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drawings/drawing2.xml" ContentType="application/vnd.openxmlformats-officedocument.drawingml.chartshapes+xml"/>
  <Override PartName="/ppt/notesSlides/notesSlide20.xml" ContentType="application/vnd.openxmlformats-officedocument.presentationml.notesSlide+xml"/>
  <Override PartName="/ppt/charts/chart3.xml" ContentType="application/vnd.openxmlformats-officedocument.drawingml.chart+xml"/>
  <Override PartName="/ppt/drawings/drawing3.xml" ContentType="application/vnd.openxmlformats-officedocument.drawingml.chartshapes+xml"/>
  <Override PartName="/ppt/charts/chart4.xml" ContentType="application/vnd.openxmlformats-officedocument.drawingml.chart+xml"/>
  <Override PartName="/ppt/drawings/drawing4.xml" ContentType="application/vnd.openxmlformats-officedocument.drawingml.chartshapes+xml"/>
  <Override PartName="/ppt/notesSlides/notesSlide21.xml" ContentType="application/vnd.openxmlformats-officedocument.presentationml.notesSlide+xml"/>
  <Override PartName="/ppt/charts/chart5.xml" ContentType="application/vnd.openxmlformats-officedocument.drawingml.chart+xml"/>
  <Override PartName="/ppt/drawings/drawing5.xml" ContentType="application/vnd.openxmlformats-officedocument.drawingml.chartshape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6.xml" ContentType="application/vnd.openxmlformats-officedocument.drawingml.chart+xml"/>
  <Override PartName="/ppt/drawings/drawing6.xml" ContentType="application/vnd.openxmlformats-officedocument.drawingml.chartshapes+xml"/>
  <Override PartName="/ppt/notesSlides/notesSlide24.xml" ContentType="application/vnd.openxmlformats-officedocument.presentationml.notesSlide+xml"/>
  <Override PartName="/ppt/charts/chart7.xml" ContentType="application/vnd.openxmlformats-officedocument.drawingml.chart+xml"/>
  <Override PartName="/ppt/drawings/drawing7.xml" ContentType="application/vnd.openxmlformats-officedocument.drawingml.chartshapes+xml"/>
  <Override PartName="/ppt/charts/chart8.xml" ContentType="application/vnd.openxmlformats-officedocument.drawingml.chart+xml"/>
  <Override PartName="/ppt/drawings/drawing8.xml" ContentType="application/vnd.openxmlformats-officedocument.drawingml.chartshapes+xml"/>
  <Override PartName="/ppt/charts/chart9.xml" ContentType="application/vnd.openxmlformats-officedocument.drawingml.chart+xml"/>
  <Override PartName="/ppt/drawings/drawing9.xml" ContentType="application/vnd.openxmlformats-officedocument.drawingml.chartshapes+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2" d="100"/>
          <a:sy n="42" d="100"/>
        </p:scale>
        <p:origin x="60" y="6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G:\&#21270;&#23416;&#23560;&#38988;&#22577;&#21578;\heating-fuming.xlsx" TargetMode="External"/></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oleObject" Target="file:///C:\Users\javit\Desktop\&#21270;&#23416;&#23560;&#38988;&#22577;&#21578;1\9-AN-LC%20heating-DCM%20fuming%20.xlsx" TargetMode="External"/></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oleObject" Target="file:///C:\Users\javit\Desktop\&#21270;&#23416;&#23560;&#38988;&#22577;&#21578;1\9-An-LC%20ginding-DCM%20fuming.xlsx" TargetMode="External"/></Relationships>
</file>

<file path=ppt/charts/_rels/chart4.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oleObject" Target="file:///C:\Users\javit\Desktop\&#21270;&#23416;&#23560;&#38988;&#22577;&#21578;1\9-An-LC%20ginding-DCM%20fuming.xlsx" TargetMode="External"/></Relationships>
</file>

<file path=ppt/charts/_rels/chart5.xml.rels><?xml version="1.0" encoding="UTF-8" standalone="yes"?>
<Relationships xmlns="http://schemas.openxmlformats.org/package/2006/relationships"><Relationship Id="rId2" Type="http://schemas.openxmlformats.org/officeDocument/2006/relationships/chartUserShapes" Target="../drawings/drawing5.xml"/><Relationship Id="rId1" Type="http://schemas.openxmlformats.org/officeDocument/2006/relationships/oleObject" Target="file:///G:\&#21270;&#23416;&#23560;&#38988;&#22577;&#21578;\xerogels-normalized.xlsx" TargetMode="External"/></Relationships>
</file>

<file path=ppt/charts/_rels/chart6.xml.rels><?xml version="1.0" encoding="UTF-8" standalone="yes"?>
<Relationships xmlns="http://schemas.openxmlformats.org/package/2006/relationships"><Relationship Id="rId2" Type="http://schemas.openxmlformats.org/officeDocument/2006/relationships/chartUserShapes" Target="../drawings/drawing6.xml"/><Relationship Id="rId1" Type="http://schemas.openxmlformats.org/officeDocument/2006/relationships/oleObject" Target="file:///C:\Users\javit\Desktop\&#21270;&#23416;&#23560;&#38988;&#22577;&#21578;1\solvatochromism-normalized.xlsx" TargetMode="External"/></Relationships>
</file>

<file path=ppt/charts/_rels/chart7.xml.rels><?xml version="1.0" encoding="UTF-8" standalone="yes"?>
<Relationships xmlns="http://schemas.openxmlformats.org/package/2006/relationships"><Relationship Id="rId2" Type="http://schemas.openxmlformats.org/officeDocument/2006/relationships/chartUserShapes" Target="../drawings/drawing7.xml"/><Relationship Id="rId1" Type="http://schemas.openxmlformats.org/officeDocument/2006/relationships/oleObject" Target="file:///G:\&#21270;&#23416;&#23560;&#38988;&#22577;&#21578;\acid%20fuming-normalized.xlsx" TargetMode="External"/></Relationships>
</file>

<file path=ppt/charts/_rels/chart8.xml.rels><?xml version="1.0" encoding="UTF-8" standalone="yes"?>
<Relationships xmlns="http://schemas.openxmlformats.org/package/2006/relationships"><Relationship Id="rId2" Type="http://schemas.openxmlformats.org/officeDocument/2006/relationships/chartUserShapes" Target="../drawings/drawing8.xml"/><Relationship Id="rId1" Type="http://schemas.openxmlformats.org/officeDocument/2006/relationships/oleObject" Target="file:///C:\Users\javit\Desktop\&#21270;&#23416;&#23560;&#38988;&#22577;&#21578;1\TFA-TEA%20fuming-normalized.xlsx" TargetMode="External"/></Relationships>
</file>

<file path=ppt/charts/_rels/chart9.xml.rels><?xml version="1.0" encoding="UTF-8" standalone="yes"?>
<Relationships xmlns="http://schemas.openxmlformats.org/package/2006/relationships"><Relationship Id="rId2" Type="http://schemas.openxmlformats.org/officeDocument/2006/relationships/chartUserShapes" Target="../drawings/drawing9.xml"/><Relationship Id="rId1" Type="http://schemas.openxmlformats.org/officeDocument/2006/relationships/oleObject" Target="file:///G:\&#21270;&#23416;&#23560;&#38988;&#22577;&#21578;\TFA%20fuming+air%20-normalized.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10"/>
    </mc:Choice>
    <mc:Fallback>
      <c:style val="10"/>
    </mc:Fallback>
  </mc:AlternateContent>
  <c:chart>
    <c:title>
      <c:tx>
        <c:rich>
          <a:bodyPr/>
          <a:lstStyle/>
          <a:p>
            <a:pPr>
              <a:defRPr/>
            </a:pPr>
            <a:r>
              <a:rPr lang="zh-TW"/>
              <a:t>化合物 </a:t>
            </a:r>
            <a:r>
              <a:rPr lang="en-US"/>
              <a:t>3 </a:t>
            </a:r>
            <a:r>
              <a:rPr lang="zh-TW"/>
              <a:t>在不同溫度下的螢光顏色變化</a:t>
            </a:r>
          </a:p>
        </c:rich>
      </c:tx>
      <c:layout>
        <c:manualLayout>
          <c:xMode val="edge"/>
          <c:yMode val="edge"/>
          <c:x val="0.19521612273952041"/>
          <c:y val="3.4198269909007941E-3"/>
        </c:manualLayout>
      </c:layout>
      <c:overlay val="0"/>
    </c:title>
    <c:autoTitleDeleted val="0"/>
    <c:plotArea>
      <c:layout>
        <c:manualLayout>
          <c:layoutTarget val="inner"/>
          <c:xMode val="edge"/>
          <c:yMode val="edge"/>
          <c:x val="0.10138569896467504"/>
          <c:y val="0.1442384023485524"/>
          <c:w val="0.63697229465973892"/>
          <c:h val="0.69278576890149468"/>
        </c:manualLayout>
      </c:layout>
      <c:scatterChart>
        <c:scatterStyle val="smoothMarker"/>
        <c:varyColors val="0"/>
        <c:ser>
          <c:idx val="2"/>
          <c:order val="0"/>
          <c:tx>
            <c:v>25°C Compound 3</c:v>
          </c:tx>
          <c:marker>
            <c:symbol val="none"/>
          </c:marker>
          <c:xVal>
            <c:numRef>
              <c:f>工作表1!$I$2:$I$382</c:f>
              <c:numCache>
                <c:formatCode>General</c:formatCode>
                <c:ptCount val="381"/>
                <c:pt idx="0">
                  <c:v>440</c:v>
                </c:pt>
                <c:pt idx="1">
                  <c:v>441</c:v>
                </c:pt>
                <c:pt idx="2">
                  <c:v>442</c:v>
                </c:pt>
                <c:pt idx="3">
                  <c:v>443</c:v>
                </c:pt>
                <c:pt idx="4">
                  <c:v>444</c:v>
                </c:pt>
                <c:pt idx="5">
                  <c:v>445</c:v>
                </c:pt>
                <c:pt idx="6">
                  <c:v>446</c:v>
                </c:pt>
                <c:pt idx="7">
                  <c:v>447</c:v>
                </c:pt>
                <c:pt idx="8">
                  <c:v>448</c:v>
                </c:pt>
                <c:pt idx="9">
                  <c:v>449</c:v>
                </c:pt>
                <c:pt idx="10">
                  <c:v>450</c:v>
                </c:pt>
                <c:pt idx="11">
                  <c:v>451</c:v>
                </c:pt>
                <c:pt idx="12">
                  <c:v>452</c:v>
                </c:pt>
                <c:pt idx="13">
                  <c:v>453</c:v>
                </c:pt>
                <c:pt idx="14">
                  <c:v>454</c:v>
                </c:pt>
                <c:pt idx="15">
                  <c:v>455</c:v>
                </c:pt>
                <c:pt idx="16">
                  <c:v>456</c:v>
                </c:pt>
                <c:pt idx="17">
                  <c:v>457</c:v>
                </c:pt>
                <c:pt idx="18">
                  <c:v>458</c:v>
                </c:pt>
                <c:pt idx="19">
                  <c:v>459</c:v>
                </c:pt>
                <c:pt idx="20">
                  <c:v>460</c:v>
                </c:pt>
                <c:pt idx="21">
                  <c:v>461</c:v>
                </c:pt>
                <c:pt idx="22">
                  <c:v>462</c:v>
                </c:pt>
                <c:pt idx="23">
                  <c:v>463</c:v>
                </c:pt>
                <c:pt idx="24">
                  <c:v>464</c:v>
                </c:pt>
                <c:pt idx="25">
                  <c:v>465</c:v>
                </c:pt>
                <c:pt idx="26">
                  <c:v>466</c:v>
                </c:pt>
                <c:pt idx="27">
                  <c:v>467</c:v>
                </c:pt>
                <c:pt idx="28">
                  <c:v>468</c:v>
                </c:pt>
                <c:pt idx="29">
                  <c:v>469</c:v>
                </c:pt>
                <c:pt idx="30">
                  <c:v>470</c:v>
                </c:pt>
                <c:pt idx="31">
                  <c:v>471</c:v>
                </c:pt>
                <c:pt idx="32">
                  <c:v>472</c:v>
                </c:pt>
                <c:pt idx="33">
                  <c:v>473</c:v>
                </c:pt>
                <c:pt idx="34">
                  <c:v>474</c:v>
                </c:pt>
                <c:pt idx="35">
                  <c:v>475</c:v>
                </c:pt>
                <c:pt idx="36">
                  <c:v>476</c:v>
                </c:pt>
                <c:pt idx="37">
                  <c:v>477</c:v>
                </c:pt>
                <c:pt idx="38">
                  <c:v>478</c:v>
                </c:pt>
                <c:pt idx="39">
                  <c:v>479</c:v>
                </c:pt>
                <c:pt idx="40">
                  <c:v>480</c:v>
                </c:pt>
                <c:pt idx="41">
                  <c:v>481</c:v>
                </c:pt>
                <c:pt idx="42">
                  <c:v>482</c:v>
                </c:pt>
                <c:pt idx="43">
                  <c:v>483</c:v>
                </c:pt>
                <c:pt idx="44">
                  <c:v>484</c:v>
                </c:pt>
                <c:pt idx="45">
                  <c:v>485</c:v>
                </c:pt>
                <c:pt idx="46">
                  <c:v>486</c:v>
                </c:pt>
                <c:pt idx="47">
                  <c:v>487</c:v>
                </c:pt>
                <c:pt idx="48">
                  <c:v>488</c:v>
                </c:pt>
                <c:pt idx="49">
                  <c:v>489</c:v>
                </c:pt>
                <c:pt idx="50">
                  <c:v>490</c:v>
                </c:pt>
                <c:pt idx="51">
                  <c:v>491</c:v>
                </c:pt>
                <c:pt idx="52">
                  <c:v>492</c:v>
                </c:pt>
                <c:pt idx="53">
                  <c:v>493</c:v>
                </c:pt>
                <c:pt idx="54">
                  <c:v>494</c:v>
                </c:pt>
                <c:pt idx="55">
                  <c:v>495</c:v>
                </c:pt>
                <c:pt idx="56">
                  <c:v>496</c:v>
                </c:pt>
                <c:pt idx="57">
                  <c:v>497</c:v>
                </c:pt>
                <c:pt idx="58">
                  <c:v>498</c:v>
                </c:pt>
                <c:pt idx="59">
                  <c:v>499</c:v>
                </c:pt>
                <c:pt idx="60">
                  <c:v>500</c:v>
                </c:pt>
                <c:pt idx="61">
                  <c:v>501</c:v>
                </c:pt>
                <c:pt idx="62">
                  <c:v>502</c:v>
                </c:pt>
                <c:pt idx="63">
                  <c:v>503</c:v>
                </c:pt>
                <c:pt idx="64">
                  <c:v>504</c:v>
                </c:pt>
                <c:pt idx="65">
                  <c:v>505</c:v>
                </c:pt>
                <c:pt idx="66">
                  <c:v>506</c:v>
                </c:pt>
                <c:pt idx="67">
                  <c:v>507</c:v>
                </c:pt>
                <c:pt idx="68">
                  <c:v>508</c:v>
                </c:pt>
                <c:pt idx="69">
                  <c:v>509</c:v>
                </c:pt>
                <c:pt idx="70">
                  <c:v>510</c:v>
                </c:pt>
                <c:pt idx="71">
                  <c:v>511</c:v>
                </c:pt>
                <c:pt idx="72">
                  <c:v>512</c:v>
                </c:pt>
                <c:pt idx="73">
                  <c:v>513</c:v>
                </c:pt>
                <c:pt idx="74">
                  <c:v>514</c:v>
                </c:pt>
                <c:pt idx="75">
                  <c:v>515</c:v>
                </c:pt>
                <c:pt idx="76">
                  <c:v>516</c:v>
                </c:pt>
                <c:pt idx="77">
                  <c:v>517</c:v>
                </c:pt>
                <c:pt idx="78">
                  <c:v>518</c:v>
                </c:pt>
                <c:pt idx="79">
                  <c:v>519</c:v>
                </c:pt>
                <c:pt idx="80">
                  <c:v>520</c:v>
                </c:pt>
                <c:pt idx="81">
                  <c:v>521</c:v>
                </c:pt>
                <c:pt idx="82">
                  <c:v>522</c:v>
                </c:pt>
                <c:pt idx="83">
                  <c:v>523</c:v>
                </c:pt>
                <c:pt idx="84">
                  <c:v>524</c:v>
                </c:pt>
                <c:pt idx="85">
                  <c:v>525</c:v>
                </c:pt>
                <c:pt idx="86">
                  <c:v>526</c:v>
                </c:pt>
                <c:pt idx="87">
                  <c:v>527</c:v>
                </c:pt>
                <c:pt idx="88">
                  <c:v>528</c:v>
                </c:pt>
                <c:pt idx="89">
                  <c:v>529</c:v>
                </c:pt>
                <c:pt idx="90">
                  <c:v>530</c:v>
                </c:pt>
                <c:pt idx="91">
                  <c:v>531</c:v>
                </c:pt>
                <c:pt idx="92">
                  <c:v>532</c:v>
                </c:pt>
                <c:pt idx="93">
                  <c:v>533</c:v>
                </c:pt>
                <c:pt idx="94">
                  <c:v>534</c:v>
                </c:pt>
                <c:pt idx="95">
                  <c:v>535</c:v>
                </c:pt>
                <c:pt idx="96">
                  <c:v>536</c:v>
                </c:pt>
                <c:pt idx="97">
                  <c:v>537</c:v>
                </c:pt>
                <c:pt idx="98">
                  <c:v>538</c:v>
                </c:pt>
                <c:pt idx="99">
                  <c:v>539</c:v>
                </c:pt>
                <c:pt idx="100">
                  <c:v>540</c:v>
                </c:pt>
                <c:pt idx="101">
                  <c:v>541</c:v>
                </c:pt>
                <c:pt idx="102">
                  <c:v>542</c:v>
                </c:pt>
                <c:pt idx="103">
                  <c:v>543</c:v>
                </c:pt>
                <c:pt idx="104">
                  <c:v>544</c:v>
                </c:pt>
                <c:pt idx="105">
                  <c:v>545</c:v>
                </c:pt>
                <c:pt idx="106">
                  <c:v>546</c:v>
                </c:pt>
                <c:pt idx="107">
                  <c:v>547</c:v>
                </c:pt>
                <c:pt idx="108">
                  <c:v>548</c:v>
                </c:pt>
                <c:pt idx="109">
                  <c:v>549</c:v>
                </c:pt>
                <c:pt idx="110">
                  <c:v>550</c:v>
                </c:pt>
                <c:pt idx="111">
                  <c:v>551</c:v>
                </c:pt>
                <c:pt idx="112">
                  <c:v>552</c:v>
                </c:pt>
                <c:pt idx="113">
                  <c:v>553</c:v>
                </c:pt>
                <c:pt idx="114">
                  <c:v>554</c:v>
                </c:pt>
                <c:pt idx="115">
                  <c:v>555</c:v>
                </c:pt>
                <c:pt idx="116">
                  <c:v>556</c:v>
                </c:pt>
                <c:pt idx="117">
                  <c:v>557</c:v>
                </c:pt>
                <c:pt idx="118">
                  <c:v>558</c:v>
                </c:pt>
                <c:pt idx="119">
                  <c:v>559</c:v>
                </c:pt>
                <c:pt idx="120">
                  <c:v>560</c:v>
                </c:pt>
                <c:pt idx="121">
                  <c:v>561</c:v>
                </c:pt>
                <c:pt idx="122">
                  <c:v>562</c:v>
                </c:pt>
                <c:pt idx="123">
                  <c:v>563</c:v>
                </c:pt>
                <c:pt idx="124">
                  <c:v>564</c:v>
                </c:pt>
                <c:pt idx="125">
                  <c:v>565</c:v>
                </c:pt>
                <c:pt idx="126">
                  <c:v>566</c:v>
                </c:pt>
                <c:pt idx="127">
                  <c:v>567</c:v>
                </c:pt>
                <c:pt idx="128">
                  <c:v>568</c:v>
                </c:pt>
                <c:pt idx="129">
                  <c:v>569</c:v>
                </c:pt>
                <c:pt idx="130">
                  <c:v>570</c:v>
                </c:pt>
                <c:pt idx="131">
                  <c:v>571</c:v>
                </c:pt>
                <c:pt idx="132">
                  <c:v>572</c:v>
                </c:pt>
                <c:pt idx="133">
                  <c:v>573</c:v>
                </c:pt>
                <c:pt idx="134">
                  <c:v>574</c:v>
                </c:pt>
                <c:pt idx="135">
                  <c:v>575</c:v>
                </c:pt>
                <c:pt idx="136">
                  <c:v>576</c:v>
                </c:pt>
                <c:pt idx="137">
                  <c:v>577</c:v>
                </c:pt>
                <c:pt idx="138">
                  <c:v>578</c:v>
                </c:pt>
                <c:pt idx="139">
                  <c:v>579</c:v>
                </c:pt>
                <c:pt idx="140">
                  <c:v>580</c:v>
                </c:pt>
                <c:pt idx="141">
                  <c:v>581</c:v>
                </c:pt>
                <c:pt idx="142">
                  <c:v>582</c:v>
                </c:pt>
                <c:pt idx="143">
                  <c:v>583</c:v>
                </c:pt>
                <c:pt idx="144">
                  <c:v>584</c:v>
                </c:pt>
                <c:pt idx="145">
                  <c:v>585</c:v>
                </c:pt>
                <c:pt idx="146">
                  <c:v>586</c:v>
                </c:pt>
                <c:pt idx="147">
                  <c:v>587</c:v>
                </c:pt>
                <c:pt idx="148">
                  <c:v>588</c:v>
                </c:pt>
                <c:pt idx="149">
                  <c:v>589</c:v>
                </c:pt>
                <c:pt idx="150">
                  <c:v>590</c:v>
                </c:pt>
                <c:pt idx="151">
                  <c:v>591</c:v>
                </c:pt>
                <c:pt idx="152">
                  <c:v>592</c:v>
                </c:pt>
                <c:pt idx="153">
                  <c:v>593</c:v>
                </c:pt>
                <c:pt idx="154">
                  <c:v>594</c:v>
                </c:pt>
                <c:pt idx="155">
                  <c:v>595</c:v>
                </c:pt>
                <c:pt idx="156">
                  <c:v>596</c:v>
                </c:pt>
                <c:pt idx="157">
                  <c:v>597</c:v>
                </c:pt>
                <c:pt idx="158">
                  <c:v>598</c:v>
                </c:pt>
                <c:pt idx="159">
                  <c:v>599</c:v>
                </c:pt>
                <c:pt idx="160">
                  <c:v>600</c:v>
                </c:pt>
                <c:pt idx="161">
                  <c:v>601</c:v>
                </c:pt>
                <c:pt idx="162">
                  <c:v>602</c:v>
                </c:pt>
                <c:pt idx="163">
                  <c:v>603</c:v>
                </c:pt>
                <c:pt idx="164">
                  <c:v>604</c:v>
                </c:pt>
                <c:pt idx="165">
                  <c:v>605</c:v>
                </c:pt>
                <c:pt idx="166">
                  <c:v>606</c:v>
                </c:pt>
                <c:pt idx="167">
                  <c:v>607</c:v>
                </c:pt>
                <c:pt idx="168">
                  <c:v>608</c:v>
                </c:pt>
                <c:pt idx="169">
                  <c:v>609</c:v>
                </c:pt>
                <c:pt idx="170">
                  <c:v>610</c:v>
                </c:pt>
                <c:pt idx="171">
                  <c:v>611</c:v>
                </c:pt>
                <c:pt idx="172">
                  <c:v>612</c:v>
                </c:pt>
                <c:pt idx="173">
                  <c:v>613</c:v>
                </c:pt>
                <c:pt idx="174">
                  <c:v>614</c:v>
                </c:pt>
                <c:pt idx="175">
                  <c:v>615</c:v>
                </c:pt>
                <c:pt idx="176">
                  <c:v>616</c:v>
                </c:pt>
                <c:pt idx="177">
                  <c:v>617</c:v>
                </c:pt>
                <c:pt idx="178">
                  <c:v>618</c:v>
                </c:pt>
                <c:pt idx="179">
                  <c:v>619</c:v>
                </c:pt>
                <c:pt idx="180">
                  <c:v>620</c:v>
                </c:pt>
                <c:pt idx="181">
                  <c:v>621</c:v>
                </c:pt>
                <c:pt idx="182">
                  <c:v>622</c:v>
                </c:pt>
                <c:pt idx="183">
                  <c:v>623</c:v>
                </c:pt>
                <c:pt idx="184">
                  <c:v>624</c:v>
                </c:pt>
                <c:pt idx="185">
                  <c:v>625</c:v>
                </c:pt>
                <c:pt idx="186">
                  <c:v>626</c:v>
                </c:pt>
                <c:pt idx="187">
                  <c:v>627</c:v>
                </c:pt>
                <c:pt idx="188">
                  <c:v>628</c:v>
                </c:pt>
                <c:pt idx="189">
                  <c:v>629</c:v>
                </c:pt>
                <c:pt idx="190">
                  <c:v>630</c:v>
                </c:pt>
                <c:pt idx="191">
                  <c:v>631</c:v>
                </c:pt>
                <c:pt idx="192">
                  <c:v>632</c:v>
                </c:pt>
                <c:pt idx="193">
                  <c:v>633</c:v>
                </c:pt>
                <c:pt idx="194">
                  <c:v>634</c:v>
                </c:pt>
                <c:pt idx="195">
                  <c:v>635</c:v>
                </c:pt>
                <c:pt idx="196">
                  <c:v>636</c:v>
                </c:pt>
                <c:pt idx="197">
                  <c:v>637</c:v>
                </c:pt>
                <c:pt idx="198">
                  <c:v>638</c:v>
                </c:pt>
                <c:pt idx="199">
                  <c:v>639</c:v>
                </c:pt>
                <c:pt idx="200">
                  <c:v>640</c:v>
                </c:pt>
                <c:pt idx="201">
                  <c:v>641</c:v>
                </c:pt>
                <c:pt idx="202">
                  <c:v>642</c:v>
                </c:pt>
                <c:pt idx="203">
                  <c:v>643</c:v>
                </c:pt>
                <c:pt idx="204">
                  <c:v>644</c:v>
                </c:pt>
                <c:pt idx="205">
                  <c:v>645</c:v>
                </c:pt>
                <c:pt idx="206">
                  <c:v>646</c:v>
                </c:pt>
                <c:pt idx="207">
                  <c:v>647</c:v>
                </c:pt>
                <c:pt idx="208">
                  <c:v>648</c:v>
                </c:pt>
                <c:pt idx="209">
                  <c:v>649</c:v>
                </c:pt>
                <c:pt idx="210">
                  <c:v>650</c:v>
                </c:pt>
                <c:pt idx="211">
                  <c:v>651</c:v>
                </c:pt>
                <c:pt idx="212">
                  <c:v>652</c:v>
                </c:pt>
                <c:pt idx="213">
                  <c:v>653</c:v>
                </c:pt>
                <c:pt idx="214">
                  <c:v>654</c:v>
                </c:pt>
                <c:pt idx="215">
                  <c:v>655</c:v>
                </c:pt>
                <c:pt idx="216">
                  <c:v>656</c:v>
                </c:pt>
                <c:pt idx="217">
                  <c:v>657</c:v>
                </c:pt>
                <c:pt idx="218">
                  <c:v>658</c:v>
                </c:pt>
                <c:pt idx="219">
                  <c:v>659</c:v>
                </c:pt>
                <c:pt idx="220">
                  <c:v>660</c:v>
                </c:pt>
                <c:pt idx="221">
                  <c:v>661</c:v>
                </c:pt>
                <c:pt idx="222">
                  <c:v>662</c:v>
                </c:pt>
                <c:pt idx="223">
                  <c:v>663</c:v>
                </c:pt>
                <c:pt idx="224">
                  <c:v>664</c:v>
                </c:pt>
                <c:pt idx="225">
                  <c:v>665</c:v>
                </c:pt>
                <c:pt idx="226">
                  <c:v>666</c:v>
                </c:pt>
                <c:pt idx="227">
                  <c:v>667</c:v>
                </c:pt>
                <c:pt idx="228">
                  <c:v>668</c:v>
                </c:pt>
                <c:pt idx="229">
                  <c:v>669</c:v>
                </c:pt>
                <c:pt idx="230">
                  <c:v>670</c:v>
                </c:pt>
                <c:pt idx="231">
                  <c:v>671</c:v>
                </c:pt>
                <c:pt idx="232">
                  <c:v>672</c:v>
                </c:pt>
                <c:pt idx="233">
                  <c:v>673</c:v>
                </c:pt>
                <c:pt idx="234">
                  <c:v>674</c:v>
                </c:pt>
                <c:pt idx="235">
                  <c:v>675</c:v>
                </c:pt>
                <c:pt idx="236">
                  <c:v>676</c:v>
                </c:pt>
                <c:pt idx="237">
                  <c:v>677</c:v>
                </c:pt>
                <c:pt idx="238">
                  <c:v>678</c:v>
                </c:pt>
                <c:pt idx="239">
                  <c:v>679</c:v>
                </c:pt>
                <c:pt idx="240">
                  <c:v>680</c:v>
                </c:pt>
                <c:pt idx="241">
                  <c:v>681</c:v>
                </c:pt>
                <c:pt idx="242">
                  <c:v>682</c:v>
                </c:pt>
                <c:pt idx="243">
                  <c:v>683</c:v>
                </c:pt>
                <c:pt idx="244">
                  <c:v>684</c:v>
                </c:pt>
                <c:pt idx="245">
                  <c:v>685</c:v>
                </c:pt>
                <c:pt idx="246">
                  <c:v>686</c:v>
                </c:pt>
                <c:pt idx="247">
                  <c:v>687</c:v>
                </c:pt>
                <c:pt idx="248">
                  <c:v>688</c:v>
                </c:pt>
                <c:pt idx="249">
                  <c:v>689</c:v>
                </c:pt>
                <c:pt idx="250">
                  <c:v>690</c:v>
                </c:pt>
                <c:pt idx="251">
                  <c:v>691</c:v>
                </c:pt>
                <c:pt idx="252">
                  <c:v>692</c:v>
                </c:pt>
                <c:pt idx="253">
                  <c:v>693</c:v>
                </c:pt>
                <c:pt idx="254">
                  <c:v>694</c:v>
                </c:pt>
                <c:pt idx="255">
                  <c:v>695</c:v>
                </c:pt>
                <c:pt idx="256">
                  <c:v>696</c:v>
                </c:pt>
                <c:pt idx="257">
                  <c:v>697</c:v>
                </c:pt>
                <c:pt idx="258">
                  <c:v>698</c:v>
                </c:pt>
                <c:pt idx="259">
                  <c:v>699</c:v>
                </c:pt>
                <c:pt idx="260">
                  <c:v>700</c:v>
                </c:pt>
                <c:pt idx="261">
                  <c:v>701</c:v>
                </c:pt>
                <c:pt idx="262">
                  <c:v>702</c:v>
                </c:pt>
                <c:pt idx="263">
                  <c:v>703</c:v>
                </c:pt>
                <c:pt idx="264">
                  <c:v>704</c:v>
                </c:pt>
                <c:pt idx="265">
                  <c:v>705</c:v>
                </c:pt>
                <c:pt idx="266">
                  <c:v>706</c:v>
                </c:pt>
                <c:pt idx="267">
                  <c:v>707</c:v>
                </c:pt>
                <c:pt idx="268">
                  <c:v>708</c:v>
                </c:pt>
                <c:pt idx="269">
                  <c:v>709</c:v>
                </c:pt>
                <c:pt idx="270">
                  <c:v>710</c:v>
                </c:pt>
                <c:pt idx="271">
                  <c:v>711</c:v>
                </c:pt>
                <c:pt idx="272">
                  <c:v>712</c:v>
                </c:pt>
                <c:pt idx="273">
                  <c:v>713</c:v>
                </c:pt>
                <c:pt idx="274">
                  <c:v>714</c:v>
                </c:pt>
                <c:pt idx="275">
                  <c:v>715</c:v>
                </c:pt>
                <c:pt idx="276">
                  <c:v>716</c:v>
                </c:pt>
                <c:pt idx="277">
                  <c:v>717</c:v>
                </c:pt>
                <c:pt idx="278">
                  <c:v>718</c:v>
                </c:pt>
                <c:pt idx="279">
                  <c:v>719</c:v>
                </c:pt>
                <c:pt idx="280">
                  <c:v>720</c:v>
                </c:pt>
                <c:pt idx="281">
                  <c:v>721</c:v>
                </c:pt>
                <c:pt idx="282">
                  <c:v>722</c:v>
                </c:pt>
                <c:pt idx="283">
                  <c:v>723</c:v>
                </c:pt>
                <c:pt idx="284">
                  <c:v>724</c:v>
                </c:pt>
                <c:pt idx="285">
                  <c:v>725</c:v>
                </c:pt>
                <c:pt idx="286">
                  <c:v>726</c:v>
                </c:pt>
                <c:pt idx="287">
                  <c:v>727</c:v>
                </c:pt>
                <c:pt idx="288">
                  <c:v>728</c:v>
                </c:pt>
                <c:pt idx="289">
                  <c:v>729</c:v>
                </c:pt>
                <c:pt idx="290">
                  <c:v>730</c:v>
                </c:pt>
                <c:pt idx="291">
                  <c:v>731</c:v>
                </c:pt>
                <c:pt idx="292">
                  <c:v>732</c:v>
                </c:pt>
                <c:pt idx="293">
                  <c:v>733</c:v>
                </c:pt>
                <c:pt idx="294">
                  <c:v>734</c:v>
                </c:pt>
                <c:pt idx="295">
                  <c:v>735</c:v>
                </c:pt>
                <c:pt idx="296">
                  <c:v>736</c:v>
                </c:pt>
                <c:pt idx="297">
                  <c:v>737</c:v>
                </c:pt>
                <c:pt idx="298">
                  <c:v>738</c:v>
                </c:pt>
                <c:pt idx="299">
                  <c:v>739</c:v>
                </c:pt>
                <c:pt idx="300">
                  <c:v>740</c:v>
                </c:pt>
                <c:pt idx="301">
                  <c:v>741</c:v>
                </c:pt>
                <c:pt idx="302">
                  <c:v>742</c:v>
                </c:pt>
                <c:pt idx="303">
                  <c:v>743</c:v>
                </c:pt>
                <c:pt idx="304">
                  <c:v>744</c:v>
                </c:pt>
                <c:pt idx="305">
                  <c:v>745</c:v>
                </c:pt>
                <c:pt idx="306">
                  <c:v>746</c:v>
                </c:pt>
                <c:pt idx="307">
                  <c:v>747</c:v>
                </c:pt>
                <c:pt idx="308">
                  <c:v>748</c:v>
                </c:pt>
                <c:pt idx="309">
                  <c:v>749</c:v>
                </c:pt>
                <c:pt idx="310">
                  <c:v>750</c:v>
                </c:pt>
                <c:pt idx="311">
                  <c:v>751</c:v>
                </c:pt>
                <c:pt idx="312">
                  <c:v>752</c:v>
                </c:pt>
                <c:pt idx="313">
                  <c:v>753</c:v>
                </c:pt>
                <c:pt idx="314">
                  <c:v>754</c:v>
                </c:pt>
                <c:pt idx="315">
                  <c:v>755</c:v>
                </c:pt>
                <c:pt idx="316">
                  <c:v>756</c:v>
                </c:pt>
                <c:pt idx="317">
                  <c:v>757</c:v>
                </c:pt>
                <c:pt idx="318">
                  <c:v>758</c:v>
                </c:pt>
                <c:pt idx="319">
                  <c:v>759</c:v>
                </c:pt>
                <c:pt idx="320">
                  <c:v>760</c:v>
                </c:pt>
                <c:pt idx="321">
                  <c:v>761</c:v>
                </c:pt>
                <c:pt idx="322">
                  <c:v>762</c:v>
                </c:pt>
                <c:pt idx="323">
                  <c:v>763</c:v>
                </c:pt>
                <c:pt idx="324">
                  <c:v>764</c:v>
                </c:pt>
                <c:pt idx="325">
                  <c:v>765</c:v>
                </c:pt>
                <c:pt idx="326">
                  <c:v>766</c:v>
                </c:pt>
                <c:pt idx="327">
                  <c:v>767</c:v>
                </c:pt>
                <c:pt idx="328">
                  <c:v>768</c:v>
                </c:pt>
                <c:pt idx="329">
                  <c:v>769</c:v>
                </c:pt>
                <c:pt idx="330">
                  <c:v>770</c:v>
                </c:pt>
                <c:pt idx="331">
                  <c:v>771</c:v>
                </c:pt>
                <c:pt idx="332">
                  <c:v>772</c:v>
                </c:pt>
                <c:pt idx="333">
                  <c:v>773</c:v>
                </c:pt>
                <c:pt idx="334">
                  <c:v>774</c:v>
                </c:pt>
                <c:pt idx="335">
                  <c:v>775</c:v>
                </c:pt>
                <c:pt idx="336">
                  <c:v>776</c:v>
                </c:pt>
                <c:pt idx="337">
                  <c:v>777</c:v>
                </c:pt>
                <c:pt idx="338">
                  <c:v>778</c:v>
                </c:pt>
                <c:pt idx="339">
                  <c:v>779</c:v>
                </c:pt>
                <c:pt idx="340">
                  <c:v>780</c:v>
                </c:pt>
                <c:pt idx="341">
                  <c:v>781</c:v>
                </c:pt>
                <c:pt idx="342">
                  <c:v>782</c:v>
                </c:pt>
                <c:pt idx="343">
                  <c:v>783</c:v>
                </c:pt>
                <c:pt idx="344">
                  <c:v>784</c:v>
                </c:pt>
                <c:pt idx="345">
                  <c:v>785</c:v>
                </c:pt>
                <c:pt idx="346">
                  <c:v>786</c:v>
                </c:pt>
                <c:pt idx="347">
                  <c:v>787</c:v>
                </c:pt>
                <c:pt idx="348">
                  <c:v>788</c:v>
                </c:pt>
                <c:pt idx="349">
                  <c:v>789</c:v>
                </c:pt>
                <c:pt idx="350">
                  <c:v>790</c:v>
                </c:pt>
                <c:pt idx="351">
                  <c:v>791</c:v>
                </c:pt>
                <c:pt idx="352">
                  <c:v>792</c:v>
                </c:pt>
                <c:pt idx="353">
                  <c:v>793</c:v>
                </c:pt>
                <c:pt idx="354">
                  <c:v>794</c:v>
                </c:pt>
                <c:pt idx="355">
                  <c:v>795</c:v>
                </c:pt>
                <c:pt idx="356">
                  <c:v>796</c:v>
                </c:pt>
                <c:pt idx="357">
                  <c:v>797</c:v>
                </c:pt>
                <c:pt idx="358">
                  <c:v>798</c:v>
                </c:pt>
                <c:pt idx="359">
                  <c:v>799</c:v>
                </c:pt>
                <c:pt idx="360">
                  <c:v>800</c:v>
                </c:pt>
                <c:pt idx="361">
                  <c:v>801</c:v>
                </c:pt>
                <c:pt idx="362">
                  <c:v>802</c:v>
                </c:pt>
                <c:pt idx="363">
                  <c:v>803</c:v>
                </c:pt>
                <c:pt idx="364">
                  <c:v>804</c:v>
                </c:pt>
                <c:pt idx="365">
                  <c:v>805</c:v>
                </c:pt>
                <c:pt idx="366">
                  <c:v>806</c:v>
                </c:pt>
                <c:pt idx="367">
                  <c:v>807</c:v>
                </c:pt>
                <c:pt idx="368">
                  <c:v>808</c:v>
                </c:pt>
                <c:pt idx="369">
                  <c:v>809</c:v>
                </c:pt>
                <c:pt idx="370">
                  <c:v>810</c:v>
                </c:pt>
                <c:pt idx="371">
                  <c:v>811</c:v>
                </c:pt>
                <c:pt idx="372">
                  <c:v>812</c:v>
                </c:pt>
                <c:pt idx="373">
                  <c:v>813</c:v>
                </c:pt>
                <c:pt idx="374">
                  <c:v>814</c:v>
                </c:pt>
                <c:pt idx="375">
                  <c:v>815</c:v>
                </c:pt>
                <c:pt idx="376">
                  <c:v>816</c:v>
                </c:pt>
                <c:pt idx="377">
                  <c:v>817</c:v>
                </c:pt>
                <c:pt idx="378">
                  <c:v>818</c:v>
                </c:pt>
                <c:pt idx="379">
                  <c:v>819</c:v>
                </c:pt>
                <c:pt idx="380">
                  <c:v>820</c:v>
                </c:pt>
              </c:numCache>
            </c:numRef>
          </c:xVal>
          <c:yVal>
            <c:numRef>
              <c:f>工作表1!$J$2:$J$382</c:f>
              <c:numCache>
                <c:formatCode>General</c:formatCode>
                <c:ptCount val="381"/>
                <c:pt idx="0">
                  <c:v>9.1151700000000047E-4</c:v>
                </c:pt>
                <c:pt idx="1">
                  <c:v>8.9442900000000062E-4</c:v>
                </c:pt>
                <c:pt idx="2">
                  <c:v>9.1898300000001524E-4</c:v>
                </c:pt>
                <c:pt idx="3">
                  <c:v>9.5764600000001609E-4</c:v>
                </c:pt>
                <c:pt idx="4">
                  <c:v>1.0100000000000063E-3</c:v>
                </c:pt>
                <c:pt idx="5">
                  <c:v>1.0300000000000003E-3</c:v>
                </c:pt>
                <c:pt idx="6">
                  <c:v>1.1299999999999999E-3</c:v>
                </c:pt>
                <c:pt idx="7">
                  <c:v>1.1800000000000226E-3</c:v>
                </c:pt>
                <c:pt idx="8">
                  <c:v>1.3300000000000191E-3</c:v>
                </c:pt>
                <c:pt idx="9">
                  <c:v>1.4900000000000121E-3</c:v>
                </c:pt>
                <c:pt idx="10">
                  <c:v>1.6500000000000264E-3</c:v>
                </c:pt>
                <c:pt idx="11">
                  <c:v>1.810000000000023E-3</c:v>
                </c:pt>
                <c:pt idx="12">
                  <c:v>2.1200000000000012E-3</c:v>
                </c:pt>
                <c:pt idx="13">
                  <c:v>2.5600000000000323E-3</c:v>
                </c:pt>
                <c:pt idx="14">
                  <c:v>2.8500000000000005E-3</c:v>
                </c:pt>
                <c:pt idx="15">
                  <c:v>3.4600000000000377E-3</c:v>
                </c:pt>
                <c:pt idx="16">
                  <c:v>4.1300000000000104E-3</c:v>
                </c:pt>
                <c:pt idx="17">
                  <c:v>4.9500000000000134E-3</c:v>
                </c:pt>
                <c:pt idx="18">
                  <c:v>5.8100000000000113E-3</c:v>
                </c:pt>
                <c:pt idx="19">
                  <c:v>6.8800000000000033E-3</c:v>
                </c:pt>
                <c:pt idx="20">
                  <c:v>8.5400000000000007E-3</c:v>
                </c:pt>
                <c:pt idx="21">
                  <c:v>1.0659999999999998E-2</c:v>
                </c:pt>
                <c:pt idx="22">
                  <c:v>1.2350000000000002E-2</c:v>
                </c:pt>
                <c:pt idx="23">
                  <c:v>1.5010000000000003E-2</c:v>
                </c:pt>
                <c:pt idx="24">
                  <c:v>1.8030000000000004E-2</c:v>
                </c:pt>
                <c:pt idx="25">
                  <c:v>2.2140000000000014E-2</c:v>
                </c:pt>
                <c:pt idx="26">
                  <c:v>2.6290000000000015E-2</c:v>
                </c:pt>
                <c:pt idx="27">
                  <c:v>3.2510000000000011E-2</c:v>
                </c:pt>
                <c:pt idx="28">
                  <c:v>3.8690000000000002E-2</c:v>
                </c:pt>
                <c:pt idx="29">
                  <c:v>4.6300000000000022E-2</c:v>
                </c:pt>
                <c:pt idx="30">
                  <c:v>5.6630000000000007E-2</c:v>
                </c:pt>
                <c:pt idx="31">
                  <c:v>6.5840000000000024E-2</c:v>
                </c:pt>
                <c:pt idx="32">
                  <c:v>7.7950000000000033E-2</c:v>
                </c:pt>
                <c:pt idx="33">
                  <c:v>9.1770000000000018E-2</c:v>
                </c:pt>
                <c:pt idx="34">
                  <c:v>0.10763000000000029</c:v>
                </c:pt>
                <c:pt idx="35">
                  <c:v>0.12634999999999999</c:v>
                </c:pt>
                <c:pt idx="36">
                  <c:v>0.14312</c:v>
                </c:pt>
                <c:pt idx="37">
                  <c:v>0.16491000000000144</c:v>
                </c:pt>
                <c:pt idx="38">
                  <c:v>0.18765000000000001</c:v>
                </c:pt>
                <c:pt idx="39">
                  <c:v>0.21085999999999999</c:v>
                </c:pt>
                <c:pt idx="40">
                  <c:v>0.23784000000000041</c:v>
                </c:pt>
                <c:pt idx="41">
                  <c:v>0.26513000000000003</c:v>
                </c:pt>
                <c:pt idx="42">
                  <c:v>0.29680000000000389</c:v>
                </c:pt>
                <c:pt idx="43">
                  <c:v>0.32803000000000032</c:v>
                </c:pt>
                <c:pt idx="44">
                  <c:v>0.35750000000000032</c:v>
                </c:pt>
                <c:pt idx="45">
                  <c:v>0.39018000000000486</c:v>
                </c:pt>
                <c:pt idx="46">
                  <c:v>0.42170000000000002</c:v>
                </c:pt>
                <c:pt idx="47">
                  <c:v>0.45533000000000001</c:v>
                </c:pt>
                <c:pt idx="48">
                  <c:v>0.49028000000000038</c:v>
                </c:pt>
                <c:pt idx="49">
                  <c:v>0.52107000000000003</c:v>
                </c:pt>
                <c:pt idx="50">
                  <c:v>0.55366000000000004</c:v>
                </c:pt>
                <c:pt idx="51">
                  <c:v>0.58810000000000007</c:v>
                </c:pt>
                <c:pt idx="52">
                  <c:v>0.62108000000000063</c:v>
                </c:pt>
                <c:pt idx="53">
                  <c:v>0.65733000000000064</c:v>
                </c:pt>
                <c:pt idx="54">
                  <c:v>0.68933999999999951</c:v>
                </c:pt>
                <c:pt idx="55">
                  <c:v>0.72345999999999999</c:v>
                </c:pt>
                <c:pt idx="56">
                  <c:v>0.75644000000000711</c:v>
                </c:pt>
                <c:pt idx="57">
                  <c:v>0.78610999999999998</c:v>
                </c:pt>
                <c:pt idx="58">
                  <c:v>0.81933</c:v>
                </c:pt>
                <c:pt idx="59">
                  <c:v>0.84799000000000779</c:v>
                </c:pt>
                <c:pt idx="60">
                  <c:v>0.87776000000000065</c:v>
                </c:pt>
                <c:pt idx="61">
                  <c:v>0.90674999999999994</c:v>
                </c:pt>
                <c:pt idx="62">
                  <c:v>0.93218999999999996</c:v>
                </c:pt>
                <c:pt idx="63">
                  <c:v>0.95228999999999997</c:v>
                </c:pt>
                <c:pt idx="64">
                  <c:v>0.97004000000000756</c:v>
                </c:pt>
                <c:pt idx="65">
                  <c:v>0.98829</c:v>
                </c:pt>
                <c:pt idx="66">
                  <c:v>0.99912999999999996</c:v>
                </c:pt>
                <c:pt idx="67">
                  <c:v>1</c:v>
                </c:pt>
                <c:pt idx="68">
                  <c:v>0.99726999999999311</c:v>
                </c:pt>
                <c:pt idx="69">
                  <c:v>0.99635999999999958</c:v>
                </c:pt>
                <c:pt idx="70">
                  <c:v>0.99027999999999949</c:v>
                </c:pt>
                <c:pt idx="71">
                  <c:v>0.98584000000000005</c:v>
                </c:pt>
                <c:pt idx="72">
                  <c:v>0.97861000000000065</c:v>
                </c:pt>
                <c:pt idx="73">
                  <c:v>0.96963999999999995</c:v>
                </c:pt>
                <c:pt idx="74">
                  <c:v>0.95564000000000893</c:v>
                </c:pt>
                <c:pt idx="75">
                  <c:v>0.94170000000000065</c:v>
                </c:pt>
                <c:pt idx="76">
                  <c:v>0.92025000000000001</c:v>
                </c:pt>
                <c:pt idx="77">
                  <c:v>0.9023599999999995</c:v>
                </c:pt>
                <c:pt idx="78">
                  <c:v>0.87996000000000063</c:v>
                </c:pt>
                <c:pt idx="79">
                  <c:v>0.85561000000000065</c:v>
                </c:pt>
                <c:pt idx="80">
                  <c:v>0.83540000000000003</c:v>
                </c:pt>
                <c:pt idx="81">
                  <c:v>0.81140999999999996</c:v>
                </c:pt>
                <c:pt idx="82">
                  <c:v>0.79037999999999997</c:v>
                </c:pt>
                <c:pt idx="83">
                  <c:v>0.76998000000000688</c:v>
                </c:pt>
                <c:pt idx="84">
                  <c:v>0.74705000000000465</c:v>
                </c:pt>
                <c:pt idx="85">
                  <c:v>0.72435000000000005</c:v>
                </c:pt>
                <c:pt idx="86">
                  <c:v>0.70491000000000004</c:v>
                </c:pt>
                <c:pt idx="87">
                  <c:v>0.69059000000000015</c:v>
                </c:pt>
                <c:pt idx="88">
                  <c:v>0.67361000000000892</c:v>
                </c:pt>
                <c:pt idx="89">
                  <c:v>0.65759000000000778</c:v>
                </c:pt>
                <c:pt idx="90">
                  <c:v>0.64049000000000744</c:v>
                </c:pt>
                <c:pt idx="91">
                  <c:v>0.62794000000000894</c:v>
                </c:pt>
                <c:pt idx="92">
                  <c:v>0.61493000000000064</c:v>
                </c:pt>
                <c:pt idx="93">
                  <c:v>0.60216999999999998</c:v>
                </c:pt>
                <c:pt idx="94">
                  <c:v>0.59006999999999254</c:v>
                </c:pt>
                <c:pt idx="95">
                  <c:v>0.57770000000000465</c:v>
                </c:pt>
                <c:pt idx="96">
                  <c:v>0.56776000000000004</c:v>
                </c:pt>
                <c:pt idx="97">
                  <c:v>0.55596000000000001</c:v>
                </c:pt>
                <c:pt idx="98">
                  <c:v>0.54425000000000001</c:v>
                </c:pt>
                <c:pt idx="99">
                  <c:v>0.53315000000000001</c:v>
                </c:pt>
                <c:pt idx="100">
                  <c:v>0.52281999999999951</c:v>
                </c:pt>
                <c:pt idx="101">
                  <c:v>0.51405999999999996</c:v>
                </c:pt>
                <c:pt idx="102">
                  <c:v>0.50151999999999208</c:v>
                </c:pt>
                <c:pt idx="103">
                  <c:v>0.49339000000000038</c:v>
                </c:pt>
                <c:pt idx="104">
                  <c:v>0.48105000000000031</c:v>
                </c:pt>
                <c:pt idx="105">
                  <c:v>0.47100000000000031</c:v>
                </c:pt>
                <c:pt idx="106">
                  <c:v>0.46164000000000005</c:v>
                </c:pt>
                <c:pt idx="107">
                  <c:v>0.45356000000000002</c:v>
                </c:pt>
                <c:pt idx="108">
                  <c:v>0.44372999999999996</c:v>
                </c:pt>
                <c:pt idx="109">
                  <c:v>0.4340700000000039</c:v>
                </c:pt>
                <c:pt idx="110">
                  <c:v>0.42326000000000008</c:v>
                </c:pt>
                <c:pt idx="111">
                  <c:v>0.41322000000000031</c:v>
                </c:pt>
                <c:pt idx="112">
                  <c:v>0.40380000000000038</c:v>
                </c:pt>
                <c:pt idx="113">
                  <c:v>0.39653000000000038</c:v>
                </c:pt>
                <c:pt idx="114">
                  <c:v>0.3871100000000039</c:v>
                </c:pt>
                <c:pt idx="115">
                  <c:v>0.37810000000000032</c:v>
                </c:pt>
                <c:pt idx="116">
                  <c:v>0.37081000000000502</c:v>
                </c:pt>
                <c:pt idx="117">
                  <c:v>0.36067000000000032</c:v>
                </c:pt>
                <c:pt idx="118">
                  <c:v>0.35397000000000389</c:v>
                </c:pt>
                <c:pt idx="119">
                  <c:v>0.34503000000000006</c:v>
                </c:pt>
                <c:pt idx="120">
                  <c:v>0.33867000000000475</c:v>
                </c:pt>
                <c:pt idx="121">
                  <c:v>0.3282200000000039</c:v>
                </c:pt>
                <c:pt idx="122">
                  <c:v>0.32160000000000138</c:v>
                </c:pt>
                <c:pt idx="123">
                  <c:v>0.31375000000000008</c:v>
                </c:pt>
                <c:pt idx="124">
                  <c:v>0.30634000000000344</c:v>
                </c:pt>
                <c:pt idx="125">
                  <c:v>0.29982000000000514</c:v>
                </c:pt>
                <c:pt idx="126">
                  <c:v>0.29282000000000447</c:v>
                </c:pt>
                <c:pt idx="127">
                  <c:v>0.28654000000000002</c:v>
                </c:pt>
                <c:pt idx="128">
                  <c:v>0.27897000000000038</c:v>
                </c:pt>
                <c:pt idx="129">
                  <c:v>0.2723800000000039</c:v>
                </c:pt>
                <c:pt idx="130">
                  <c:v>0.26600000000000001</c:v>
                </c:pt>
                <c:pt idx="131">
                  <c:v>0.25879999999999997</c:v>
                </c:pt>
                <c:pt idx="132">
                  <c:v>0.25358000000000008</c:v>
                </c:pt>
                <c:pt idx="133">
                  <c:v>0.24768000000000001</c:v>
                </c:pt>
                <c:pt idx="134">
                  <c:v>0.24026000000000144</c:v>
                </c:pt>
                <c:pt idx="135">
                  <c:v>0.23535</c:v>
                </c:pt>
                <c:pt idx="136">
                  <c:v>0.22968000000000002</c:v>
                </c:pt>
                <c:pt idx="137">
                  <c:v>0.22488000000000002</c:v>
                </c:pt>
                <c:pt idx="138">
                  <c:v>0.21925000000000044</c:v>
                </c:pt>
                <c:pt idx="139">
                  <c:v>0.21370000000000094</c:v>
                </c:pt>
                <c:pt idx="140">
                  <c:v>0.21012</c:v>
                </c:pt>
                <c:pt idx="141">
                  <c:v>0.20485999999999999</c:v>
                </c:pt>
                <c:pt idx="142">
                  <c:v>0.19959000000000021</c:v>
                </c:pt>
                <c:pt idx="143">
                  <c:v>0.19523000000000001</c:v>
                </c:pt>
                <c:pt idx="144">
                  <c:v>0.19206000000000004</c:v>
                </c:pt>
                <c:pt idx="145">
                  <c:v>0.18715000000000001</c:v>
                </c:pt>
                <c:pt idx="146">
                  <c:v>0.18317</c:v>
                </c:pt>
                <c:pt idx="147">
                  <c:v>0.17873000000000044</c:v>
                </c:pt>
                <c:pt idx="148">
                  <c:v>0.17422000000000001</c:v>
                </c:pt>
                <c:pt idx="149">
                  <c:v>0.16966000000000003</c:v>
                </c:pt>
                <c:pt idx="150">
                  <c:v>0.16607000000000002</c:v>
                </c:pt>
                <c:pt idx="151">
                  <c:v>0.16234000000000004</c:v>
                </c:pt>
                <c:pt idx="152">
                  <c:v>0.15793000000000237</c:v>
                </c:pt>
                <c:pt idx="153">
                  <c:v>0.15332000000000001</c:v>
                </c:pt>
                <c:pt idx="154">
                  <c:v>0.15040000000000206</c:v>
                </c:pt>
                <c:pt idx="155">
                  <c:v>0.14707000000000001</c:v>
                </c:pt>
                <c:pt idx="156">
                  <c:v>0.14394000000000243</c:v>
                </c:pt>
                <c:pt idx="157">
                  <c:v>0.14027999999999999</c:v>
                </c:pt>
                <c:pt idx="158">
                  <c:v>0.13819999999999999</c:v>
                </c:pt>
                <c:pt idx="159">
                  <c:v>0.13472999999999999</c:v>
                </c:pt>
                <c:pt idx="160">
                  <c:v>0.13236999999999999</c:v>
                </c:pt>
                <c:pt idx="161">
                  <c:v>0.1293</c:v>
                </c:pt>
                <c:pt idx="162">
                  <c:v>0.12697</c:v>
                </c:pt>
                <c:pt idx="163">
                  <c:v>0.12414000000000019</c:v>
                </c:pt>
                <c:pt idx="164">
                  <c:v>0.12083000000000002</c:v>
                </c:pt>
                <c:pt idx="165">
                  <c:v>0.11867999999999998</c:v>
                </c:pt>
                <c:pt idx="166">
                  <c:v>0.11629000000000109</c:v>
                </c:pt>
                <c:pt idx="167">
                  <c:v>0.11365000000000001</c:v>
                </c:pt>
                <c:pt idx="168">
                  <c:v>0.11223000000000009</c:v>
                </c:pt>
                <c:pt idx="169">
                  <c:v>0.10849000000000029</c:v>
                </c:pt>
                <c:pt idx="170">
                  <c:v>0.10569000000000116</c:v>
                </c:pt>
                <c:pt idx="171">
                  <c:v>0.10420000000000022</c:v>
                </c:pt>
                <c:pt idx="172">
                  <c:v>0.10199999999999998</c:v>
                </c:pt>
                <c:pt idx="173">
                  <c:v>0.10029000000000106</c:v>
                </c:pt>
                <c:pt idx="174">
                  <c:v>9.6770000000000037E-2</c:v>
                </c:pt>
                <c:pt idx="175">
                  <c:v>9.4890000000000724E-2</c:v>
                </c:pt>
                <c:pt idx="176">
                  <c:v>9.3960000000000723E-2</c:v>
                </c:pt>
                <c:pt idx="177">
                  <c:v>9.0830000000000077E-2</c:v>
                </c:pt>
                <c:pt idx="178">
                  <c:v>8.9240000000000028E-2</c:v>
                </c:pt>
                <c:pt idx="179">
                  <c:v>8.8380000000000014E-2</c:v>
                </c:pt>
                <c:pt idx="180">
                  <c:v>8.6190000000000044E-2</c:v>
                </c:pt>
                <c:pt idx="181">
                  <c:v>8.3360000000000226E-2</c:v>
                </c:pt>
                <c:pt idx="182">
                  <c:v>8.2290000000000002E-2</c:v>
                </c:pt>
                <c:pt idx="183">
                  <c:v>8.0260000000000026E-2</c:v>
                </c:pt>
                <c:pt idx="184">
                  <c:v>7.803000000000003E-2</c:v>
                </c:pt>
                <c:pt idx="185">
                  <c:v>7.5910000000000102E-2</c:v>
                </c:pt>
                <c:pt idx="186">
                  <c:v>7.4850000000000139E-2</c:v>
                </c:pt>
                <c:pt idx="187">
                  <c:v>7.3209999999999997E-2</c:v>
                </c:pt>
                <c:pt idx="188">
                  <c:v>7.147000000000002E-2</c:v>
                </c:pt>
                <c:pt idx="189">
                  <c:v>6.9580000000000031E-2</c:v>
                </c:pt>
                <c:pt idx="190">
                  <c:v>6.7600000000000021E-2</c:v>
                </c:pt>
                <c:pt idx="191">
                  <c:v>6.6770000000000024E-2</c:v>
                </c:pt>
                <c:pt idx="192">
                  <c:v>6.5150000000000013E-2</c:v>
                </c:pt>
                <c:pt idx="193">
                  <c:v>6.4220000000000013E-2</c:v>
                </c:pt>
                <c:pt idx="194">
                  <c:v>6.1649999999999955E-2</c:v>
                </c:pt>
                <c:pt idx="195">
                  <c:v>6.0620000000000007E-2</c:v>
                </c:pt>
                <c:pt idx="196">
                  <c:v>5.9480000000000421E-2</c:v>
                </c:pt>
                <c:pt idx="197">
                  <c:v>5.7639999999999997E-2</c:v>
                </c:pt>
                <c:pt idx="198">
                  <c:v>5.6420000000000012E-2</c:v>
                </c:pt>
                <c:pt idx="199">
                  <c:v>5.5129999999999998E-2</c:v>
                </c:pt>
                <c:pt idx="200">
                  <c:v>5.4240000000000003E-2</c:v>
                </c:pt>
                <c:pt idx="201">
                  <c:v>5.2549999999999986E-2</c:v>
                </c:pt>
                <c:pt idx="202">
                  <c:v>5.111000000000001E-2</c:v>
                </c:pt>
                <c:pt idx="203">
                  <c:v>5.0880000000000092E-2</c:v>
                </c:pt>
                <c:pt idx="204">
                  <c:v>4.9560000000000132E-2</c:v>
                </c:pt>
                <c:pt idx="205">
                  <c:v>4.7010000000000392E-2</c:v>
                </c:pt>
                <c:pt idx="206">
                  <c:v>4.6160000000000014E-2</c:v>
                </c:pt>
                <c:pt idx="207">
                  <c:v>4.5440000000000008E-2</c:v>
                </c:pt>
                <c:pt idx="208">
                  <c:v>4.5280000000000008E-2</c:v>
                </c:pt>
                <c:pt idx="209">
                  <c:v>4.3800000000000019E-2</c:v>
                </c:pt>
                <c:pt idx="210">
                  <c:v>4.4049999999999999E-2</c:v>
                </c:pt>
                <c:pt idx="211">
                  <c:v>4.2229999999999997E-2</c:v>
                </c:pt>
                <c:pt idx="212">
                  <c:v>4.1259999999999956E-2</c:v>
                </c:pt>
                <c:pt idx="213">
                  <c:v>4.0890000000000114E-2</c:v>
                </c:pt>
                <c:pt idx="214">
                  <c:v>4.0340000000000022E-2</c:v>
                </c:pt>
                <c:pt idx="215">
                  <c:v>3.9230000000000056E-2</c:v>
                </c:pt>
                <c:pt idx="216">
                  <c:v>3.910000000000001E-2</c:v>
                </c:pt>
                <c:pt idx="217">
                  <c:v>3.7850000000000092E-2</c:v>
                </c:pt>
                <c:pt idx="218">
                  <c:v>3.7290000000000052E-2</c:v>
                </c:pt>
                <c:pt idx="219">
                  <c:v>3.6220000000000009E-2</c:v>
                </c:pt>
                <c:pt idx="220">
                  <c:v>3.5610000000000044E-2</c:v>
                </c:pt>
                <c:pt idx="221">
                  <c:v>3.422E-2</c:v>
                </c:pt>
                <c:pt idx="222">
                  <c:v>3.4410000000000017E-2</c:v>
                </c:pt>
                <c:pt idx="223">
                  <c:v>3.373000000000001E-2</c:v>
                </c:pt>
                <c:pt idx="224">
                  <c:v>3.2880000000000416E-2</c:v>
                </c:pt>
                <c:pt idx="225">
                  <c:v>3.2510000000000011E-2</c:v>
                </c:pt>
                <c:pt idx="226">
                  <c:v>3.1880000000000082E-2</c:v>
                </c:pt>
                <c:pt idx="227">
                  <c:v>3.1230000000000393E-2</c:v>
                </c:pt>
                <c:pt idx="228">
                  <c:v>3.0740000000000014E-2</c:v>
                </c:pt>
                <c:pt idx="229">
                  <c:v>2.9749999999999999E-2</c:v>
                </c:pt>
                <c:pt idx="230">
                  <c:v>2.9460000000000004E-2</c:v>
                </c:pt>
                <c:pt idx="231">
                  <c:v>2.8729999999999988E-2</c:v>
                </c:pt>
                <c:pt idx="232">
                  <c:v>2.7440000000000252E-2</c:v>
                </c:pt>
                <c:pt idx="233">
                  <c:v>2.8159999999999998E-2</c:v>
                </c:pt>
                <c:pt idx="234">
                  <c:v>2.7550000000000005E-2</c:v>
                </c:pt>
                <c:pt idx="235">
                  <c:v>2.6090000000000006E-2</c:v>
                </c:pt>
                <c:pt idx="236">
                  <c:v>2.6090000000000006E-2</c:v>
                </c:pt>
                <c:pt idx="237">
                  <c:v>2.5770000000000012E-2</c:v>
                </c:pt>
                <c:pt idx="238">
                  <c:v>2.5030000000000056E-2</c:v>
                </c:pt>
                <c:pt idx="239">
                  <c:v>2.4710000000000003E-2</c:v>
                </c:pt>
                <c:pt idx="240">
                  <c:v>2.4510000000000001E-2</c:v>
                </c:pt>
                <c:pt idx="241">
                  <c:v>2.4129999999999988E-2</c:v>
                </c:pt>
                <c:pt idx="242">
                  <c:v>2.2940000000000012E-2</c:v>
                </c:pt>
                <c:pt idx="243">
                  <c:v>2.3019999999999999E-2</c:v>
                </c:pt>
                <c:pt idx="244">
                  <c:v>2.3139999999999997E-2</c:v>
                </c:pt>
                <c:pt idx="245">
                  <c:v>2.2060000000000041E-2</c:v>
                </c:pt>
                <c:pt idx="246">
                  <c:v>2.1729999999999999E-2</c:v>
                </c:pt>
                <c:pt idx="247">
                  <c:v>2.1750000000000002E-2</c:v>
                </c:pt>
                <c:pt idx="248">
                  <c:v>2.2300000000000014E-2</c:v>
                </c:pt>
                <c:pt idx="249">
                  <c:v>2.1800000000000177E-2</c:v>
                </c:pt>
                <c:pt idx="250">
                  <c:v>2.0910000000000002E-2</c:v>
                </c:pt>
                <c:pt idx="251">
                  <c:v>2.0420000000000001E-2</c:v>
                </c:pt>
                <c:pt idx="252">
                  <c:v>1.9550000000000001E-2</c:v>
                </c:pt>
                <c:pt idx="253">
                  <c:v>1.9250000000000003E-2</c:v>
                </c:pt>
                <c:pt idx="254">
                  <c:v>1.9920000000000285E-2</c:v>
                </c:pt>
                <c:pt idx="255">
                  <c:v>1.8890000000000007E-2</c:v>
                </c:pt>
                <c:pt idx="256">
                  <c:v>1.8759999999999999E-2</c:v>
                </c:pt>
                <c:pt idx="257">
                  <c:v>1.8550000000000007E-2</c:v>
                </c:pt>
                <c:pt idx="258">
                  <c:v>1.7170000000000005E-2</c:v>
                </c:pt>
                <c:pt idx="259">
                  <c:v>1.7470000000000003E-2</c:v>
                </c:pt>
                <c:pt idx="260">
                  <c:v>1.7380000000000013E-2</c:v>
                </c:pt>
                <c:pt idx="261">
                  <c:v>1.7790000000000007E-2</c:v>
                </c:pt>
                <c:pt idx="262">
                  <c:v>1.7370000000000003E-2</c:v>
                </c:pt>
                <c:pt idx="263">
                  <c:v>1.6890000000000023E-2</c:v>
                </c:pt>
                <c:pt idx="264">
                  <c:v>1.7210000000000003E-2</c:v>
                </c:pt>
                <c:pt idx="265">
                  <c:v>1.6430000000000021E-2</c:v>
                </c:pt>
                <c:pt idx="266">
                  <c:v>1.6410000000000011E-2</c:v>
                </c:pt>
                <c:pt idx="267">
                  <c:v>1.6090000000000007E-2</c:v>
                </c:pt>
                <c:pt idx="268">
                  <c:v>1.5870000000000002E-2</c:v>
                </c:pt>
                <c:pt idx="269">
                  <c:v>1.5630000000000008E-2</c:v>
                </c:pt>
                <c:pt idx="270">
                  <c:v>1.536000000000008E-2</c:v>
                </c:pt>
                <c:pt idx="271">
                  <c:v>1.5850000000000006E-2</c:v>
                </c:pt>
                <c:pt idx="272">
                  <c:v>1.5520000000000101E-2</c:v>
                </c:pt>
                <c:pt idx="273">
                  <c:v>1.5089999999999999E-2</c:v>
                </c:pt>
                <c:pt idx="274">
                  <c:v>1.5020000000000045E-2</c:v>
                </c:pt>
                <c:pt idx="275">
                  <c:v>1.5480000000000101E-2</c:v>
                </c:pt>
                <c:pt idx="276">
                  <c:v>1.5169999999999998E-2</c:v>
                </c:pt>
                <c:pt idx="277">
                  <c:v>1.3880000000000194E-2</c:v>
                </c:pt>
                <c:pt idx="278">
                  <c:v>1.4880000000000023E-2</c:v>
                </c:pt>
                <c:pt idx="279">
                  <c:v>1.413E-2</c:v>
                </c:pt>
                <c:pt idx="280">
                  <c:v>1.3939999999999998E-2</c:v>
                </c:pt>
                <c:pt idx="281">
                  <c:v>1.461E-2</c:v>
                </c:pt>
                <c:pt idx="282">
                  <c:v>1.3540000000000166E-2</c:v>
                </c:pt>
                <c:pt idx="283">
                  <c:v>1.427E-2</c:v>
                </c:pt>
                <c:pt idx="284">
                  <c:v>1.3469999999999999E-2</c:v>
                </c:pt>
                <c:pt idx="285">
                  <c:v>1.3200000000000121E-2</c:v>
                </c:pt>
                <c:pt idx="286">
                  <c:v>1.372000000000018E-2</c:v>
                </c:pt>
                <c:pt idx="287">
                  <c:v>1.3430000000000001E-2</c:v>
                </c:pt>
                <c:pt idx="288">
                  <c:v>1.3200000000000121E-2</c:v>
                </c:pt>
                <c:pt idx="289">
                  <c:v>1.3800000000000191E-2</c:v>
                </c:pt>
                <c:pt idx="290">
                  <c:v>1.3620000000000175E-2</c:v>
                </c:pt>
                <c:pt idx="291">
                  <c:v>1.2789999999999998E-2</c:v>
                </c:pt>
                <c:pt idx="292">
                  <c:v>1.3010000000000002E-2</c:v>
                </c:pt>
                <c:pt idx="293">
                  <c:v>1.3390000000000003E-2</c:v>
                </c:pt>
                <c:pt idx="294">
                  <c:v>1.3180000000000101E-2</c:v>
                </c:pt>
                <c:pt idx="295">
                  <c:v>1.3430000000000001E-2</c:v>
                </c:pt>
                <c:pt idx="296">
                  <c:v>1.372000000000018E-2</c:v>
                </c:pt>
                <c:pt idx="297">
                  <c:v>1.3670000000000005E-2</c:v>
                </c:pt>
                <c:pt idx="298">
                  <c:v>1.401E-2</c:v>
                </c:pt>
                <c:pt idx="299">
                  <c:v>1.3540000000000166E-2</c:v>
                </c:pt>
                <c:pt idx="300">
                  <c:v>1.2999999999999998E-2</c:v>
                </c:pt>
                <c:pt idx="301">
                  <c:v>1.2800000000000023E-2</c:v>
                </c:pt>
                <c:pt idx="302">
                  <c:v>1.3639999999999998E-2</c:v>
                </c:pt>
                <c:pt idx="303">
                  <c:v>1.3500000000000168E-2</c:v>
                </c:pt>
                <c:pt idx="304">
                  <c:v>1.2840000000000061E-2</c:v>
                </c:pt>
                <c:pt idx="305">
                  <c:v>1.3650000000000021E-2</c:v>
                </c:pt>
                <c:pt idx="306">
                  <c:v>1.3299999999999998E-2</c:v>
                </c:pt>
                <c:pt idx="307">
                  <c:v>1.3650000000000021E-2</c:v>
                </c:pt>
                <c:pt idx="308">
                  <c:v>1.3370000000000005E-2</c:v>
                </c:pt>
                <c:pt idx="309">
                  <c:v>1.3880000000000194E-2</c:v>
                </c:pt>
                <c:pt idx="310">
                  <c:v>1.3430000000000001E-2</c:v>
                </c:pt>
                <c:pt idx="311">
                  <c:v>1.3939999999999998E-2</c:v>
                </c:pt>
                <c:pt idx="312">
                  <c:v>1.3140000000000061E-2</c:v>
                </c:pt>
                <c:pt idx="313">
                  <c:v>1.3430000000000001E-2</c:v>
                </c:pt>
                <c:pt idx="314">
                  <c:v>1.3500000000000168E-2</c:v>
                </c:pt>
                <c:pt idx="315">
                  <c:v>1.2950000000000001E-2</c:v>
                </c:pt>
                <c:pt idx="316">
                  <c:v>1.3820000000000193E-2</c:v>
                </c:pt>
                <c:pt idx="317">
                  <c:v>1.4069999999999996E-2</c:v>
                </c:pt>
                <c:pt idx="318">
                  <c:v>1.4659999999999998E-2</c:v>
                </c:pt>
                <c:pt idx="319">
                  <c:v>1.4260000000000005E-2</c:v>
                </c:pt>
                <c:pt idx="320">
                  <c:v>1.4180000000000005E-2</c:v>
                </c:pt>
                <c:pt idx="321">
                  <c:v>1.4340000000000007E-2</c:v>
                </c:pt>
                <c:pt idx="322">
                  <c:v>1.4239999999999826E-2</c:v>
                </c:pt>
                <c:pt idx="323">
                  <c:v>1.4409999999999996E-2</c:v>
                </c:pt>
                <c:pt idx="324">
                  <c:v>1.3770000000000001E-2</c:v>
                </c:pt>
                <c:pt idx="325">
                  <c:v>1.4860000000000005E-2</c:v>
                </c:pt>
                <c:pt idx="326">
                  <c:v>1.4350000000000002E-2</c:v>
                </c:pt>
                <c:pt idx="327">
                  <c:v>1.5440000000000061E-2</c:v>
                </c:pt>
                <c:pt idx="328">
                  <c:v>1.4290000000000001E-2</c:v>
                </c:pt>
                <c:pt idx="329">
                  <c:v>1.4680000000000021E-2</c:v>
                </c:pt>
                <c:pt idx="330">
                  <c:v>1.4690000000000002E-2</c:v>
                </c:pt>
                <c:pt idx="331">
                  <c:v>1.5210000000000001E-2</c:v>
                </c:pt>
                <c:pt idx="332">
                  <c:v>1.5030000000000003E-2</c:v>
                </c:pt>
                <c:pt idx="333">
                  <c:v>1.4870000000000001E-2</c:v>
                </c:pt>
                <c:pt idx="334">
                  <c:v>1.5020000000000045E-2</c:v>
                </c:pt>
                <c:pt idx="335">
                  <c:v>1.5200000000000043E-2</c:v>
                </c:pt>
                <c:pt idx="336">
                  <c:v>1.5219999999999996E-2</c:v>
                </c:pt>
                <c:pt idx="337">
                  <c:v>1.6500000000000188E-2</c:v>
                </c:pt>
                <c:pt idx="338">
                  <c:v>1.6390000000000005E-2</c:v>
                </c:pt>
                <c:pt idx="339">
                  <c:v>1.6879999999999999E-2</c:v>
                </c:pt>
                <c:pt idx="340">
                  <c:v>1.7130000000000003E-2</c:v>
                </c:pt>
                <c:pt idx="341">
                  <c:v>1.7340000000000005E-2</c:v>
                </c:pt>
                <c:pt idx="342">
                  <c:v>1.6970000000000023E-2</c:v>
                </c:pt>
                <c:pt idx="343">
                  <c:v>1.6260000000000167E-2</c:v>
                </c:pt>
                <c:pt idx="344">
                  <c:v>1.8020000000000043E-2</c:v>
                </c:pt>
                <c:pt idx="345">
                  <c:v>1.6810000000000005E-2</c:v>
                </c:pt>
                <c:pt idx="346">
                  <c:v>1.8880000000000226E-2</c:v>
                </c:pt>
                <c:pt idx="347">
                  <c:v>1.6600000000000201E-2</c:v>
                </c:pt>
                <c:pt idx="348">
                  <c:v>1.7710000000000007E-2</c:v>
                </c:pt>
                <c:pt idx="349">
                  <c:v>2.026E-2</c:v>
                </c:pt>
                <c:pt idx="350">
                  <c:v>1.8190000000000001E-2</c:v>
                </c:pt>
                <c:pt idx="351">
                  <c:v>1.7280000000000007E-2</c:v>
                </c:pt>
                <c:pt idx="352">
                  <c:v>1.8380000000000101E-2</c:v>
                </c:pt>
                <c:pt idx="353">
                  <c:v>1.9179999999999999E-2</c:v>
                </c:pt>
                <c:pt idx="354">
                  <c:v>1.9109999999999999E-2</c:v>
                </c:pt>
                <c:pt idx="355">
                  <c:v>1.8900000000000222E-2</c:v>
                </c:pt>
                <c:pt idx="356">
                  <c:v>2.0880000000000051E-2</c:v>
                </c:pt>
                <c:pt idx="357">
                  <c:v>1.8990000000000021E-2</c:v>
                </c:pt>
                <c:pt idx="358">
                  <c:v>1.9340000000000242E-2</c:v>
                </c:pt>
                <c:pt idx="359">
                  <c:v>2.1810000000000041E-2</c:v>
                </c:pt>
                <c:pt idx="360">
                  <c:v>2.4719999999999999E-2</c:v>
                </c:pt>
                <c:pt idx="361">
                  <c:v>2.3179999999999999E-2</c:v>
                </c:pt>
                <c:pt idx="362">
                  <c:v>2.0250000000000004E-2</c:v>
                </c:pt>
                <c:pt idx="363">
                  <c:v>2.1490000000000006E-2</c:v>
                </c:pt>
                <c:pt idx="364">
                  <c:v>2.0810000000000002E-2</c:v>
                </c:pt>
                <c:pt idx="365">
                  <c:v>2.1370000000000042E-2</c:v>
                </c:pt>
                <c:pt idx="366">
                  <c:v>2.0299999999999999E-2</c:v>
                </c:pt>
                <c:pt idx="367">
                  <c:v>2.3830000000000014E-2</c:v>
                </c:pt>
                <c:pt idx="368">
                  <c:v>2.1000000000000015E-2</c:v>
                </c:pt>
                <c:pt idx="369">
                  <c:v>2.1610000000000015E-2</c:v>
                </c:pt>
                <c:pt idx="370">
                  <c:v>2.1400000000000002E-2</c:v>
                </c:pt>
                <c:pt idx="371">
                  <c:v>2.4080000000000011E-2</c:v>
                </c:pt>
                <c:pt idx="372">
                  <c:v>2.3549999999999998E-2</c:v>
                </c:pt>
                <c:pt idx="373">
                  <c:v>2.3070000000000011E-2</c:v>
                </c:pt>
                <c:pt idx="374">
                  <c:v>2.530000000000001E-2</c:v>
                </c:pt>
                <c:pt idx="375">
                  <c:v>2.5450000000000011E-2</c:v>
                </c:pt>
                <c:pt idx="376">
                  <c:v>2.5040000000000041E-2</c:v>
                </c:pt>
                <c:pt idx="377">
                  <c:v>2.530000000000001E-2</c:v>
                </c:pt>
                <c:pt idx="378">
                  <c:v>2.7160000000000004E-2</c:v>
                </c:pt>
                <c:pt idx="379">
                  <c:v>2.6390000000000004E-2</c:v>
                </c:pt>
                <c:pt idx="380">
                  <c:v>2.8500000000000001E-2</c:v>
                </c:pt>
              </c:numCache>
            </c:numRef>
          </c:yVal>
          <c:smooth val="1"/>
          <c:extLst xmlns:c16r2="http://schemas.microsoft.com/office/drawing/2015/06/chart">
            <c:ext xmlns:c16="http://schemas.microsoft.com/office/drawing/2014/chart" uri="{C3380CC4-5D6E-409C-BE32-E72D297353CC}">
              <c16:uniqueId val="{00000000-EB8B-47DC-82EC-A888413277A3}"/>
            </c:ext>
          </c:extLst>
        </c:ser>
        <c:ser>
          <c:idx val="0"/>
          <c:order val="1"/>
          <c:tx>
            <c:v>125°C Heating</c:v>
          </c:tx>
          <c:marker>
            <c:symbol val="none"/>
          </c:marker>
          <c:xVal>
            <c:numRef>
              <c:f>工作表1!$A$2:$A$382</c:f>
              <c:numCache>
                <c:formatCode>General</c:formatCode>
                <c:ptCount val="381"/>
                <c:pt idx="0">
                  <c:v>440</c:v>
                </c:pt>
                <c:pt idx="1">
                  <c:v>441</c:v>
                </c:pt>
                <c:pt idx="2">
                  <c:v>442</c:v>
                </c:pt>
                <c:pt idx="3">
                  <c:v>443</c:v>
                </c:pt>
                <c:pt idx="4">
                  <c:v>444</c:v>
                </c:pt>
                <c:pt idx="5">
                  <c:v>445</c:v>
                </c:pt>
                <c:pt idx="6">
                  <c:v>446</c:v>
                </c:pt>
                <c:pt idx="7">
                  <c:v>447</c:v>
                </c:pt>
                <c:pt idx="8">
                  <c:v>448</c:v>
                </c:pt>
                <c:pt idx="9">
                  <c:v>449</c:v>
                </c:pt>
                <c:pt idx="10">
                  <c:v>450</c:v>
                </c:pt>
                <c:pt idx="11">
                  <c:v>451</c:v>
                </c:pt>
                <c:pt idx="12">
                  <c:v>452</c:v>
                </c:pt>
                <c:pt idx="13">
                  <c:v>453</c:v>
                </c:pt>
                <c:pt idx="14">
                  <c:v>454</c:v>
                </c:pt>
                <c:pt idx="15">
                  <c:v>455</c:v>
                </c:pt>
                <c:pt idx="16">
                  <c:v>456</c:v>
                </c:pt>
                <c:pt idx="17">
                  <c:v>457</c:v>
                </c:pt>
                <c:pt idx="18">
                  <c:v>458</c:v>
                </c:pt>
                <c:pt idx="19">
                  <c:v>459</c:v>
                </c:pt>
                <c:pt idx="20">
                  <c:v>460</c:v>
                </c:pt>
                <c:pt idx="21">
                  <c:v>461</c:v>
                </c:pt>
                <c:pt idx="22">
                  <c:v>462</c:v>
                </c:pt>
                <c:pt idx="23">
                  <c:v>463</c:v>
                </c:pt>
                <c:pt idx="24">
                  <c:v>464</c:v>
                </c:pt>
                <c:pt idx="25">
                  <c:v>465</c:v>
                </c:pt>
                <c:pt idx="26">
                  <c:v>466</c:v>
                </c:pt>
                <c:pt idx="27">
                  <c:v>467</c:v>
                </c:pt>
                <c:pt idx="28">
                  <c:v>468</c:v>
                </c:pt>
                <c:pt idx="29">
                  <c:v>469</c:v>
                </c:pt>
                <c:pt idx="30">
                  <c:v>470</c:v>
                </c:pt>
                <c:pt idx="31">
                  <c:v>471</c:v>
                </c:pt>
                <c:pt idx="32">
                  <c:v>472</c:v>
                </c:pt>
                <c:pt idx="33">
                  <c:v>473</c:v>
                </c:pt>
                <c:pt idx="34">
                  <c:v>474</c:v>
                </c:pt>
                <c:pt idx="35">
                  <c:v>475</c:v>
                </c:pt>
                <c:pt idx="36">
                  <c:v>476</c:v>
                </c:pt>
                <c:pt idx="37">
                  <c:v>477</c:v>
                </c:pt>
                <c:pt idx="38">
                  <c:v>478</c:v>
                </c:pt>
                <c:pt idx="39">
                  <c:v>479</c:v>
                </c:pt>
                <c:pt idx="40">
                  <c:v>480</c:v>
                </c:pt>
                <c:pt idx="41">
                  <c:v>481</c:v>
                </c:pt>
                <c:pt idx="42">
                  <c:v>482</c:v>
                </c:pt>
                <c:pt idx="43">
                  <c:v>483</c:v>
                </c:pt>
                <c:pt idx="44">
                  <c:v>484</c:v>
                </c:pt>
                <c:pt idx="45">
                  <c:v>485</c:v>
                </c:pt>
                <c:pt idx="46">
                  <c:v>486</c:v>
                </c:pt>
                <c:pt idx="47">
                  <c:v>487</c:v>
                </c:pt>
                <c:pt idx="48">
                  <c:v>488</c:v>
                </c:pt>
                <c:pt idx="49">
                  <c:v>489</c:v>
                </c:pt>
                <c:pt idx="50">
                  <c:v>490</c:v>
                </c:pt>
                <c:pt idx="51">
                  <c:v>491</c:v>
                </c:pt>
                <c:pt idx="52">
                  <c:v>492</c:v>
                </c:pt>
                <c:pt idx="53">
                  <c:v>493</c:v>
                </c:pt>
                <c:pt idx="54">
                  <c:v>494</c:v>
                </c:pt>
                <c:pt idx="55">
                  <c:v>495</c:v>
                </c:pt>
                <c:pt idx="56">
                  <c:v>496</c:v>
                </c:pt>
                <c:pt idx="57">
                  <c:v>497</c:v>
                </c:pt>
                <c:pt idx="58">
                  <c:v>498</c:v>
                </c:pt>
                <c:pt idx="59">
                  <c:v>499</c:v>
                </c:pt>
                <c:pt idx="60">
                  <c:v>500</c:v>
                </c:pt>
                <c:pt idx="61">
                  <c:v>501</c:v>
                </c:pt>
                <c:pt idx="62">
                  <c:v>502</c:v>
                </c:pt>
                <c:pt idx="63">
                  <c:v>503</c:v>
                </c:pt>
                <c:pt idx="64">
                  <c:v>504</c:v>
                </c:pt>
                <c:pt idx="65">
                  <c:v>505</c:v>
                </c:pt>
                <c:pt idx="66">
                  <c:v>506</c:v>
                </c:pt>
                <c:pt idx="67">
                  <c:v>507</c:v>
                </c:pt>
                <c:pt idx="68">
                  <c:v>508</c:v>
                </c:pt>
                <c:pt idx="69">
                  <c:v>509</c:v>
                </c:pt>
                <c:pt idx="70">
                  <c:v>510</c:v>
                </c:pt>
                <c:pt idx="71">
                  <c:v>511</c:v>
                </c:pt>
                <c:pt idx="72">
                  <c:v>512</c:v>
                </c:pt>
                <c:pt idx="73">
                  <c:v>513</c:v>
                </c:pt>
                <c:pt idx="74">
                  <c:v>514</c:v>
                </c:pt>
                <c:pt idx="75">
                  <c:v>515</c:v>
                </c:pt>
                <c:pt idx="76">
                  <c:v>516</c:v>
                </c:pt>
                <c:pt idx="77">
                  <c:v>517</c:v>
                </c:pt>
                <c:pt idx="78">
                  <c:v>518</c:v>
                </c:pt>
                <c:pt idx="79">
                  <c:v>519</c:v>
                </c:pt>
                <c:pt idx="80">
                  <c:v>520</c:v>
                </c:pt>
                <c:pt idx="81">
                  <c:v>521</c:v>
                </c:pt>
                <c:pt idx="82">
                  <c:v>522</c:v>
                </c:pt>
                <c:pt idx="83">
                  <c:v>523</c:v>
                </c:pt>
                <c:pt idx="84">
                  <c:v>524</c:v>
                </c:pt>
                <c:pt idx="85">
                  <c:v>525</c:v>
                </c:pt>
                <c:pt idx="86">
                  <c:v>526</c:v>
                </c:pt>
                <c:pt idx="87">
                  <c:v>527</c:v>
                </c:pt>
                <c:pt idx="88">
                  <c:v>528</c:v>
                </c:pt>
                <c:pt idx="89">
                  <c:v>529</c:v>
                </c:pt>
                <c:pt idx="90">
                  <c:v>530</c:v>
                </c:pt>
                <c:pt idx="91">
                  <c:v>531</c:v>
                </c:pt>
                <c:pt idx="92">
                  <c:v>532</c:v>
                </c:pt>
                <c:pt idx="93">
                  <c:v>533</c:v>
                </c:pt>
                <c:pt idx="94">
                  <c:v>534</c:v>
                </c:pt>
                <c:pt idx="95">
                  <c:v>535</c:v>
                </c:pt>
                <c:pt idx="96">
                  <c:v>536</c:v>
                </c:pt>
                <c:pt idx="97">
                  <c:v>537</c:v>
                </c:pt>
                <c:pt idx="98">
                  <c:v>538</c:v>
                </c:pt>
                <c:pt idx="99">
                  <c:v>539</c:v>
                </c:pt>
                <c:pt idx="100">
                  <c:v>540</c:v>
                </c:pt>
                <c:pt idx="101">
                  <c:v>541</c:v>
                </c:pt>
                <c:pt idx="102">
                  <c:v>542</c:v>
                </c:pt>
                <c:pt idx="103">
                  <c:v>543</c:v>
                </c:pt>
                <c:pt idx="104">
                  <c:v>544</c:v>
                </c:pt>
                <c:pt idx="105">
                  <c:v>545</c:v>
                </c:pt>
                <c:pt idx="106">
                  <c:v>546</c:v>
                </c:pt>
                <c:pt idx="107">
                  <c:v>547</c:v>
                </c:pt>
                <c:pt idx="108">
                  <c:v>548</c:v>
                </c:pt>
                <c:pt idx="109">
                  <c:v>549</c:v>
                </c:pt>
                <c:pt idx="110">
                  <c:v>550</c:v>
                </c:pt>
                <c:pt idx="111">
                  <c:v>551</c:v>
                </c:pt>
                <c:pt idx="112">
                  <c:v>552</c:v>
                </c:pt>
                <c:pt idx="113">
                  <c:v>553</c:v>
                </c:pt>
                <c:pt idx="114">
                  <c:v>554</c:v>
                </c:pt>
                <c:pt idx="115">
                  <c:v>555</c:v>
                </c:pt>
                <c:pt idx="116">
                  <c:v>556</c:v>
                </c:pt>
                <c:pt idx="117">
                  <c:v>557</c:v>
                </c:pt>
                <c:pt idx="118">
                  <c:v>558</c:v>
                </c:pt>
                <c:pt idx="119">
                  <c:v>559</c:v>
                </c:pt>
                <c:pt idx="120">
                  <c:v>560</c:v>
                </c:pt>
                <c:pt idx="121">
                  <c:v>561</c:v>
                </c:pt>
                <c:pt idx="122">
                  <c:v>562</c:v>
                </c:pt>
                <c:pt idx="123">
                  <c:v>563</c:v>
                </c:pt>
                <c:pt idx="124">
                  <c:v>564</c:v>
                </c:pt>
                <c:pt idx="125">
                  <c:v>565</c:v>
                </c:pt>
                <c:pt idx="126">
                  <c:v>566</c:v>
                </c:pt>
                <c:pt idx="127">
                  <c:v>567</c:v>
                </c:pt>
                <c:pt idx="128">
                  <c:v>568</c:v>
                </c:pt>
                <c:pt idx="129">
                  <c:v>569</c:v>
                </c:pt>
                <c:pt idx="130">
                  <c:v>570</c:v>
                </c:pt>
                <c:pt idx="131">
                  <c:v>571</c:v>
                </c:pt>
                <c:pt idx="132">
                  <c:v>572</c:v>
                </c:pt>
                <c:pt idx="133">
                  <c:v>573</c:v>
                </c:pt>
                <c:pt idx="134">
                  <c:v>574</c:v>
                </c:pt>
                <c:pt idx="135">
                  <c:v>575</c:v>
                </c:pt>
                <c:pt idx="136">
                  <c:v>576</c:v>
                </c:pt>
                <c:pt idx="137">
                  <c:v>577</c:v>
                </c:pt>
                <c:pt idx="138">
                  <c:v>578</c:v>
                </c:pt>
                <c:pt idx="139">
                  <c:v>579</c:v>
                </c:pt>
                <c:pt idx="140">
                  <c:v>580</c:v>
                </c:pt>
                <c:pt idx="141">
                  <c:v>581</c:v>
                </c:pt>
                <c:pt idx="142">
                  <c:v>582</c:v>
                </c:pt>
                <c:pt idx="143">
                  <c:v>583</c:v>
                </c:pt>
                <c:pt idx="144">
                  <c:v>584</c:v>
                </c:pt>
                <c:pt idx="145">
                  <c:v>585</c:v>
                </c:pt>
                <c:pt idx="146">
                  <c:v>586</c:v>
                </c:pt>
                <c:pt idx="147">
                  <c:v>587</c:v>
                </c:pt>
                <c:pt idx="148">
                  <c:v>588</c:v>
                </c:pt>
                <c:pt idx="149">
                  <c:v>589</c:v>
                </c:pt>
                <c:pt idx="150">
                  <c:v>590</c:v>
                </c:pt>
                <c:pt idx="151">
                  <c:v>591</c:v>
                </c:pt>
                <c:pt idx="152">
                  <c:v>592</c:v>
                </c:pt>
                <c:pt idx="153">
                  <c:v>593</c:v>
                </c:pt>
                <c:pt idx="154">
                  <c:v>594</c:v>
                </c:pt>
                <c:pt idx="155">
                  <c:v>595</c:v>
                </c:pt>
                <c:pt idx="156">
                  <c:v>596</c:v>
                </c:pt>
                <c:pt idx="157">
                  <c:v>597</c:v>
                </c:pt>
                <c:pt idx="158">
                  <c:v>598</c:v>
                </c:pt>
                <c:pt idx="159">
                  <c:v>599</c:v>
                </c:pt>
                <c:pt idx="160">
                  <c:v>600</c:v>
                </c:pt>
                <c:pt idx="161">
                  <c:v>601</c:v>
                </c:pt>
                <c:pt idx="162">
                  <c:v>602</c:v>
                </c:pt>
                <c:pt idx="163">
                  <c:v>603</c:v>
                </c:pt>
                <c:pt idx="164">
                  <c:v>604</c:v>
                </c:pt>
                <c:pt idx="165">
                  <c:v>605</c:v>
                </c:pt>
                <c:pt idx="166">
                  <c:v>606</c:v>
                </c:pt>
                <c:pt idx="167">
                  <c:v>607</c:v>
                </c:pt>
                <c:pt idx="168">
                  <c:v>608</c:v>
                </c:pt>
                <c:pt idx="169">
                  <c:v>609</c:v>
                </c:pt>
                <c:pt idx="170">
                  <c:v>610</c:v>
                </c:pt>
                <c:pt idx="171">
                  <c:v>611</c:v>
                </c:pt>
                <c:pt idx="172">
                  <c:v>612</c:v>
                </c:pt>
                <c:pt idx="173">
                  <c:v>613</c:v>
                </c:pt>
                <c:pt idx="174">
                  <c:v>614</c:v>
                </c:pt>
                <c:pt idx="175">
                  <c:v>615</c:v>
                </c:pt>
                <c:pt idx="176">
                  <c:v>616</c:v>
                </c:pt>
                <c:pt idx="177">
                  <c:v>617</c:v>
                </c:pt>
                <c:pt idx="178">
                  <c:v>618</c:v>
                </c:pt>
                <c:pt idx="179">
                  <c:v>619</c:v>
                </c:pt>
                <c:pt idx="180">
                  <c:v>620</c:v>
                </c:pt>
                <c:pt idx="181">
                  <c:v>621</c:v>
                </c:pt>
                <c:pt idx="182">
                  <c:v>622</c:v>
                </c:pt>
                <c:pt idx="183">
                  <c:v>623</c:v>
                </c:pt>
                <c:pt idx="184">
                  <c:v>624</c:v>
                </c:pt>
                <c:pt idx="185">
                  <c:v>625</c:v>
                </c:pt>
                <c:pt idx="186">
                  <c:v>626</c:v>
                </c:pt>
                <c:pt idx="187">
                  <c:v>627</c:v>
                </c:pt>
                <c:pt idx="188">
                  <c:v>628</c:v>
                </c:pt>
                <c:pt idx="189">
                  <c:v>629</c:v>
                </c:pt>
                <c:pt idx="190">
                  <c:v>630</c:v>
                </c:pt>
                <c:pt idx="191">
                  <c:v>631</c:v>
                </c:pt>
                <c:pt idx="192">
                  <c:v>632</c:v>
                </c:pt>
                <c:pt idx="193">
                  <c:v>633</c:v>
                </c:pt>
                <c:pt idx="194">
                  <c:v>634</c:v>
                </c:pt>
                <c:pt idx="195">
                  <c:v>635</c:v>
                </c:pt>
                <c:pt idx="196">
                  <c:v>636</c:v>
                </c:pt>
                <c:pt idx="197">
                  <c:v>637</c:v>
                </c:pt>
                <c:pt idx="198">
                  <c:v>638</c:v>
                </c:pt>
                <c:pt idx="199">
                  <c:v>639</c:v>
                </c:pt>
                <c:pt idx="200">
                  <c:v>640</c:v>
                </c:pt>
                <c:pt idx="201">
                  <c:v>641</c:v>
                </c:pt>
                <c:pt idx="202">
                  <c:v>642</c:v>
                </c:pt>
                <c:pt idx="203">
                  <c:v>643</c:v>
                </c:pt>
                <c:pt idx="204">
                  <c:v>644</c:v>
                </c:pt>
                <c:pt idx="205">
                  <c:v>645</c:v>
                </c:pt>
                <c:pt idx="206">
                  <c:v>646</c:v>
                </c:pt>
                <c:pt idx="207">
                  <c:v>647</c:v>
                </c:pt>
                <c:pt idx="208">
                  <c:v>648</c:v>
                </c:pt>
                <c:pt idx="209">
                  <c:v>649</c:v>
                </c:pt>
                <c:pt idx="210">
                  <c:v>650</c:v>
                </c:pt>
                <c:pt idx="211">
                  <c:v>651</c:v>
                </c:pt>
                <c:pt idx="212">
                  <c:v>652</c:v>
                </c:pt>
                <c:pt idx="213">
                  <c:v>653</c:v>
                </c:pt>
                <c:pt idx="214">
                  <c:v>654</c:v>
                </c:pt>
                <c:pt idx="215">
                  <c:v>655</c:v>
                </c:pt>
                <c:pt idx="216">
                  <c:v>656</c:v>
                </c:pt>
                <c:pt idx="217">
                  <c:v>657</c:v>
                </c:pt>
                <c:pt idx="218">
                  <c:v>658</c:v>
                </c:pt>
                <c:pt idx="219">
                  <c:v>659</c:v>
                </c:pt>
                <c:pt idx="220">
                  <c:v>660</c:v>
                </c:pt>
                <c:pt idx="221">
                  <c:v>661</c:v>
                </c:pt>
                <c:pt idx="222">
                  <c:v>662</c:v>
                </c:pt>
                <c:pt idx="223">
                  <c:v>663</c:v>
                </c:pt>
                <c:pt idx="224">
                  <c:v>664</c:v>
                </c:pt>
                <c:pt idx="225">
                  <c:v>665</c:v>
                </c:pt>
                <c:pt idx="226">
                  <c:v>666</c:v>
                </c:pt>
                <c:pt idx="227">
                  <c:v>667</c:v>
                </c:pt>
                <c:pt idx="228">
                  <c:v>668</c:v>
                </c:pt>
                <c:pt idx="229">
                  <c:v>669</c:v>
                </c:pt>
                <c:pt idx="230">
                  <c:v>670</c:v>
                </c:pt>
                <c:pt idx="231">
                  <c:v>671</c:v>
                </c:pt>
                <c:pt idx="232">
                  <c:v>672</c:v>
                </c:pt>
                <c:pt idx="233">
                  <c:v>673</c:v>
                </c:pt>
                <c:pt idx="234">
                  <c:v>674</c:v>
                </c:pt>
                <c:pt idx="235">
                  <c:v>675</c:v>
                </c:pt>
                <c:pt idx="236">
                  <c:v>676</c:v>
                </c:pt>
                <c:pt idx="237">
                  <c:v>677</c:v>
                </c:pt>
                <c:pt idx="238">
                  <c:v>678</c:v>
                </c:pt>
                <c:pt idx="239">
                  <c:v>679</c:v>
                </c:pt>
                <c:pt idx="240">
                  <c:v>680</c:v>
                </c:pt>
                <c:pt idx="241">
                  <c:v>681</c:v>
                </c:pt>
                <c:pt idx="242">
                  <c:v>682</c:v>
                </c:pt>
                <c:pt idx="243">
                  <c:v>683</c:v>
                </c:pt>
                <c:pt idx="244">
                  <c:v>684</c:v>
                </c:pt>
                <c:pt idx="245">
                  <c:v>685</c:v>
                </c:pt>
                <c:pt idx="246">
                  <c:v>686</c:v>
                </c:pt>
                <c:pt idx="247">
                  <c:v>687</c:v>
                </c:pt>
                <c:pt idx="248">
                  <c:v>688</c:v>
                </c:pt>
                <c:pt idx="249">
                  <c:v>689</c:v>
                </c:pt>
                <c:pt idx="250">
                  <c:v>690</c:v>
                </c:pt>
                <c:pt idx="251">
                  <c:v>691</c:v>
                </c:pt>
                <c:pt idx="252">
                  <c:v>692</c:v>
                </c:pt>
                <c:pt idx="253">
                  <c:v>693</c:v>
                </c:pt>
                <c:pt idx="254">
                  <c:v>694</c:v>
                </c:pt>
                <c:pt idx="255">
                  <c:v>695</c:v>
                </c:pt>
                <c:pt idx="256">
                  <c:v>696</c:v>
                </c:pt>
                <c:pt idx="257">
                  <c:v>697</c:v>
                </c:pt>
                <c:pt idx="258">
                  <c:v>698</c:v>
                </c:pt>
                <c:pt idx="259">
                  <c:v>699</c:v>
                </c:pt>
                <c:pt idx="260">
                  <c:v>700</c:v>
                </c:pt>
                <c:pt idx="261">
                  <c:v>701</c:v>
                </c:pt>
                <c:pt idx="262">
                  <c:v>702</c:v>
                </c:pt>
                <c:pt idx="263">
                  <c:v>703</c:v>
                </c:pt>
                <c:pt idx="264">
                  <c:v>704</c:v>
                </c:pt>
                <c:pt idx="265">
                  <c:v>705</c:v>
                </c:pt>
                <c:pt idx="266">
                  <c:v>706</c:v>
                </c:pt>
                <c:pt idx="267">
                  <c:v>707</c:v>
                </c:pt>
                <c:pt idx="268">
                  <c:v>708</c:v>
                </c:pt>
                <c:pt idx="269">
                  <c:v>709</c:v>
                </c:pt>
                <c:pt idx="270">
                  <c:v>710</c:v>
                </c:pt>
                <c:pt idx="271">
                  <c:v>711</c:v>
                </c:pt>
                <c:pt idx="272">
                  <c:v>712</c:v>
                </c:pt>
                <c:pt idx="273">
                  <c:v>713</c:v>
                </c:pt>
                <c:pt idx="274">
                  <c:v>714</c:v>
                </c:pt>
                <c:pt idx="275">
                  <c:v>715</c:v>
                </c:pt>
                <c:pt idx="276">
                  <c:v>716</c:v>
                </c:pt>
                <c:pt idx="277">
                  <c:v>717</c:v>
                </c:pt>
                <c:pt idx="278">
                  <c:v>718</c:v>
                </c:pt>
                <c:pt idx="279">
                  <c:v>719</c:v>
                </c:pt>
                <c:pt idx="280">
                  <c:v>720</c:v>
                </c:pt>
                <c:pt idx="281">
                  <c:v>721</c:v>
                </c:pt>
                <c:pt idx="282">
                  <c:v>722</c:v>
                </c:pt>
                <c:pt idx="283">
                  <c:v>723</c:v>
                </c:pt>
                <c:pt idx="284">
                  <c:v>724</c:v>
                </c:pt>
                <c:pt idx="285">
                  <c:v>725</c:v>
                </c:pt>
                <c:pt idx="286">
                  <c:v>726</c:v>
                </c:pt>
                <c:pt idx="287">
                  <c:v>727</c:v>
                </c:pt>
                <c:pt idx="288">
                  <c:v>728</c:v>
                </c:pt>
                <c:pt idx="289">
                  <c:v>729</c:v>
                </c:pt>
                <c:pt idx="290">
                  <c:v>730</c:v>
                </c:pt>
                <c:pt idx="291">
                  <c:v>731</c:v>
                </c:pt>
                <c:pt idx="292">
                  <c:v>732</c:v>
                </c:pt>
                <c:pt idx="293">
                  <c:v>733</c:v>
                </c:pt>
                <c:pt idx="294">
                  <c:v>734</c:v>
                </c:pt>
                <c:pt idx="295">
                  <c:v>735</c:v>
                </c:pt>
                <c:pt idx="296">
                  <c:v>736</c:v>
                </c:pt>
                <c:pt idx="297">
                  <c:v>737</c:v>
                </c:pt>
                <c:pt idx="298">
                  <c:v>738</c:v>
                </c:pt>
                <c:pt idx="299">
                  <c:v>739</c:v>
                </c:pt>
                <c:pt idx="300">
                  <c:v>740</c:v>
                </c:pt>
                <c:pt idx="301">
                  <c:v>741</c:v>
                </c:pt>
                <c:pt idx="302">
                  <c:v>742</c:v>
                </c:pt>
                <c:pt idx="303">
                  <c:v>743</c:v>
                </c:pt>
                <c:pt idx="304">
                  <c:v>744</c:v>
                </c:pt>
                <c:pt idx="305">
                  <c:v>745</c:v>
                </c:pt>
                <c:pt idx="306">
                  <c:v>746</c:v>
                </c:pt>
                <c:pt idx="307">
                  <c:v>747</c:v>
                </c:pt>
                <c:pt idx="308">
                  <c:v>748</c:v>
                </c:pt>
                <c:pt idx="309">
                  <c:v>749</c:v>
                </c:pt>
                <c:pt idx="310">
                  <c:v>750</c:v>
                </c:pt>
                <c:pt idx="311">
                  <c:v>751</c:v>
                </c:pt>
                <c:pt idx="312">
                  <c:v>752</c:v>
                </c:pt>
                <c:pt idx="313">
                  <c:v>753</c:v>
                </c:pt>
                <c:pt idx="314">
                  <c:v>754</c:v>
                </c:pt>
                <c:pt idx="315">
                  <c:v>755</c:v>
                </c:pt>
                <c:pt idx="316">
                  <c:v>756</c:v>
                </c:pt>
                <c:pt idx="317">
                  <c:v>757</c:v>
                </c:pt>
                <c:pt idx="318">
                  <c:v>758</c:v>
                </c:pt>
                <c:pt idx="319">
                  <c:v>759</c:v>
                </c:pt>
                <c:pt idx="320">
                  <c:v>760</c:v>
                </c:pt>
                <c:pt idx="321">
                  <c:v>761</c:v>
                </c:pt>
                <c:pt idx="322">
                  <c:v>762</c:v>
                </c:pt>
                <c:pt idx="323">
                  <c:v>763</c:v>
                </c:pt>
                <c:pt idx="324">
                  <c:v>764</c:v>
                </c:pt>
                <c:pt idx="325">
                  <c:v>765</c:v>
                </c:pt>
                <c:pt idx="326">
                  <c:v>766</c:v>
                </c:pt>
                <c:pt idx="327">
                  <c:v>767</c:v>
                </c:pt>
                <c:pt idx="328">
                  <c:v>768</c:v>
                </c:pt>
                <c:pt idx="329">
                  <c:v>769</c:v>
                </c:pt>
                <c:pt idx="330">
                  <c:v>770</c:v>
                </c:pt>
                <c:pt idx="331">
                  <c:v>771</c:v>
                </c:pt>
                <c:pt idx="332">
                  <c:v>772</c:v>
                </c:pt>
                <c:pt idx="333">
                  <c:v>773</c:v>
                </c:pt>
                <c:pt idx="334">
                  <c:v>774</c:v>
                </c:pt>
                <c:pt idx="335">
                  <c:v>775</c:v>
                </c:pt>
                <c:pt idx="336">
                  <c:v>776</c:v>
                </c:pt>
                <c:pt idx="337">
                  <c:v>777</c:v>
                </c:pt>
                <c:pt idx="338">
                  <c:v>778</c:v>
                </c:pt>
                <c:pt idx="339">
                  <c:v>779</c:v>
                </c:pt>
                <c:pt idx="340">
                  <c:v>780</c:v>
                </c:pt>
                <c:pt idx="341">
                  <c:v>781</c:v>
                </c:pt>
                <c:pt idx="342">
                  <c:v>782</c:v>
                </c:pt>
                <c:pt idx="343">
                  <c:v>783</c:v>
                </c:pt>
                <c:pt idx="344">
                  <c:v>784</c:v>
                </c:pt>
                <c:pt idx="345">
                  <c:v>785</c:v>
                </c:pt>
                <c:pt idx="346">
                  <c:v>786</c:v>
                </c:pt>
                <c:pt idx="347">
                  <c:v>787</c:v>
                </c:pt>
                <c:pt idx="348">
                  <c:v>788</c:v>
                </c:pt>
                <c:pt idx="349">
                  <c:v>789</c:v>
                </c:pt>
                <c:pt idx="350">
                  <c:v>790</c:v>
                </c:pt>
                <c:pt idx="351">
                  <c:v>791</c:v>
                </c:pt>
                <c:pt idx="352">
                  <c:v>792</c:v>
                </c:pt>
                <c:pt idx="353">
                  <c:v>793</c:v>
                </c:pt>
                <c:pt idx="354">
                  <c:v>794</c:v>
                </c:pt>
                <c:pt idx="355">
                  <c:v>795</c:v>
                </c:pt>
                <c:pt idx="356">
                  <c:v>796</c:v>
                </c:pt>
                <c:pt idx="357">
                  <c:v>797</c:v>
                </c:pt>
                <c:pt idx="358">
                  <c:v>798</c:v>
                </c:pt>
                <c:pt idx="359">
                  <c:v>799</c:v>
                </c:pt>
                <c:pt idx="360">
                  <c:v>800</c:v>
                </c:pt>
                <c:pt idx="361">
                  <c:v>801</c:v>
                </c:pt>
                <c:pt idx="362">
                  <c:v>802</c:v>
                </c:pt>
                <c:pt idx="363">
                  <c:v>803</c:v>
                </c:pt>
                <c:pt idx="364">
                  <c:v>804</c:v>
                </c:pt>
                <c:pt idx="365">
                  <c:v>805</c:v>
                </c:pt>
                <c:pt idx="366">
                  <c:v>806</c:v>
                </c:pt>
                <c:pt idx="367">
                  <c:v>807</c:v>
                </c:pt>
                <c:pt idx="368">
                  <c:v>808</c:v>
                </c:pt>
                <c:pt idx="369">
                  <c:v>809</c:v>
                </c:pt>
                <c:pt idx="370">
                  <c:v>810</c:v>
                </c:pt>
                <c:pt idx="371">
                  <c:v>811</c:v>
                </c:pt>
                <c:pt idx="372">
                  <c:v>812</c:v>
                </c:pt>
                <c:pt idx="373">
                  <c:v>813</c:v>
                </c:pt>
                <c:pt idx="374">
                  <c:v>814</c:v>
                </c:pt>
                <c:pt idx="375">
                  <c:v>815</c:v>
                </c:pt>
                <c:pt idx="376">
                  <c:v>816</c:v>
                </c:pt>
                <c:pt idx="377">
                  <c:v>817</c:v>
                </c:pt>
                <c:pt idx="378">
                  <c:v>818</c:v>
                </c:pt>
                <c:pt idx="379">
                  <c:v>819</c:v>
                </c:pt>
                <c:pt idx="380">
                  <c:v>820</c:v>
                </c:pt>
              </c:numCache>
            </c:numRef>
          </c:xVal>
          <c:yVal>
            <c:numRef>
              <c:f>工作表1!$B$2:$B$382</c:f>
              <c:numCache>
                <c:formatCode>General</c:formatCode>
                <c:ptCount val="381"/>
                <c:pt idx="0">
                  <c:v>1.1000000000000183E-3</c:v>
                </c:pt>
                <c:pt idx="1">
                  <c:v>1.1600000000000223E-3</c:v>
                </c:pt>
                <c:pt idx="2">
                  <c:v>1.2199999999999978E-3</c:v>
                </c:pt>
                <c:pt idx="3">
                  <c:v>1.2500000000000061E-3</c:v>
                </c:pt>
                <c:pt idx="4">
                  <c:v>1.2300000000000041E-3</c:v>
                </c:pt>
                <c:pt idx="5">
                  <c:v>1.3600000000000209E-3</c:v>
                </c:pt>
                <c:pt idx="6">
                  <c:v>1.3300000000000191E-3</c:v>
                </c:pt>
                <c:pt idx="7">
                  <c:v>1.4400000000000003E-3</c:v>
                </c:pt>
                <c:pt idx="8">
                  <c:v>1.5800000000000217E-3</c:v>
                </c:pt>
                <c:pt idx="9">
                  <c:v>1.6000000000000224E-3</c:v>
                </c:pt>
                <c:pt idx="10">
                  <c:v>1.8500000000000263E-3</c:v>
                </c:pt>
                <c:pt idx="11">
                  <c:v>2.1600000000000208E-3</c:v>
                </c:pt>
                <c:pt idx="12">
                  <c:v>2.3800000000000006E-3</c:v>
                </c:pt>
                <c:pt idx="13">
                  <c:v>2.8900000000000002E-3</c:v>
                </c:pt>
                <c:pt idx="14">
                  <c:v>3.190000000000024E-3</c:v>
                </c:pt>
                <c:pt idx="15">
                  <c:v>3.7200000000000562E-3</c:v>
                </c:pt>
                <c:pt idx="16">
                  <c:v>4.1700000000000114E-3</c:v>
                </c:pt>
                <c:pt idx="17">
                  <c:v>4.9800000000000764E-3</c:v>
                </c:pt>
                <c:pt idx="18">
                  <c:v>6.0000000000000123E-3</c:v>
                </c:pt>
                <c:pt idx="19">
                  <c:v>7.1800000000000032E-3</c:v>
                </c:pt>
                <c:pt idx="20">
                  <c:v>9.1500000000000244E-3</c:v>
                </c:pt>
                <c:pt idx="21">
                  <c:v>1.027E-2</c:v>
                </c:pt>
                <c:pt idx="22">
                  <c:v>1.2760000000000021E-2</c:v>
                </c:pt>
                <c:pt idx="23">
                  <c:v>1.5219999999999996E-2</c:v>
                </c:pt>
                <c:pt idx="24">
                  <c:v>1.8259999999999998E-2</c:v>
                </c:pt>
                <c:pt idx="25">
                  <c:v>2.2710000000000004E-2</c:v>
                </c:pt>
                <c:pt idx="26">
                  <c:v>2.7170000000000173E-2</c:v>
                </c:pt>
                <c:pt idx="27">
                  <c:v>3.2540000000000041E-2</c:v>
                </c:pt>
                <c:pt idx="28">
                  <c:v>3.8540000000000005E-2</c:v>
                </c:pt>
                <c:pt idx="29">
                  <c:v>4.6870000000000002E-2</c:v>
                </c:pt>
                <c:pt idx="30">
                  <c:v>5.7220000000000014E-2</c:v>
                </c:pt>
                <c:pt idx="31">
                  <c:v>6.6650000000000001E-2</c:v>
                </c:pt>
                <c:pt idx="32">
                  <c:v>7.9100000000000031E-2</c:v>
                </c:pt>
                <c:pt idx="33">
                  <c:v>9.334000000000002E-2</c:v>
                </c:pt>
                <c:pt idx="34">
                  <c:v>0.10990999999999998</c:v>
                </c:pt>
                <c:pt idx="35">
                  <c:v>0.12694000000000041</c:v>
                </c:pt>
                <c:pt idx="36">
                  <c:v>0.14613999999999999</c:v>
                </c:pt>
                <c:pt idx="37">
                  <c:v>0.16769000000000003</c:v>
                </c:pt>
                <c:pt idx="38">
                  <c:v>0.18826000000000229</c:v>
                </c:pt>
                <c:pt idx="39">
                  <c:v>0.21331000000000044</c:v>
                </c:pt>
                <c:pt idx="40">
                  <c:v>0.24107999999999999</c:v>
                </c:pt>
                <c:pt idx="41">
                  <c:v>0.26878000000000002</c:v>
                </c:pt>
                <c:pt idx="42">
                  <c:v>0.29894000000000032</c:v>
                </c:pt>
                <c:pt idx="43">
                  <c:v>0.33270000000000038</c:v>
                </c:pt>
                <c:pt idx="44">
                  <c:v>0.36497000000000435</c:v>
                </c:pt>
                <c:pt idx="45">
                  <c:v>0.39881000000000644</c:v>
                </c:pt>
                <c:pt idx="46">
                  <c:v>0.42984000000000344</c:v>
                </c:pt>
                <c:pt idx="47">
                  <c:v>0.46273000000000003</c:v>
                </c:pt>
                <c:pt idx="48">
                  <c:v>0.50153999999999277</c:v>
                </c:pt>
                <c:pt idx="49">
                  <c:v>0.53569999999999995</c:v>
                </c:pt>
                <c:pt idx="50">
                  <c:v>0.56850000000000001</c:v>
                </c:pt>
                <c:pt idx="51">
                  <c:v>0.60605000000000064</c:v>
                </c:pt>
                <c:pt idx="52">
                  <c:v>0.63800000000000778</c:v>
                </c:pt>
                <c:pt idx="53">
                  <c:v>0.67188000000000891</c:v>
                </c:pt>
                <c:pt idx="54">
                  <c:v>0.70765000000000711</c:v>
                </c:pt>
                <c:pt idx="55">
                  <c:v>0.74163000000000778</c:v>
                </c:pt>
                <c:pt idx="56">
                  <c:v>0.77701000000000064</c:v>
                </c:pt>
                <c:pt idx="57">
                  <c:v>0.81008999999999998</c:v>
                </c:pt>
                <c:pt idx="58">
                  <c:v>0.84121000000000001</c:v>
                </c:pt>
                <c:pt idx="59">
                  <c:v>0.87078999999999995</c:v>
                </c:pt>
                <c:pt idx="60">
                  <c:v>0.89471000000000012</c:v>
                </c:pt>
                <c:pt idx="61">
                  <c:v>0.92130000000000001</c:v>
                </c:pt>
                <c:pt idx="62">
                  <c:v>0.94020000000000004</c:v>
                </c:pt>
                <c:pt idx="63">
                  <c:v>0.9618400000000088</c:v>
                </c:pt>
                <c:pt idx="64">
                  <c:v>0.97720999999999991</c:v>
                </c:pt>
                <c:pt idx="65">
                  <c:v>0.99035999999999957</c:v>
                </c:pt>
                <c:pt idx="66">
                  <c:v>0.9958399999999995</c:v>
                </c:pt>
                <c:pt idx="67">
                  <c:v>1</c:v>
                </c:pt>
                <c:pt idx="68">
                  <c:v>0.99468000000000001</c:v>
                </c:pt>
                <c:pt idx="69">
                  <c:v>0.99424999999999997</c:v>
                </c:pt>
                <c:pt idx="70">
                  <c:v>0.98282000000000003</c:v>
                </c:pt>
                <c:pt idx="71">
                  <c:v>0.97555999999999987</c:v>
                </c:pt>
                <c:pt idx="72">
                  <c:v>0.96316000000000002</c:v>
                </c:pt>
                <c:pt idx="73">
                  <c:v>0.94774000000000869</c:v>
                </c:pt>
                <c:pt idx="74">
                  <c:v>0.93228999999999951</c:v>
                </c:pt>
                <c:pt idx="75">
                  <c:v>0.91803000000000001</c:v>
                </c:pt>
                <c:pt idx="76">
                  <c:v>0.8969100000000001</c:v>
                </c:pt>
                <c:pt idx="77">
                  <c:v>0.87024000000000779</c:v>
                </c:pt>
                <c:pt idx="78">
                  <c:v>0.85050000000000003</c:v>
                </c:pt>
                <c:pt idx="79">
                  <c:v>0.82555000000000001</c:v>
                </c:pt>
                <c:pt idx="80">
                  <c:v>0.80055999999999949</c:v>
                </c:pt>
                <c:pt idx="81">
                  <c:v>0.77744000000000768</c:v>
                </c:pt>
                <c:pt idx="82">
                  <c:v>0.75985000000000835</c:v>
                </c:pt>
                <c:pt idx="83">
                  <c:v>0.73357000000000061</c:v>
                </c:pt>
                <c:pt idx="84">
                  <c:v>0.71552000000000004</c:v>
                </c:pt>
                <c:pt idx="85">
                  <c:v>0.69629000000000063</c:v>
                </c:pt>
                <c:pt idx="86">
                  <c:v>0.67504000000001185</c:v>
                </c:pt>
                <c:pt idx="87">
                  <c:v>0.65821000000000063</c:v>
                </c:pt>
                <c:pt idx="88">
                  <c:v>0.64258000000000004</c:v>
                </c:pt>
                <c:pt idx="89">
                  <c:v>0.62440000000000062</c:v>
                </c:pt>
                <c:pt idx="90">
                  <c:v>0.60972000000000892</c:v>
                </c:pt>
                <c:pt idx="91">
                  <c:v>0.59653999999999119</c:v>
                </c:pt>
                <c:pt idx="92">
                  <c:v>0.58449999999999958</c:v>
                </c:pt>
                <c:pt idx="93">
                  <c:v>0.57095000000000062</c:v>
                </c:pt>
                <c:pt idx="94">
                  <c:v>0.55915000000000004</c:v>
                </c:pt>
                <c:pt idx="95">
                  <c:v>0.54442999999999997</c:v>
                </c:pt>
                <c:pt idx="96">
                  <c:v>0.53227999999999998</c:v>
                </c:pt>
                <c:pt idx="97">
                  <c:v>0.52476</c:v>
                </c:pt>
                <c:pt idx="98">
                  <c:v>0.51175000000000004</c:v>
                </c:pt>
                <c:pt idx="99">
                  <c:v>0.5031599999999995</c:v>
                </c:pt>
                <c:pt idx="100">
                  <c:v>0.49164000000000002</c:v>
                </c:pt>
                <c:pt idx="101">
                  <c:v>0.48441000000000389</c:v>
                </c:pt>
                <c:pt idx="102">
                  <c:v>0.4729800000000039</c:v>
                </c:pt>
                <c:pt idx="103">
                  <c:v>0.45977000000000001</c:v>
                </c:pt>
                <c:pt idx="104">
                  <c:v>0.45032000000000288</c:v>
                </c:pt>
                <c:pt idx="105">
                  <c:v>0.44082000000000038</c:v>
                </c:pt>
                <c:pt idx="106">
                  <c:v>0.43232000000000542</c:v>
                </c:pt>
                <c:pt idx="107">
                  <c:v>0.42016000000000031</c:v>
                </c:pt>
                <c:pt idx="108">
                  <c:v>0.41275000000000001</c:v>
                </c:pt>
                <c:pt idx="109">
                  <c:v>0.40303</c:v>
                </c:pt>
                <c:pt idx="110">
                  <c:v>0.3928900000000044</c:v>
                </c:pt>
                <c:pt idx="111">
                  <c:v>0.38373000000000002</c:v>
                </c:pt>
                <c:pt idx="112">
                  <c:v>0.37742000000000514</c:v>
                </c:pt>
                <c:pt idx="113">
                  <c:v>0.36681000000000447</c:v>
                </c:pt>
                <c:pt idx="114">
                  <c:v>0.35883000000000032</c:v>
                </c:pt>
                <c:pt idx="115">
                  <c:v>0.35244000000000031</c:v>
                </c:pt>
                <c:pt idx="116">
                  <c:v>0.34265000000000007</c:v>
                </c:pt>
                <c:pt idx="117">
                  <c:v>0.33425000000000032</c:v>
                </c:pt>
                <c:pt idx="118">
                  <c:v>0.32546000000000491</c:v>
                </c:pt>
                <c:pt idx="119">
                  <c:v>0.31769000000000008</c:v>
                </c:pt>
                <c:pt idx="120">
                  <c:v>0.31186000000000463</c:v>
                </c:pt>
                <c:pt idx="121">
                  <c:v>0.30396000000000389</c:v>
                </c:pt>
                <c:pt idx="122">
                  <c:v>0.29715000000000008</c:v>
                </c:pt>
                <c:pt idx="123">
                  <c:v>0.29049000000000008</c:v>
                </c:pt>
                <c:pt idx="124">
                  <c:v>0.28349000000000002</c:v>
                </c:pt>
                <c:pt idx="125">
                  <c:v>0.27678000000000008</c:v>
                </c:pt>
                <c:pt idx="126">
                  <c:v>0.27029000000000003</c:v>
                </c:pt>
                <c:pt idx="127">
                  <c:v>0.26337000000000038</c:v>
                </c:pt>
                <c:pt idx="128">
                  <c:v>0.25623999999999997</c:v>
                </c:pt>
                <c:pt idx="129">
                  <c:v>0.25095000000000001</c:v>
                </c:pt>
                <c:pt idx="130">
                  <c:v>0.244510000000002</c:v>
                </c:pt>
                <c:pt idx="131">
                  <c:v>0.23805999999999999</c:v>
                </c:pt>
                <c:pt idx="132">
                  <c:v>0.23211000000000001</c:v>
                </c:pt>
                <c:pt idx="133">
                  <c:v>0.22750000000000004</c:v>
                </c:pt>
                <c:pt idx="134">
                  <c:v>0.22123000000000004</c:v>
                </c:pt>
                <c:pt idx="135">
                  <c:v>0.21505000000000021</c:v>
                </c:pt>
                <c:pt idx="136">
                  <c:v>0.21179000000000206</c:v>
                </c:pt>
                <c:pt idx="137">
                  <c:v>0.20512</c:v>
                </c:pt>
                <c:pt idx="138">
                  <c:v>0.20144000000000206</c:v>
                </c:pt>
                <c:pt idx="139">
                  <c:v>0.19736000000000004</c:v>
                </c:pt>
                <c:pt idx="140">
                  <c:v>0.19139000000000003</c:v>
                </c:pt>
                <c:pt idx="141">
                  <c:v>0.18878000000000184</c:v>
                </c:pt>
                <c:pt idx="142">
                  <c:v>0.18312</c:v>
                </c:pt>
                <c:pt idx="143">
                  <c:v>0.17975000000000024</c:v>
                </c:pt>
                <c:pt idx="144">
                  <c:v>0.17572000000000004</c:v>
                </c:pt>
                <c:pt idx="145">
                  <c:v>0.17238999999999999</c:v>
                </c:pt>
                <c:pt idx="146">
                  <c:v>0.16689000000000004</c:v>
                </c:pt>
                <c:pt idx="147">
                  <c:v>0.16235000000000002</c:v>
                </c:pt>
                <c:pt idx="148">
                  <c:v>0.16003000000000003</c:v>
                </c:pt>
                <c:pt idx="149">
                  <c:v>0.15655000000000024</c:v>
                </c:pt>
                <c:pt idx="150">
                  <c:v>0.15162</c:v>
                </c:pt>
                <c:pt idx="151">
                  <c:v>0.14560000000000001</c:v>
                </c:pt>
                <c:pt idx="152">
                  <c:v>0.14488999999999999</c:v>
                </c:pt>
                <c:pt idx="153">
                  <c:v>0.14151000000000041</c:v>
                </c:pt>
                <c:pt idx="154">
                  <c:v>0.13800000000000001</c:v>
                </c:pt>
                <c:pt idx="155">
                  <c:v>0.13375999999999999</c:v>
                </c:pt>
                <c:pt idx="156">
                  <c:v>0.13144000000000094</c:v>
                </c:pt>
                <c:pt idx="157">
                  <c:v>0.12814</c:v>
                </c:pt>
                <c:pt idx="158">
                  <c:v>0.12418999999999998</c:v>
                </c:pt>
                <c:pt idx="159">
                  <c:v>0.12371000000000019</c:v>
                </c:pt>
                <c:pt idx="160">
                  <c:v>0.11971000000000009</c:v>
                </c:pt>
                <c:pt idx="161">
                  <c:v>0.11890000000000003</c:v>
                </c:pt>
                <c:pt idx="162">
                  <c:v>0.11524000000000006</c:v>
                </c:pt>
                <c:pt idx="163">
                  <c:v>0.11376000000000019</c:v>
                </c:pt>
                <c:pt idx="164">
                  <c:v>0.11004000000000001</c:v>
                </c:pt>
                <c:pt idx="165">
                  <c:v>0.10706000000000022</c:v>
                </c:pt>
                <c:pt idx="166">
                  <c:v>0.10586000000000002</c:v>
                </c:pt>
                <c:pt idx="167">
                  <c:v>0.10446000000000009</c:v>
                </c:pt>
                <c:pt idx="168">
                  <c:v>9.9780000000000063E-2</c:v>
                </c:pt>
                <c:pt idx="169">
                  <c:v>9.8650000000001736E-2</c:v>
                </c:pt>
                <c:pt idx="170">
                  <c:v>9.7130000000000022E-2</c:v>
                </c:pt>
                <c:pt idx="171">
                  <c:v>9.4490000000000046E-2</c:v>
                </c:pt>
                <c:pt idx="172">
                  <c:v>9.2610000000000026E-2</c:v>
                </c:pt>
                <c:pt idx="173">
                  <c:v>9.1500000000000067E-2</c:v>
                </c:pt>
                <c:pt idx="174">
                  <c:v>9.0340000000000004E-2</c:v>
                </c:pt>
                <c:pt idx="175">
                  <c:v>8.615000000000006E-2</c:v>
                </c:pt>
                <c:pt idx="176">
                  <c:v>8.5300000000000015E-2</c:v>
                </c:pt>
                <c:pt idx="177">
                  <c:v>8.3490000000000064E-2</c:v>
                </c:pt>
                <c:pt idx="178">
                  <c:v>8.1690000000000068E-2</c:v>
                </c:pt>
                <c:pt idx="179">
                  <c:v>7.9930000000000334E-2</c:v>
                </c:pt>
                <c:pt idx="180">
                  <c:v>7.8120000000000023E-2</c:v>
                </c:pt>
                <c:pt idx="181">
                  <c:v>7.7220000000000011E-2</c:v>
                </c:pt>
                <c:pt idx="182">
                  <c:v>7.4840000000000031E-2</c:v>
                </c:pt>
                <c:pt idx="183">
                  <c:v>7.324E-2</c:v>
                </c:pt>
                <c:pt idx="184">
                  <c:v>7.1340000000000015E-2</c:v>
                </c:pt>
                <c:pt idx="185">
                  <c:v>6.8800000000000014E-2</c:v>
                </c:pt>
                <c:pt idx="186">
                  <c:v>6.8980000000000014E-2</c:v>
                </c:pt>
                <c:pt idx="187">
                  <c:v>6.6229999999999997E-2</c:v>
                </c:pt>
                <c:pt idx="188">
                  <c:v>6.4860000000000834E-2</c:v>
                </c:pt>
                <c:pt idx="189">
                  <c:v>6.3010000000000024E-2</c:v>
                </c:pt>
                <c:pt idx="190">
                  <c:v>6.1700000000000012E-2</c:v>
                </c:pt>
                <c:pt idx="191">
                  <c:v>6.0460000000000132E-2</c:v>
                </c:pt>
                <c:pt idx="192">
                  <c:v>6.020000000000001E-2</c:v>
                </c:pt>
                <c:pt idx="193">
                  <c:v>5.888000000000003E-2</c:v>
                </c:pt>
                <c:pt idx="194">
                  <c:v>5.7639999999999997E-2</c:v>
                </c:pt>
                <c:pt idx="195">
                  <c:v>5.6139999999999995E-2</c:v>
                </c:pt>
                <c:pt idx="196">
                  <c:v>5.5410000000000417E-2</c:v>
                </c:pt>
                <c:pt idx="197">
                  <c:v>5.314E-2</c:v>
                </c:pt>
                <c:pt idx="198">
                  <c:v>5.1959999999999985E-2</c:v>
                </c:pt>
                <c:pt idx="199">
                  <c:v>5.2280000000000014E-2</c:v>
                </c:pt>
                <c:pt idx="200">
                  <c:v>4.9950000000000112E-2</c:v>
                </c:pt>
                <c:pt idx="201">
                  <c:v>4.8349999999999997E-2</c:v>
                </c:pt>
                <c:pt idx="202">
                  <c:v>4.8379999999999999E-2</c:v>
                </c:pt>
                <c:pt idx="203">
                  <c:v>4.7170000000000004E-2</c:v>
                </c:pt>
                <c:pt idx="204">
                  <c:v>4.4160000000000033E-2</c:v>
                </c:pt>
                <c:pt idx="205">
                  <c:v>4.5449999999999997E-2</c:v>
                </c:pt>
                <c:pt idx="206">
                  <c:v>4.2620000000000012E-2</c:v>
                </c:pt>
                <c:pt idx="207">
                  <c:v>4.224E-2</c:v>
                </c:pt>
                <c:pt idx="208">
                  <c:v>4.1320000000000003E-2</c:v>
                </c:pt>
                <c:pt idx="209">
                  <c:v>4.163E-2</c:v>
                </c:pt>
                <c:pt idx="210">
                  <c:v>4.1569999999999996E-2</c:v>
                </c:pt>
                <c:pt idx="211">
                  <c:v>4.1369999999999997E-2</c:v>
                </c:pt>
                <c:pt idx="212">
                  <c:v>3.9850000000000031E-2</c:v>
                </c:pt>
                <c:pt idx="213">
                  <c:v>4.0050000000000009E-2</c:v>
                </c:pt>
                <c:pt idx="214">
                  <c:v>3.8100000000000002E-2</c:v>
                </c:pt>
                <c:pt idx="215">
                  <c:v>3.7120000000000007E-2</c:v>
                </c:pt>
                <c:pt idx="216">
                  <c:v>3.6760000000000001E-2</c:v>
                </c:pt>
                <c:pt idx="217">
                  <c:v>3.5310000000000001E-2</c:v>
                </c:pt>
                <c:pt idx="218">
                  <c:v>3.6130000000000009E-2</c:v>
                </c:pt>
                <c:pt idx="219">
                  <c:v>3.4270000000000016E-2</c:v>
                </c:pt>
                <c:pt idx="220">
                  <c:v>3.459000000000001E-2</c:v>
                </c:pt>
                <c:pt idx="221">
                  <c:v>3.3149999999999999E-2</c:v>
                </c:pt>
                <c:pt idx="222">
                  <c:v>3.1900000000000012E-2</c:v>
                </c:pt>
                <c:pt idx="223">
                  <c:v>3.2330000000000012E-2</c:v>
                </c:pt>
                <c:pt idx="224">
                  <c:v>3.0690000000000012E-2</c:v>
                </c:pt>
                <c:pt idx="225">
                  <c:v>3.0210000000000011E-2</c:v>
                </c:pt>
                <c:pt idx="226">
                  <c:v>2.9559999999999999E-2</c:v>
                </c:pt>
                <c:pt idx="227">
                  <c:v>2.9830000000000016E-2</c:v>
                </c:pt>
                <c:pt idx="228">
                  <c:v>2.9270000000000056E-2</c:v>
                </c:pt>
                <c:pt idx="229">
                  <c:v>2.8670000000000015E-2</c:v>
                </c:pt>
                <c:pt idx="230">
                  <c:v>2.7470000000000449E-2</c:v>
                </c:pt>
                <c:pt idx="231">
                  <c:v>2.7190000000000002E-2</c:v>
                </c:pt>
                <c:pt idx="232">
                  <c:v>2.614000000000001E-2</c:v>
                </c:pt>
                <c:pt idx="233">
                  <c:v>2.565000000000001E-2</c:v>
                </c:pt>
                <c:pt idx="234">
                  <c:v>2.7100000000000016E-2</c:v>
                </c:pt>
                <c:pt idx="235">
                  <c:v>2.4870000000000086E-2</c:v>
                </c:pt>
                <c:pt idx="236">
                  <c:v>2.7570000000000195E-2</c:v>
                </c:pt>
                <c:pt idx="237">
                  <c:v>2.4410000000000005E-2</c:v>
                </c:pt>
                <c:pt idx="238">
                  <c:v>2.4729999999999999E-2</c:v>
                </c:pt>
                <c:pt idx="239">
                  <c:v>2.3909999999999997E-2</c:v>
                </c:pt>
                <c:pt idx="240">
                  <c:v>2.3050000000000001E-2</c:v>
                </c:pt>
                <c:pt idx="241">
                  <c:v>2.3480000000000004E-2</c:v>
                </c:pt>
                <c:pt idx="242">
                  <c:v>2.2560000000000004E-2</c:v>
                </c:pt>
                <c:pt idx="243">
                  <c:v>2.2080000000000096E-2</c:v>
                </c:pt>
                <c:pt idx="244">
                  <c:v>2.2700000000000012E-2</c:v>
                </c:pt>
                <c:pt idx="245">
                  <c:v>2.1520000000000001E-2</c:v>
                </c:pt>
                <c:pt idx="246">
                  <c:v>2.0549999999999999E-2</c:v>
                </c:pt>
                <c:pt idx="247">
                  <c:v>2.1530000000000014E-2</c:v>
                </c:pt>
                <c:pt idx="248">
                  <c:v>2.1940000000000012E-2</c:v>
                </c:pt>
                <c:pt idx="249">
                  <c:v>2.0840000000000015E-2</c:v>
                </c:pt>
                <c:pt idx="250">
                  <c:v>2.028000000000001E-2</c:v>
                </c:pt>
                <c:pt idx="251">
                  <c:v>2.034E-2</c:v>
                </c:pt>
                <c:pt idx="252">
                  <c:v>1.9210000000000001E-2</c:v>
                </c:pt>
                <c:pt idx="253">
                  <c:v>2.0430000000000056E-2</c:v>
                </c:pt>
                <c:pt idx="254">
                  <c:v>1.9980000000000296E-2</c:v>
                </c:pt>
                <c:pt idx="255">
                  <c:v>1.8430000000000005E-2</c:v>
                </c:pt>
                <c:pt idx="256">
                  <c:v>1.8499999999999999E-2</c:v>
                </c:pt>
                <c:pt idx="257">
                  <c:v>1.8170000000000002E-2</c:v>
                </c:pt>
                <c:pt idx="258">
                  <c:v>1.8190000000000001E-2</c:v>
                </c:pt>
                <c:pt idx="259">
                  <c:v>1.6910000000000043E-2</c:v>
                </c:pt>
                <c:pt idx="260">
                  <c:v>1.8319999999999999E-2</c:v>
                </c:pt>
                <c:pt idx="261">
                  <c:v>1.7600000000000011E-2</c:v>
                </c:pt>
                <c:pt idx="262">
                  <c:v>1.8090000000000002E-2</c:v>
                </c:pt>
                <c:pt idx="263">
                  <c:v>1.6799999999999999E-2</c:v>
                </c:pt>
                <c:pt idx="264">
                  <c:v>1.6799999999999999E-2</c:v>
                </c:pt>
                <c:pt idx="265">
                  <c:v>1.6250000000000007E-2</c:v>
                </c:pt>
                <c:pt idx="266">
                  <c:v>1.8030000000000004E-2</c:v>
                </c:pt>
                <c:pt idx="267">
                  <c:v>1.6959999999999999E-2</c:v>
                </c:pt>
                <c:pt idx="268">
                  <c:v>1.6390000000000005E-2</c:v>
                </c:pt>
                <c:pt idx="269">
                  <c:v>1.6420000000000108E-2</c:v>
                </c:pt>
                <c:pt idx="270">
                  <c:v>1.6230000000000005E-2</c:v>
                </c:pt>
                <c:pt idx="271">
                  <c:v>1.5410000000000007E-2</c:v>
                </c:pt>
                <c:pt idx="272">
                  <c:v>1.4630000000000001E-2</c:v>
                </c:pt>
                <c:pt idx="273">
                  <c:v>1.5720000000000043E-2</c:v>
                </c:pt>
                <c:pt idx="274">
                  <c:v>1.4760000000000021E-2</c:v>
                </c:pt>
                <c:pt idx="275">
                  <c:v>1.5800000000000067E-2</c:v>
                </c:pt>
                <c:pt idx="276">
                  <c:v>1.5400000000000061E-2</c:v>
                </c:pt>
                <c:pt idx="277">
                  <c:v>1.4780000000000003E-2</c:v>
                </c:pt>
                <c:pt idx="278">
                  <c:v>1.6029999999999999E-2</c:v>
                </c:pt>
                <c:pt idx="279">
                  <c:v>1.5840000000000083E-2</c:v>
                </c:pt>
                <c:pt idx="280">
                  <c:v>1.5980000000000025E-2</c:v>
                </c:pt>
                <c:pt idx="281">
                  <c:v>1.5630000000000008E-2</c:v>
                </c:pt>
                <c:pt idx="282">
                  <c:v>1.4820000000000021E-2</c:v>
                </c:pt>
                <c:pt idx="283">
                  <c:v>1.4149999999999998E-2</c:v>
                </c:pt>
                <c:pt idx="284">
                  <c:v>1.6020000000000065E-2</c:v>
                </c:pt>
                <c:pt idx="285">
                  <c:v>1.4930000000000002E-2</c:v>
                </c:pt>
                <c:pt idx="286">
                  <c:v>1.6150000000000005E-2</c:v>
                </c:pt>
                <c:pt idx="287">
                  <c:v>1.4990000000000003E-2</c:v>
                </c:pt>
                <c:pt idx="288">
                  <c:v>1.491E-2</c:v>
                </c:pt>
                <c:pt idx="289">
                  <c:v>1.5030000000000003E-2</c:v>
                </c:pt>
                <c:pt idx="290">
                  <c:v>1.4100000000000001E-2</c:v>
                </c:pt>
                <c:pt idx="291">
                  <c:v>1.5769999999999999E-2</c:v>
                </c:pt>
                <c:pt idx="292">
                  <c:v>1.4260000000000005E-2</c:v>
                </c:pt>
                <c:pt idx="293">
                  <c:v>1.6660000000000223E-2</c:v>
                </c:pt>
                <c:pt idx="294">
                  <c:v>1.6240000000000147E-2</c:v>
                </c:pt>
                <c:pt idx="295">
                  <c:v>1.4860000000000005E-2</c:v>
                </c:pt>
                <c:pt idx="296">
                  <c:v>1.5920000000000083E-2</c:v>
                </c:pt>
                <c:pt idx="297">
                  <c:v>1.4829999999999998E-2</c:v>
                </c:pt>
                <c:pt idx="298">
                  <c:v>1.4980000000000021E-2</c:v>
                </c:pt>
                <c:pt idx="299">
                  <c:v>1.6279999999999999E-2</c:v>
                </c:pt>
                <c:pt idx="300">
                  <c:v>1.5840000000000083E-2</c:v>
                </c:pt>
                <c:pt idx="301">
                  <c:v>1.5939999999999999E-2</c:v>
                </c:pt>
                <c:pt idx="302">
                  <c:v>1.5650000000000004E-2</c:v>
                </c:pt>
                <c:pt idx="303">
                  <c:v>1.7120000000000007E-2</c:v>
                </c:pt>
                <c:pt idx="304">
                  <c:v>1.5450000000000005E-2</c:v>
                </c:pt>
                <c:pt idx="305">
                  <c:v>1.6210000000000009E-2</c:v>
                </c:pt>
                <c:pt idx="306">
                  <c:v>1.5840000000000083E-2</c:v>
                </c:pt>
                <c:pt idx="307">
                  <c:v>1.6970000000000023E-2</c:v>
                </c:pt>
                <c:pt idx="308">
                  <c:v>1.5580000000000156E-2</c:v>
                </c:pt>
                <c:pt idx="309">
                  <c:v>1.7390000000000003E-2</c:v>
                </c:pt>
                <c:pt idx="310">
                  <c:v>1.5290000000000005E-2</c:v>
                </c:pt>
                <c:pt idx="311">
                  <c:v>1.417E-2</c:v>
                </c:pt>
                <c:pt idx="312">
                  <c:v>1.7350000000000004E-2</c:v>
                </c:pt>
                <c:pt idx="313">
                  <c:v>1.7690000000000004E-2</c:v>
                </c:pt>
                <c:pt idx="314">
                  <c:v>1.6219999999999998E-2</c:v>
                </c:pt>
                <c:pt idx="315">
                  <c:v>1.7060000000000002E-2</c:v>
                </c:pt>
                <c:pt idx="316">
                  <c:v>1.8000000000000023E-2</c:v>
                </c:pt>
                <c:pt idx="317">
                  <c:v>1.7630000000000003E-2</c:v>
                </c:pt>
                <c:pt idx="318">
                  <c:v>1.8640000000000222E-2</c:v>
                </c:pt>
                <c:pt idx="319">
                  <c:v>1.7920000000000005E-2</c:v>
                </c:pt>
                <c:pt idx="320">
                  <c:v>1.8410000000000003E-2</c:v>
                </c:pt>
                <c:pt idx="321">
                  <c:v>1.7910000000000002E-2</c:v>
                </c:pt>
                <c:pt idx="322">
                  <c:v>1.9460000000000258E-2</c:v>
                </c:pt>
                <c:pt idx="323">
                  <c:v>1.7060000000000002E-2</c:v>
                </c:pt>
                <c:pt idx="324">
                  <c:v>1.684000000000023E-2</c:v>
                </c:pt>
                <c:pt idx="325">
                  <c:v>1.6500000000000188E-2</c:v>
                </c:pt>
                <c:pt idx="326">
                  <c:v>1.8450000000000005E-2</c:v>
                </c:pt>
                <c:pt idx="327">
                  <c:v>2.0090000000000011E-2</c:v>
                </c:pt>
                <c:pt idx="328">
                  <c:v>1.8090000000000002E-2</c:v>
                </c:pt>
                <c:pt idx="329">
                  <c:v>1.9820000000000285E-2</c:v>
                </c:pt>
                <c:pt idx="330">
                  <c:v>1.9760000000000281E-2</c:v>
                </c:pt>
                <c:pt idx="331">
                  <c:v>1.8700000000000223E-2</c:v>
                </c:pt>
                <c:pt idx="332">
                  <c:v>2.358E-2</c:v>
                </c:pt>
                <c:pt idx="333">
                  <c:v>2.0369999999999989E-2</c:v>
                </c:pt>
                <c:pt idx="334">
                  <c:v>2.0040000000000002E-2</c:v>
                </c:pt>
                <c:pt idx="335">
                  <c:v>2.2320000000000003E-2</c:v>
                </c:pt>
                <c:pt idx="336">
                  <c:v>2.2370000000000091E-2</c:v>
                </c:pt>
                <c:pt idx="337">
                  <c:v>2.349E-2</c:v>
                </c:pt>
                <c:pt idx="338">
                  <c:v>2.2570000000000055E-2</c:v>
                </c:pt>
                <c:pt idx="339">
                  <c:v>1.9560000000000265E-2</c:v>
                </c:pt>
                <c:pt idx="340">
                  <c:v>2.2780000000000012E-2</c:v>
                </c:pt>
                <c:pt idx="341">
                  <c:v>2.3379999999999998E-2</c:v>
                </c:pt>
                <c:pt idx="342">
                  <c:v>2.5010000000000004E-2</c:v>
                </c:pt>
                <c:pt idx="343">
                  <c:v>2.2450000000000046E-2</c:v>
                </c:pt>
                <c:pt idx="344">
                  <c:v>2.385000000000001E-2</c:v>
                </c:pt>
                <c:pt idx="345">
                  <c:v>2.4460000000000006E-2</c:v>
                </c:pt>
                <c:pt idx="346">
                  <c:v>2.4149999999999998E-2</c:v>
                </c:pt>
                <c:pt idx="347">
                  <c:v>2.7340000000000041E-2</c:v>
                </c:pt>
                <c:pt idx="348">
                  <c:v>2.3130000000000001E-2</c:v>
                </c:pt>
                <c:pt idx="349">
                  <c:v>2.5600000000000015E-2</c:v>
                </c:pt>
                <c:pt idx="350">
                  <c:v>2.7260000000000041E-2</c:v>
                </c:pt>
                <c:pt idx="351">
                  <c:v>2.8170000000000004E-2</c:v>
                </c:pt>
                <c:pt idx="352">
                  <c:v>2.4430000000000042E-2</c:v>
                </c:pt>
                <c:pt idx="353">
                  <c:v>2.7310000000000011E-2</c:v>
                </c:pt>
                <c:pt idx="354">
                  <c:v>2.7310000000000011E-2</c:v>
                </c:pt>
                <c:pt idx="355">
                  <c:v>2.8129999999999988E-2</c:v>
                </c:pt>
                <c:pt idx="356">
                  <c:v>2.861000000000001E-2</c:v>
                </c:pt>
                <c:pt idx="357">
                  <c:v>2.4379999999999999E-2</c:v>
                </c:pt>
                <c:pt idx="358">
                  <c:v>3.0430000000000092E-2</c:v>
                </c:pt>
                <c:pt idx="359">
                  <c:v>3.0920000000000003E-2</c:v>
                </c:pt>
                <c:pt idx="360">
                  <c:v>3.2900000000000054E-2</c:v>
                </c:pt>
                <c:pt idx="361">
                  <c:v>2.6970000000000056E-2</c:v>
                </c:pt>
                <c:pt idx="362">
                  <c:v>3.0730000000000042E-2</c:v>
                </c:pt>
                <c:pt idx="363">
                  <c:v>3.0710000000000005E-2</c:v>
                </c:pt>
                <c:pt idx="364">
                  <c:v>3.0030000000000216E-2</c:v>
                </c:pt>
                <c:pt idx="365">
                  <c:v>2.9759999999999998E-2</c:v>
                </c:pt>
                <c:pt idx="366">
                  <c:v>2.9580000000000002E-2</c:v>
                </c:pt>
                <c:pt idx="367">
                  <c:v>3.5310000000000001E-2</c:v>
                </c:pt>
                <c:pt idx="368">
                  <c:v>3.1670000000000212E-2</c:v>
                </c:pt>
                <c:pt idx="369">
                  <c:v>3.1010000000000051E-2</c:v>
                </c:pt>
                <c:pt idx="370">
                  <c:v>3.3120000000000004E-2</c:v>
                </c:pt>
                <c:pt idx="371">
                  <c:v>3.3120000000000004E-2</c:v>
                </c:pt>
                <c:pt idx="372">
                  <c:v>3.576E-2</c:v>
                </c:pt>
                <c:pt idx="373">
                  <c:v>3.3660000000000002E-2</c:v>
                </c:pt>
                <c:pt idx="374">
                  <c:v>3.372E-2</c:v>
                </c:pt>
                <c:pt idx="375">
                  <c:v>3.314000000000001E-2</c:v>
                </c:pt>
                <c:pt idx="376">
                  <c:v>3.7920000000000002E-2</c:v>
                </c:pt>
                <c:pt idx="377">
                  <c:v>3.7150000000000002E-2</c:v>
                </c:pt>
                <c:pt idx="378">
                  <c:v>3.8630000000000012E-2</c:v>
                </c:pt>
                <c:pt idx="379">
                  <c:v>3.833000000000001E-2</c:v>
                </c:pt>
                <c:pt idx="380">
                  <c:v>3.9690000000000031E-2</c:v>
                </c:pt>
              </c:numCache>
            </c:numRef>
          </c:yVal>
          <c:smooth val="1"/>
          <c:extLst xmlns:c16r2="http://schemas.microsoft.com/office/drawing/2015/06/chart">
            <c:ext xmlns:c16="http://schemas.microsoft.com/office/drawing/2014/chart" uri="{C3380CC4-5D6E-409C-BE32-E72D297353CC}">
              <c16:uniqueId val="{00000001-EB8B-47DC-82EC-A888413277A3}"/>
            </c:ext>
          </c:extLst>
        </c:ser>
        <c:ser>
          <c:idx val="1"/>
          <c:order val="2"/>
          <c:tx>
            <c:v>160°C Heating</c:v>
          </c:tx>
          <c:marker>
            <c:symbol val="none"/>
          </c:marker>
          <c:xVal>
            <c:numRef>
              <c:f>工作表1!$C$2:$C$382</c:f>
              <c:numCache>
                <c:formatCode>General</c:formatCode>
                <c:ptCount val="381"/>
                <c:pt idx="0">
                  <c:v>440</c:v>
                </c:pt>
                <c:pt idx="1">
                  <c:v>441</c:v>
                </c:pt>
                <c:pt idx="2">
                  <c:v>442</c:v>
                </c:pt>
                <c:pt idx="3">
                  <c:v>443</c:v>
                </c:pt>
                <c:pt idx="4">
                  <c:v>444</c:v>
                </c:pt>
                <c:pt idx="5">
                  <c:v>445</c:v>
                </c:pt>
                <c:pt idx="6">
                  <c:v>446</c:v>
                </c:pt>
                <c:pt idx="7">
                  <c:v>447</c:v>
                </c:pt>
                <c:pt idx="8">
                  <c:v>448</c:v>
                </c:pt>
                <c:pt idx="9">
                  <c:v>449</c:v>
                </c:pt>
                <c:pt idx="10">
                  <c:v>450</c:v>
                </c:pt>
                <c:pt idx="11">
                  <c:v>451</c:v>
                </c:pt>
                <c:pt idx="12">
                  <c:v>452</c:v>
                </c:pt>
                <c:pt idx="13">
                  <c:v>453</c:v>
                </c:pt>
                <c:pt idx="14">
                  <c:v>454</c:v>
                </c:pt>
                <c:pt idx="15">
                  <c:v>455</c:v>
                </c:pt>
                <c:pt idx="16">
                  <c:v>456</c:v>
                </c:pt>
                <c:pt idx="17">
                  <c:v>457</c:v>
                </c:pt>
                <c:pt idx="18">
                  <c:v>458</c:v>
                </c:pt>
                <c:pt idx="19">
                  <c:v>459</c:v>
                </c:pt>
                <c:pt idx="20">
                  <c:v>460</c:v>
                </c:pt>
                <c:pt idx="21">
                  <c:v>461</c:v>
                </c:pt>
                <c:pt idx="22">
                  <c:v>462</c:v>
                </c:pt>
                <c:pt idx="23">
                  <c:v>463</c:v>
                </c:pt>
                <c:pt idx="24">
                  <c:v>464</c:v>
                </c:pt>
                <c:pt idx="25">
                  <c:v>465</c:v>
                </c:pt>
                <c:pt idx="26">
                  <c:v>466</c:v>
                </c:pt>
                <c:pt idx="27">
                  <c:v>467</c:v>
                </c:pt>
                <c:pt idx="28">
                  <c:v>468</c:v>
                </c:pt>
                <c:pt idx="29">
                  <c:v>469</c:v>
                </c:pt>
                <c:pt idx="30">
                  <c:v>470</c:v>
                </c:pt>
                <c:pt idx="31">
                  <c:v>471</c:v>
                </c:pt>
                <c:pt idx="32">
                  <c:v>472</c:v>
                </c:pt>
                <c:pt idx="33">
                  <c:v>473</c:v>
                </c:pt>
                <c:pt idx="34">
                  <c:v>474</c:v>
                </c:pt>
                <c:pt idx="35">
                  <c:v>475</c:v>
                </c:pt>
                <c:pt idx="36">
                  <c:v>476</c:v>
                </c:pt>
                <c:pt idx="37">
                  <c:v>477</c:v>
                </c:pt>
                <c:pt idx="38">
                  <c:v>478</c:v>
                </c:pt>
                <c:pt idx="39">
                  <c:v>479</c:v>
                </c:pt>
                <c:pt idx="40">
                  <c:v>480</c:v>
                </c:pt>
                <c:pt idx="41">
                  <c:v>481</c:v>
                </c:pt>
                <c:pt idx="42">
                  <c:v>482</c:v>
                </c:pt>
                <c:pt idx="43">
                  <c:v>483</c:v>
                </c:pt>
                <c:pt idx="44">
                  <c:v>484</c:v>
                </c:pt>
                <c:pt idx="45">
                  <c:v>485</c:v>
                </c:pt>
                <c:pt idx="46">
                  <c:v>486</c:v>
                </c:pt>
                <c:pt idx="47">
                  <c:v>487</c:v>
                </c:pt>
                <c:pt idx="48">
                  <c:v>488</c:v>
                </c:pt>
                <c:pt idx="49">
                  <c:v>489</c:v>
                </c:pt>
                <c:pt idx="50">
                  <c:v>490</c:v>
                </c:pt>
                <c:pt idx="51">
                  <c:v>491</c:v>
                </c:pt>
                <c:pt idx="52">
                  <c:v>492</c:v>
                </c:pt>
                <c:pt idx="53">
                  <c:v>493</c:v>
                </c:pt>
                <c:pt idx="54">
                  <c:v>494</c:v>
                </c:pt>
                <c:pt idx="55">
                  <c:v>495</c:v>
                </c:pt>
                <c:pt idx="56">
                  <c:v>496</c:v>
                </c:pt>
                <c:pt idx="57">
                  <c:v>497</c:v>
                </c:pt>
                <c:pt idx="58">
                  <c:v>498</c:v>
                </c:pt>
                <c:pt idx="59">
                  <c:v>499</c:v>
                </c:pt>
                <c:pt idx="60">
                  <c:v>500</c:v>
                </c:pt>
                <c:pt idx="61">
                  <c:v>501</c:v>
                </c:pt>
                <c:pt idx="62">
                  <c:v>502</c:v>
                </c:pt>
                <c:pt idx="63">
                  <c:v>503</c:v>
                </c:pt>
                <c:pt idx="64">
                  <c:v>504</c:v>
                </c:pt>
                <c:pt idx="65">
                  <c:v>505</c:v>
                </c:pt>
                <c:pt idx="66">
                  <c:v>506</c:v>
                </c:pt>
                <c:pt idx="67">
                  <c:v>507</c:v>
                </c:pt>
                <c:pt idx="68">
                  <c:v>508</c:v>
                </c:pt>
                <c:pt idx="69">
                  <c:v>509</c:v>
                </c:pt>
                <c:pt idx="70">
                  <c:v>510</c:v>
                </c:pt>
                <c:pt idx="71">
                  <c:v>511</c:v>
                </c:pt>
                <c:pt idx="72">
                  <c:v>512</c:v>
                </c:pt>
                <c:pt idx="73">
                  <c:v>513</c:v>
                </c:pt>
                <c:pt idx="74">
                  <c:v>514</c:v>
                </c:pt>
                <c:pt idx="75">
                  <c:v>515</c:v>
                </c:pt>
                <c:pt idx="76">
                  <c:v>516</c:v>
                </c:pt>
                <c:pt idx="77">
                  <c:v>517</c:v>
                </c:pt>
                <c:pt idx="78">
                  <c:v>518</c:v>
                </c:pt>
                <c:pt idx="79">
                  <c:v>519</c:v>
                </c:pt>
                <c:pt idx="80">
                  <c:v>520</c:v>
                </c:pt>
                <c:pt idx="81">
                  <c:v>521</c:v>
                </c:pt>
                <c:pt idx="82">
                  <c:v>522</c:v>
                </c:pt>
                <c:pt idx="83">
                  <c:v>523</c:v>
                </c:pt>
                <c:pt idx="84">
                  <c:v>524</c:v>
                </c:pt>
                <c:pt idx="85">
                  <c:v>525</c:v>
                </c:pt>
                <c:pt idx="86">
                  <c:v>526</c:v>
                </c:pt>
                <c:pt idx="87">
                  <c:v>527</c:v>
                </c:pt>
                <c:pt idx="88">
                  <c:v>528</c:v>
                </c:pt>
                <c:pt idx="89">
                  <c:v>529</c:v>
                </c:pt>
                <c:pt idx="90">
                  <c:v>530</c:v>
                </c:pt>
                <c:pt idx="91">
                  <c:v>531</c:v>
                </c:pt>
                <c:pt idx="92">
                  <c:v>532</c:v>
                </c:pt>
                <c:pt idx="93">
                  <c:v>533</c:v>
                </c:pt>
                <c:pt idx="94">
                  <c:v>534</c:v>
                </c:pt>
                <c:pt idx="95">
                  <c:v>535</c:v>
                </c:pt>
                <c:pt idx="96">
                  <c:v>536</c:v>
                </c:pt>
                <c:pt idx="97">
                  <c:v>537</c:v>
                </c:pt>
                <c:pt idx="98">
                  <c:v>538</c:v>
                </c:pt>
                <c:pt idx="99">
                  <c:v>539</c:v>
                </c:pt>
                <c:pt idx="100">
                  <c:v>540</c:v>
                </c:pt>
                <c:pt idx="101">
                  <c:v>541</c:v>
                </c:pt>
                <c:pt idx="102">
                  <c:v>542</c:v>
                </c:pt>
                <c:pt idx="103">
                  <c:v>543</c:v>
                </c:pt>
                <c:pt idx="104">
                  <c:v>544</c:v>
                </c:pt>
                <c:pt idx="105">
                  <c:v>545</c:v>
                </c:pt>
                <c:pt idx="106">
                  <c:v>546</c:v>
                </c:pt>
                <c:pt idx="107">
                  <c:v>547</c:v>
                </c:pt>
                <c:pt idx="108">
                  <c:v>548</c:v>
                </c:pt>
                <c:pt idx="109">
                  <c:v>549</c:v>
                </c:pt>
                <c:pt idx="110">
                  <c:v>550</c:v>
                </c:pt>
                <c:pt idx="111">
                  <c:v>551</c:v>
                </c:pt>
                <c:pt idx="112">
                  <c:v>552</c:v>
                </c:pt>
                <c:pt idx="113">
                  <c:v>553</c:v>
                </c:pt>
                <c:pt idx="114">
                  <c:v>554</c:v>
                </c:pt>
                <c:pt idx="115">
                  <c:v>555</c:v>
                </c:pt>
                <c:pt idx="116">
                  <c:v>556</c:v>
                </c:pt>
                <c:pt idx="117">
                  <c:v>557</c:v>
                </c:pt>
                <c:pt idx="118">
                  <c:v>558</c:v>
                </c:pt>
                <c:pt idx="119">
                  <c:v>559</c:v>
                </c:pt>
                <c:pt idx="120">
                  <c:v>560</c:v>
                </c:pt>
                <c:pt idx="121">
                  <c:v>561</c:v>
                </c:pt>
                <c:pt idx="122">
                  <c:v>562</c:v>
                </c:pt>
                <c:pt idx="123">
                  <c:v>563</c:v>
                </c:pt>
                <c:pt idx="124">
                  <c:v>564</c:v>
                </c:pt>
                <c:pt idx="125">
                  <c:v>565</c:v>
                </c:pt>
                <c:pt idx="126">
                  <c:v>566</c:v>
                </c:pt>
                <c:pt idx="127">
                  <c:v>567</c:v>
                </c:pt>
                <c:pt idx="128">
                  <c:v>568</c:v>
                </c:pt>
                <c:pt idx="129">
                  <c:v>569</c:v>
                </c:pt>
                <c:pt idx="130">
                  <c:v>570</c:v>
                </c:pt>
                <c:pt idx="131">
                  <c:v>571</c:v>
                </c:pt>
                <c:pt idx="132">
                  <c:v>572</c:v>
                </c:pt>
                <c:pt idx="133">
                  <c:v>573</c:v>
                </c:pt>
                <c:pt idx="134">
                  <c:v>574</c:v>
                </c:pt>
                <c:pt idx="135">
                  <c:v>575</c:v>
                </c:pt>
                <c:pt idx="136">
                  <c:v>576</c:v>
                </c:pt>
                <c:pt idx="137">
                  <c:v>577</c:v>
                </c:pt>
                <c:pt idx="138">
                  <c:v>578</c:v>
                </c:pt>
                <c:pt idx="139">
                  <c:v>579</c:v>
                </c:pt>
                <c:pt idx="140">
                  <c:v>580</c:v>
                </c:pt>
                <c:pt idx="141">
                  <c:v>581</c:v>
                </c:pt>
                <c:pt idx="142">
                  <c:v>582</c:v>
                </c:pt>
                <c:pt idx="143">
                  <c:v>583</c:v>
                </c:pt>
                <c:pt idx="144">
                  <c:v>584</c:v>
                </c:pt>
                <c:pt idx="145">
                  <c:v>585</c:v>
                </c:pt>
                <c:pt idx="146">
                  <c:v>586</c:v>
                </c:pt>
                <c:pt idx="147">
                  <c:v>587</c:v>
                </c:pt>
                <c:pt idx="148">
                  <c:v>588</c:v>
                </c:pt>
                <c:pt idx="149">
                  <c:v>589</c:v>
                </c:pt>
                <c:pt idx="150">
                  <c:v>590</c:v>
                </c:pt>
                <c:pt idx="151">
                  <c:v>591</c:v>
                </c:pt>
                <c:pt idx="152">
                  <c:v>592</c:v>
                </c:pt>
                <c:pt idx="153">
                  <c:v>593</c:v>
                </c:pt>
                <c:pt idx="154">
                  <c:v>594</c:v>
                </c:pt>
                <c:pt idx="155">
                  <c:v>595</c:v>
                </c:pt>
                <c:pt idx="156">
                  <c:v>596</c:v>
                </c:pt>
                <c:pt idx="157">
                  <c:v>597</c:v>
                </c:pt>
                <c:pt idx="158">
                  <c:v>598</c:v>
                </c:pt>
                <c:pt idx="159">
                  <c:v>599</c:v>
                </c:pt>
                <c:pt idx="160">
                  <c:v>600</c:v>
                </c:pt>
                <c:pt idx="161">
                  <c:v>601</c:v>
                </c:pt>
                <c:pt idx="162">
                  <c:v>602</c:v>
                </c:pt>
                <c:pt idx="163">
                  <c:v>603</c:v>
                </c:pt>
                <c:pt idx="164">
                  <c:v>604</c:v>
                </c:pt>
                <c:pt idx="165">
                  <c:v>605</c:v>
                </c:pt>
                <c:pt idx="166">
                  <c:v>606</c:v>
                </c:pt>
                <c:pt idx="167">
                  <c:v>607</c:v>
                </c:pt>
                <c:pt idx="168">
                  <c:v>608</c:v>
                </c:pt>
                <c:pt idx="169">
                  <c:v>609</c:v>
                </c:pt>
                <c:pt idx="170">
                  <c:v>610</c:v>
                </c:pt>
                <c:pt idx="171">
                  <c:v>611</c:v>
                </c:pt>
                <c:pt idx="172">
                  <c:v>612</c:v>
                </c:pt>
                <c:pt idx="173">
                  <c:v>613</c:v>
                </c:pt>
                <c:pt idx="174">
                  <c:v>614</c:v>
                </c:pt>
                <c:pt idx="175">
                  <c:v>615</c:v>
                </c:pt>
                <c:pt idx="176">
                  <c:v>616</c:v>
                </c:pt>
                <c:pt idx="177">
                  <c:v>617</c:v>
                </c:pt>
                <c:pt idx="178">
                  <c:v>618</c:v>
                </c:pt>
                <c:pt idx="179">
                  <c:v>619</c:v>
                </c:pt>
                <c:pt idx="180">
                  <c:v>620</c:v>
                </c:pt>
                <c:pt idx="181">
                  <c:v>621</c:v>
                </c:pt>
                <c:pt idx="182">
                  <c:v>622</c:v>
                </c:pt>
                <c:pt idx="183">
                  <c:v>623</c:v>
                </c:pt>
                <c:pt idx="184">
                  <c:v>624</c:v>
                </c:pt>
                <c:pt idx="185">
                  <c:v>625</c:v>
                </c:pt>
                <c:pt idx="186">
                  <c:v>626</c:v>
                </c:pt>
                <c:pt idx="187">
                  <c:v>627</c:v>
                </c:pt>
                <c:pt idx="188">
                  <c:v>628</c:v>
                </c:pt>
                <c:pt idx="189">
                  <c:v>629</c:v>
                </c:pt>
                <c:pt idx="190">
                  <c:v>630</c:v>
                </c:pt>
                <c:pt idx="191">
                  <c:v>631</c:v>
                </c:pt>
                <c:pt idx="192">
                  <c:v>632</c:v>
                </c:pt>
                <c:pt idx="193">
                  <c:v>633</c:v>
                </c:pt>
                <c:pt idx="194">
                  <c:v>634</c:v>
                </c:pt>
                <c:pt idx="195">
                  <c:v>635</c:v>
                </c:pt>
                <c:pt idx="196">
                  <c:v>636</c:v>
                </c:pt>
                <c:pt idx="197">
                  <c:v>637</c:v>
                </c:pt>
                <c:pt idx="198">
                  <c:v>638</c:v>
                </c:pt>
                <c:pt idx="199">
                  <c:v>639</c:v>
                </c:pt>
                <c:pt idx="200">
                  <c:v>640</c:v>
                </c:pt>
                <c:pt idx="201">
                  <c:v>641</c:v>
                </c:pt>
                <c:pt idx="202">
                  <c:v>642</c:v>
                </c:pt>
                <c:pt idx="203">
                  <c:v>643</c:v>
                </c:pt>
                <c:pt idx="204">
                  <c:v>644</c:v>
                </c:pt>
                <c:pt idx="205">
                  <c:v>645</c:v>
                </c:pt>
                <c:pt idx="206">
                  <c:v>646</c:v>
                </c:pt>
                <c:pt idx="207">
                  <c:v>647</c:v>
                </c:pt>
                <c:pt idx="208">
                  <c:v>648</c:v>
                </c:pt>
                <c:pt idx="209">
                  <c:v>649</c:v>
                </c:pt>
                <c:pt idx="210">
                  <c:v>650</c:v>
                </c:pt>
                <c:pt idx="211">
                  <c:v>651</c:v>
                </c:pt>
                <c:pt idx="212">
                  <c:v>652</c:v>
                </c:pt>
                <c:pt idx="213">
                  <c:v>653</c:v>
                </c:pt>
                <c:pt idx="214">
                  <c:v>654</c:v>
                </c:pt>
                <c:pt idx="215">
                  <c:v>655</c:v>
                </c:pt>
                <c:pt idx="216">
                  <c:v>656</c:v>
                </c:pt>
                <c:pt idx="217">
                  <c:v>657</c:v>
                </c:pt>
                <c:pt idx="218">
                  <c:v>658</c:v>
                </c:pt>
                <c:pt idx="219">
                  <c:v>659</c:v>
                </c:pt>
                <c:pt idx="220">
                  <c:v>660</c:v>
                </c:pt>
                <c:pt idx="221">
                  <c:v>661</c:v>
                </c:pt>
                <c:pt idx="222">
                  <c:v>662</c:v>
                </c:pt>
                <c:pt idx="223">
                  <c:v>663</c:v>
                </c:pt>
                <c:pt idx="224">
                  <c:v>664</c:v>
                </c:pt>
                <c:pt idx="225">
                  <c:v>665</c:v>
                </c:pt>
                <c:pt idx="226">
                  <c:v>666</c:v>
                </c:pt>
                <c:pt idx="227">
                  <c:v>667</c:v>
                </c:pt>
                <c:pt idx="228">
                  <c:v>668</c:v>
                </c:pt>
                <c:pt idx="229">
                  <c:v>669</c:v>
                </c:pt>
                <c:pt idx="230">
                  <c:v>670</c:v>
                </c:pt>
                <c:pt idx="231">
                  <c:v>671</c:v>
                </c:pt>
                <c:pt idx="232">
                  <c:v>672</c:v>
                </c:pt>
                <c:pt idx="233">
                  <c:v>673</c:v>
                </c:pt>
                <c:pt idx="234">
                  <c:v>674</c:v>
                </c:pt>
                <c:pt idx="235">
                  <c:v>675</c:v>
                </c:pt>
                <c:pt idx="236">
                  <c:v>676</c:v>
                </c:pt>
                <c:pt idx="237">
                  <c:v>677</c:v>
                </c:pt>
                <c:pt idx="238">
                  <c:v>678</c:v>
                </c:pt>
                <c:pt idx="239">
                  <c:v>679</c:v>
                </c:pt>
                <c:pt idx="240">
                  <c:v>680</c:v>
                </c:pt>
                <c:pt idx="241">
                  <c:v>681</c:v>
                </c:pt>
                <c:pt idx="242">
                  <c:v>682</c:v>
                </c:pt>
                <c:pt idx="243">
                  <c:v>683</c:v>
                </c:pt>
                <c:pt idx="244">
                  <c:v>684</c:v>
                </c:pt>
                <c:pt idx="245">
                  <c:v>685</c:v>
                </c:pt>
                <c:pt idx="246">
                  <c:v>686</c:v>
                </c:pt>
                <c:pt idx="247">
                  <c:v>687</c:v>
                </c:pt>
                <c:pt idx="248">
                  <c:v>688</c:v>
                </c:pt>
                <c:pt idx="249">
                  <c:v>689</c:v>
                </c:pt>
                <c:pt idx="250">
                  <c:v>690</c:v>
                </c:pt>
                <c:pt idx="251">
                  <c:v>691</c:v>
                </c:pt>
                <c:pt idx="252">
                  <c:v>692</c:v>
                </c:pt>
                <c:pt idx="253">
                  <c:v>693</c:v>
                </c:pt>
                <c:pt idx="254">
                  <c:v>694</c:v>
                </c:pt>
                <c:pt idx="255">
                  <c:v>695</c:v>
                </c:pt>
                <c:pt idx="256">
                  <c:v>696</c:v>
                </c:pt>
                <c:pt idx="257">
                  <c:v>697</c:v>
                </c:pt>
                <c:pt idx="258">
                  <c:v>698</c:v>
                </c:pt>
                <c:pt idx="259">
                  <c:v>699</c:v>
                </c:pt>
                <c:pt idx="260">
                  <c:v>700</c:v>
                </c:pt>
                <c:pt idx="261">
                  <c:v>701</c:v>
                </c:pt>
                <c:pt idx="262">
                  <c:v>702</c:v>
                </c:pt>
                <c:pt idx="263">
                  <c:v>703</c:v>
                </c:pt>
                <c:pt idx="264">
                  <c:v>704</c:v>
                </c:pt>
                <c:pt idx="265">
                  <c:v>705</c:v>
                </c:pt>
                <c:pt idx="266">
                  <c:v>706</c:v>
                </c:pt>
                <c:pt idx="267">
                  <c:v>707</c:v>
                </c:pt>
                <c:pt idx="268">
                  <c:v>708</c:v>
                </c:pt>
                <c:pt idx="269">
                  <c:v>709</c:v>
                </c:pt>
                <c:pt idx="270">
                  <c:v>710</c:v>
                </c:pt>
                <c:pt idx="271">
                  <c:v>711</c:v>
                </c:pt>
                <c:pt idx="272">
                  <c:v>712</c:v>
                </c:pt>
                <c:pt idx="273">
                  <c:v>713</c:v>
                </c:pt>
                <c:pt idx="274">
                  <c:v>714</c:v>
                </c:pt>
                <c:pt idx="275">
                  <c:v>715</c:v>
                </c:pt>
                <c:pt idx="276">
                  <c:v>716</c:v>
                </c:pt>
                <c:pt idx="277">
                  <c:v>717</c:v>
                </c:pt>
                <c:pt idx="278">
                  <c:v>718</c:v>
                </c:pt>
                <c:pt idx="279">
                  <c:v>719</c:v>
                </c:pt>
                <c:pt idx="280">
                  <c:v>720</c:v>
                </c:pt>
                <c:pt idx="281">
                  <c:v>721</c:v>
                </c:pt>
                <c:pt idx="282">
                  <c:v>722</c:v>
                </c:pt>
                <c:pt idx="283">
                  <c:v>723</c:v>
                </c:pt>
                <c:pt idx="284">
                  <c:v>724</c:v>
                </c:pt>
                <c:pt idx="285">
                  <c:v>725</c:v>
                </c:pt>
                <c:pt idx="286">
                  <c:v>726</c:v>
                </c:pt>
                <c:pt idx="287">
                  <c:v>727</c:v>
                </c:pt>
                <c:pt idx="288">
                  <c:v>728</c:v>
                </c:pt>
                <c:pt idx="289">
                  <c:v>729</c:v>
                </c:pt>
                <c:pt idx="290">
                  <c:v>730</c:v>
                </c:pt>
                <c:pt idx="291">
                  <c:v>731</c:v>
                </c:pt>
                <c:pt idx="292">
                  <c:v>732</c:v>
                </c:pt>
                <c:pt idx="293">
                  <c:v>733</c:v>
                </c:pt>
                <c:pt idx="294">
                  <c:v>734</c:v>
                </c:pt>
                <c:pt idx="295">
                  <c:v>735</c:v>
                </c:pt>
                <c:pt idx="296">
                  <c:v>736</c:v>
                </c:pt>
                <c:pt idx="297">
                  <c:v>737</c:v>
                </c:pt>
                <c:pt idx="298">
                  <c:v>738</c:v>
                </c:pt>
                <c:pt idx="299">
                  <c:v>739</c:v>
                </c:pt>
                <c:pt idx="300">
                  <c:v>740</c:v>
                </c:pt>
                <c:pt idx="301">
                  <c:v>741</c:v>
                </c:pt>
                <c:pt idx="302">
                  <c:v>742</c:v>
                </c:pt>
                <c:pt idx="303">
                  <c:v>743</c:v>
                </c:pt>
                <c:pt idx="304">
                  <c:v>744</c:v>
                </c:pt>
                <c:pt idx="305">
                  <c:v>745</c:v>
                </c:pt>
                <c:pt idx="306">
                  <c:v>746</c:v>
                </c:pt>
                <c:pt idx="307">
                  <c:v>747</c:v>
                </c:pt>
                <c:pt idx="308">
                  <c:v>748</c:v>
                </c:pt>
                <c:pt idx="309">
                  <c:v>749</c:v>
                </c:pt>
                <c:pt idx="310">
                  <c:v>750</c:v>
                </c:pt>
                <c:pt idx="311">
                  <c:v>751</c:v>
                </c:pt>
                <c:pt idx="312">
                  <c:v>752</c:v>
                </c:pt>
                <c:pt idx="313">
                  <c:v>753</c:v>
                </c:pt>
                <c:pt idx="314">
                  <c:v>754</c:v>
                </c:pt>
                <c:pt idx="315">
                  <c:v>755</c:v>
                </c:pt>
                <c:pt idx="316">
                  <c:v>756</c:v>
                </c:pt>
                <c:pt idx="317">
                  <c:v>757</c:v>
                </c:pt>
                <c:pt idx="318">
                  <c:v>758</c:v>
                </c:pt>
                <c:pt idx="319">
                  <c:v>759</c:v>
                </c:pt>
                <c:pt idx="320">
                  <c:v>760</c:v>
                </c:pt>
                <c:pt idx="321">
                  <c:v>761</c:v>
                </c:pt>
                <c:pt idx="322">
                  <c:v>762</c:v>
                </c:pt>
                <c:pt idx="323">
                  <c:v>763</c:v>
                </c:pt>
                <c:pt idx="324">
                  <c:v>764</c:v>
                </c:pt>
                <c:pt idx="325">
                  <c:v>765</c:v>
                </c:pt>
                <c:pt idx="326">
                  <c:v>766</c:v>
                </c:pt>
                <c:pt idx="327">
                  <c:v>767</c:v>
                </c:pt>
                <c:pt idx="328">
                  <c:v>768</c:v>
                </c:pt>
                <c:pt idx="329">
                  <c:v>769</c:v>
                </c:pt>
                <c:pt idx="330">
                  <c:v>770</c:v>
                </c:pt>
                <c:pt idx="331">
                  <c:v>771</c:v>
                </c:pt>
                <c:pt idx="332">
                  <c:v>772</c:v>
                </c:pt>
                <c:pt idx="333">
                  <c:v>773</c:v>
                </c:pt>
                <c:pt idx="334">
                  <c:v>774</c:v>
                </c:pt>
                <c:pt idx="335">
                  <c:v>775</c:v>
                </c:pt>
                <c:pt idx="336">
                  <c:v>776</c:v>
                </c:pt>
                <c:pt idx="337">
                  <c:v>777</c:v>
                </c:pt>
                <c:pt idx="338">
                  <c:v>778</c:v>
                </c:pt>
                <c:pt idx="339">
                  <c:v>779</c:v>
                </c:pt>
                <c:pt idx="340">
                  <c:v>780</c:v>
                </c:pt>
                <c:pt idx="341">
                  <c:v>781</c:v>
                </c:pt>
                <c:pt idx="342">
                  <c:v>782</c:v>
                </c:pt>
                <c:pt idx="343">
                  <c:v>783</c:v>
                </c:pt>
                <c:pt idx="344">
                  <c:v>784</c:v>
                </c:pt>
                <c:pt idx="345">
                  <c:v>785</c:v>
                </c:pt>
                <c:pt idx="346">
                  <c:v>786</c:v>
                </c:pt>
                <c:pt idx="347">
                  <c:v>787</c:v>
                </c:pt>
                <c:pt idx="348">
                  <c:v>788</c:v>
                </c:pt>
                <c:pt idx="349">
                  <c:v>789</c:v>
                </c:pt>
                <c:pt idx="350">
                  <c:v>790</c:v>
                </c:pt>
                <c:pt idx="351">
                  <c:v>791</c:v>
                </c:pt>
                <c:pt idx="352">
                  <c:v>792</c:v>
                </c:pt>
                <c:pt idx="353">
                  <c:v>793</c:v>
                </c:pt>
                <c:pt idx="354">
                  <c:v>794</c:v>
                </c:pt>
                <c:pt idx="355">
                  <c:v>795</c:v>
                </c:pt>
                <c:pt idx="356">
                  <c:v>796</c:v>
                </c:pt>
                <c:pt idx="357">
                  <c:v>797</c:v>
                </c:pt>
                <c:pt idx="358">
                  <c:v>798</c:v>
                </c:pt>
                <c:pt idx="359">
                  <c:v>799</c:v>
                </c:pt>
                <c:pt idx="360">
                  <c:v>800</c:v>
                </c:pt>
                <c:pt idx="361">
                  <c:v>801</c:v>
                </c:pt>
                <c:pt idx="362">
                  <c:v>802</c:v>
                </c:pt>
                <c:pt idx="363">
                  <c:v>803</c:v>
                </c:pt>
                <c:pt idx="364">
                  <c:v>804</c:v>
                </c:pt>
                <c:pt idx="365">
                  <c:v>805</c:v>
                </c:pt>
                <c:pt idx="366">
                  <c:v>806</c:v>
                </c:pt>
                <c:pt idx="367">
                  <c:v>807</c:v>
                </c:pt>
                <c:pt idx="368">
                  <c:v>808</c:v>
                </c:pt>
                <c:pt idx="369">
                  <c:v>809</c:v>
                </c:pt>
                <c:pt idx="370">
                  <c:v>810</c:v>
                </c:pt>
                <c:pt idx="371">
                  <c:v>811</c:v>
                </c:pt>
                <c:pt idx="372">
                  <c:v>812</c:v>
                </c:pt>
                <c:pt idx="373">
                  <c:v>813</c:v>
                </c:pt>
                <c:pt idx="374">
                  <c:v>814</c:v>
                </c:pt>
                <c:pt idx="375">
                  <c:v>815</c:v>
                </c:pt>
                <c:pt idx="376">
                  <c:v>816</c:v>
                </c:pt>
                <c:pt idx="377">
                  <c:v>817</c:v>
                </c:pt>
                <c:pt idx="378">
                  <c:v>818</c:v>
                </c:pt>
                <c:pt idx="379">
                  <c:v>819</c:v>
                </c:pt>
                <c:pt idx="380">
                  <c:v>820</c:v>
                </c:pt>
              </c:numCache>
            </c:numRef>
          </c:xVal>
          <c:yVal>
            <c:numRef>
              <c:f>工作表1!$D$2:$D$382</c:f>
              <c:numCache>
                <c:formatCode>General</c:formatCode>
                <c:ptCount val="381"/>
                <c:pt idx="0">
                  <c:v>9.0600000000000264E-3</c:v>
                </c:pt>
                <c:pt idx="1">
                  <c:v>9.1200000000000048E-3</c:v>
                </c:pt>
                <c:pt idx="2">
                  <c:v>9.0200000000000228E-3</c:v>
                </c:pt>
                <c:pt idx="3">
                  <c:v>8.740000000000003E-3</c:v>
                </c:pt>
                <c:pt idx="4">
                  <c:v>8.7500000000000026E-3</c:v>
                </c:pt>
                <c:pt idx="5">
                  <c:v>9.2800000000000226E-3</c:v>
                </c:pt>
                <c:pt idx="6">
                  <c:v>8.5400000000000007E-3</c:v>
                </c:pt>
                <c:pt idx="7">
                  <c:v>8.2200000000000051E-3</c:v>
                </c:pt>
                <c:pt idx="8">
                  <c:v>8.0500000000000623E-3</c:v>
                </c:pt>
                <c:pt idx="9">
                  <c:v>7.9600000000000139E-3</c:v>
                </c:pt>
                <c:pt idx="10">
                  <c:v>8.3000000000000244E-3</c:v>
                </c:pt>
                <c:pt idx="11">
                  <c:v>8.2300000000000029E-3</c:v>
                </c:pt>
                <c:pt idx="12">
                  <c:v>8.6100000000000048E-3</c:v>
                </c:pt>
                <c:pt idx="13">
                  <c:v>7.2400000000000875E-3</c:v>
                </c:pt>
                <c:pt idx="14">
                  <c:v>8.0300000000000007E-3</c:v>
                </c:pt>
                <c:pt idx="15">
                  <c:v>7.590000000000042E-3</c:v>
                </c:pt>
                <c:pt idx="16">
                  <c:v>7.6200000000000104E-3</c:v>
                </c:pt>
                <c:pt idx="17">
                  <c:v>7.6900000000000033E-3</c:v>
                </c:pt>
                <c:pt idx="18">
                  <c:v>8.4500000000001067E-3</c:v>
                </c:pt>
                <c:pt idx="19">
                  <c:v>7.7800000000000933E-3</c:v>
                </c:pt>
                <c:pt idx="20">
                  <c:v>9.6800000000000046E-3</c:v>
                </c:pt>
                <c:pt idx="21">
                  <c:v>9.6600000000000245E-3</c:v>
                </c:pt>
                <c:pt idx="22">
                  <c:v>7.4200000000000429E-3</c:v>
                </c:pt>
                <c:pt idx="23">
                  <c:v>8.3400000000000227E-3</c:v>
                </c:pt>
                <c:pt idx="24">
                  <c:v>7.4700000000001172E-3</c:v>
                </c:pt>
                <c:pt idx="25">
                  <c:v>7.1600000000000014E-3</c:v>
                </c:pt>
                <c:pt idx="26">
                  <c:v>7.7100000000000805E-3</c:v>
                </c:pt>
                <c:pt idx="27">
                  <c:v>7.8700000000000193E-3</c:v>
                </c:pt>
                <c:pt idx="28">
                  <c:v>8.0700000000000268E-3</c:v>
                </c:pt>
                <c:pt idx="29">
                  <c:v>8.5200000000000067E-3</c:v>
                </c:pt>
                <c:pt idx="30">
                  <c:v>8.3800000000000246E-3</c:v>
                </c:pt>
                <c:pt idx="31">
                  <c:v>9.2100000000000046E-3</c:v>
                </c:pt>
                <c:pt idx="32">
                  <c:v>9.8600000000001568E-3</c:v>
                </c:pt>
                <c:pt idx="33">
                  <c:v>9.0300000000000068E-3</c:v>
                </c:pt>
                <c:pt idx="34">
                  <c:v>9.9100000000000264E-3</c:v>
                </c:pt>
                <c:pt idx="35">
                  <c:v>1.1290000000000001E-2</c:v>
                </c:pt>
                <c:pt idx="36">
                  <c:v>1.1080000000000164E-2</c:v>
                </c:pt>
                <c:pt idx="37">
                  <c:v>1.1430000000000001E-2</c:v>
                </c:pt>
                <c:pt idx="38">
                  <c:v>1.1570000000000023E-2</c:v>
                </c:pt>
                <c:pt idx="39">
                  <c:v>1.2749999999999996E-2</c:v>
                </c:pt>
                <c:pt idx="40">
                  <c:v>1.2370000000000001E-2</c:v>
                </c:pt>
                <c:pt idx="41">
                  <c:v>1.3430000000000001E-2</c:v>
                </c:pt>
                <c:pt idx="42">
                  <c:v>1.4860000000000005E-2</c:v>
                </c:pt>
                <c:pt idx="43">
                  <c:v>1.5879999999999998E-2</c:v>
                </c:pt>
                <c:pt idx="44">
                  <c:v>1.7639999999999996E-2</c:v>
                </c:pt>
                <c:pt idx="45">
                  <c:v>1.8919999999999999E-2</c:v>
                </c:pt>
                <c:pt idx="46">
                  <c:v>1.9189999999999999E-2</c:v>
                </c:pt>
                <c:pt idx="47">
                  <c:v>2.034E-2</c:v>
                </c:pt>
                <c:pt idx="48">
                  <c:v>2.0180000000000003E-2</c:v>
                </c:pt>
                <c:pt idx="49">
                  <c:v>2.3869999999999999E-2</c:v>
                </c:pt>
                <c:pt idx="50">
                  <c:v>2.4420000000000001E-2</c:v>
                </c:pt>
                <c:pt idx="51">
                  <c:v>2.8410000000000005E-2</c:v>
                </c:pt>
                <c:pt idx="52">
                  <c:v>3.0760000000000003E-2</c:v>
                </c:pt>
                <c:pt idx="53">
                  <c:v>3.296000000000001E-2</c:v>
                </c:pt>
                <c:pt idx="54">
                  <c:v>3.6370000000000041E-2</c:v>
                </c:pt>
                <c:pt idx="55">
                  <c:v>3.9910000000000001E-2</c:v>
                </c:pt>
                <c:pt idx="56">
                  <c:v>4.3420000000000007E-2</c:v>
                </c:pt>
                <c:pt idx="57">
                  <c:v>5.0070000000000003E-2</c:v>
                </c:pt>
                <c:pt idx="58">
                  <c:v>5.4220000000000004E-2</c:v>
                </c:pt>
                <c:pt idx="59">
                  <c:v>6.0100000000000028E-2</c:v>
                </c:pt>
                <c:pt idx="60">
                  <c:v>6.5440000000000012E-2</c:v>
                </c:pt>
                <c:pt idx="61">
                  <c:v>7.2740000000000082E-2</c:v>
                </c:pt>
                <c:pt idx="62">
                  <c:v>8.0680000000000043E-2</c:v>
                </c:pt>
                <c:pt idx="63">
                  <c:v>8.8410000000000016E-2</c:v>
                </c:pt>
                <c:pt idx="64">
                  <c:v>9.8840000000000205E-2</c:v>
                </c:pt>
                <c:pt idx="65">
                  <c:v>0.10879000000000154</c:v>
                </c:pt>
                <c:pt idx="66">
                  <c:v>0.12118000000000002</c:v>
                </c:pt>
                <c:pt idx="67">
                  <c:v>0.13188</c:v>
                </c:pt>
                <c:pt idx="68">
                  <c:v>0.14804000000000198</c:v>
                </c:pt>
                <c:pt idx="69">
                  <c:v>0.16529000000000021</c:v>
                </c:pt>
                <c:pt idx="70">
                  <c:v>0.17476000000000044</c:v>
                </c:pt>
                <c:pt idx="71">
                  <c:v>0.19359000000000004</c:v>
                </c:pt>
                <c:pt idx="72">
                  <c:v>0.21289000000000041</c:v>
                </c:pt>
                <c:pt idx="73">
                  <c:v>0.23654000000000044</c:v>
                </c:pt>
                <c:pt idx="74">
                  <c:v>0.25902000000000008</c:v>
                </c:pt>
                <c:pt idx="75">
                  <c:v>0.2786300000000001</c:v>
                </c:pt>
                <c:pt idx="76">
                  <c:v>0.29841000000000389</c:v>
                </c:pt>
                <c:pt idx="77">
                  <c:v>0.32107000000000446</c:v>
                </c:pt>
                <c:pt idx="78">
                  <c:v>0.34661000000000031</c:v>
                </c:pt>
                <c:pt idx="79">
                  <c:v>0.37182000000000587</c:v>
                </c:pt>
                <c:pt idx="80">
                  <c:v>0.39748000000000666</c:v>
                </c:pt>
                <c:pt idx="81">
                  <c:v>0.4234700000000039</c:v>
                </c:pt>
                <c:pt idx="82">
                  <c:v>0.44940000000000008</c:v>
                </c:pt>
                <c:pt idx="83">
                  <c:v>0.47820000000000001</c:v>
                </c:pt>
                <c:pt idx="84">
                  <c:v>0.50782000000000005</c:v>
                </c:pt>
                <c:pt idx="85">
                  <c:v>0.52886</c:v>
                </c:pt>
                <c:pt idx="86">
                  <c:v>0.55730000000000002</c:v>
                </c:pt>
                <c:pt idx="87">
                  <c:v>0.58087000000000011</c:v>
                </c:pt>
                <c:pt idx="88">
                  <c:v>0.60402000000000711</c:v>
                </c:pt>
                <c:pt idx="89">
                  <c:v>0.62631999999999999</c:v>
                </c:pt>
                <c:pt idx="90">
                  <c:v>0.65623000000000065</c:v>
                </c:pt>
                <c:pt idx="91">
                  <c:v>0.68043000000000009</c:v>
                </c:pt>
                <c:pt idx="92">
                  <c:v>0.70099000000000722</c:v>
                </c:pt>
                <c:pt idx="93">
                  <c:v>0.73199000000000891</c:v>
                </c:pt>
                <c:pt idx="94">
                  <c:v>0.74412000000000744</c:v>
                </c:pt>
                <c:pt idx="95">
                  <c:v>0.76568000000000869</c:v>
                </c:pt>
                <c:pt idx="96">
                  <c:v>0.78603999999999996</c:v>
                </c:pt>
                <c:pt idx="97">
                  <c:v>0.80689000000000688</c:v>
                </c:pt>
                <c:pt idx="98">
                  <c:v>0.82948999999999951</c:v>
                </c:pt>
                <c:pt idx="99">
                  <c:v>0.83213999999999999</c:v>
                </c:pt>
                <c:pt idx="100">
                  <c:v>0.85541999999999996</c:v>
                </c:pt>
                <c:pt idx="101">
                  <c:v>0.86255000000000004</c:v>
                </c:pt>
                <c:pt idx="102">
                  <c:v>0.87598000000000065</c:v>
                </c:pt>
                <c:pt idx="103">
                  <c:v>0.88640999999999959</c:v>
                </c:pt>
                <c:pt idx="104">
                  <c:v>0.8895999999999995</c:v>
                </c:pt>
                <c:pt idx="105">
                  <c:v>0.90464999999999995</c:v>
                </c:pt>
                <c:pt idx="106">
                  <c:v>0.91857999999999951</c:v>
                </c:pt>
                <c:pt idx="107">
                  <c:v>0.91988999999999999</c:v>
                </c:pt>
                <c:pt idx="108">
                  <c:v>0.93206</c:v>
                </c:pt>
                <c:pt idx="109">
                  <c:v>0.93128</c:v>
                </c:pt>
                <c:pt idx="110">
                  <c:v>0.95045000000000002</c:v>
                </c:pt>
                <c:pt idx="111">
                  <c:v>0.95838000000000001</c:v>
                </c:pt>
                <c:pt idx="112">
                  <c:v>0.95647000000000004</c:v>
                </c:pt>
                <c:pt idx="113">
                  <c:v>0.96389000000000824</c:v>
                </c:pt>
                <c:pt idx="114">
                  <c:v>0.97765000000000768</c:v>
                </c:pt>
                <c:pt idx="115">
                  <c:v>0.96638999999999997</c:v>
                </c:pt>
                <c:pt idx="116">
                  <c:v>0.9881799999999995</c:v>
                </c:pt>
                <c:pt idx="117">
                  <c:v>0.98862000000000005</c:v>
                </c:pt>
                <c:pt idx="118">
                  <c:v>0.97863999999999984</c:v>
                </c:pt>
                <c:pt idx="119">
                  <c:v>0.98514999999999997</c:v>
                </c:pt>
                <c:pt idx="120">
                  <c:v>0.97870000000000756</c:v>
                </c:pt>
                <c:pt idx="121">
                  <c:v>0.99965999999999999</c:v>
                </c:pt>
                <c:pt idx="122">
                  <c:v>0.99089000000000005</c:v>
                </c:pt>
                <c:pt idx="123">
                  <c:v>0.9988899999999995</c:v>
                </c:pt>
                <c:pt idx="124">
                  <c:v>0.99563000000000001</c:v>
                </c:pt>
                <c:pt idx="125">
                  <c:v>0.9904499999999995</c:v>
                </c:pt>
                <c:pt idx="126">
                  <c:v>0.98214000000000001</c:v>
                </c:pt>
                <c:pt idx="127">
                  <c:v>1</c:v>
                </c:pt>
                <c:pt idx="128">
                  <c:v>0.97887000000000768</c:v>
                </c:pt>
                <c:pt idx="129">
                  <c:v>0.98024999999999951</c:v>
                </c:pt>
                <c:pt idx="130">
                  <c:v>0.97682000000000768</c:v>
                </c:pt>
                <c:pt idx="131">
                  <c:v>0.97692000000000756</c:v>
                </c:pt>
                <c:pt idx="132">
                  <c:v>0.97657999999999989</c:v>
                </c:pt>
                <c:pt idx="133">
                  <c:v>0.96099000000000778</c:v>
                </c:pt>
                <c:pt idx="134">
                  <c:v>0.94870000000000065</c:v>
                </c:pt>
                <c:pt idx="135">
                  <c:v>0.96991000000000005</c:v>
                </c:pt>
                <c:pt idx="136">
                  <c:v>0.95662000000000835</c:v>
                </c:pt>
                <c:pt idx="137">
                  <c:v>0.94771000000000005</c:v>
                </c:pt>
                <c:pt idx="138">
                  <c:v>0.94773000000000063</c:v>
                </c:pt>
                <c:pt idx="139">
                  <c:v>0.94010000000000005</c:v>
                </c:pt>
                <c:pt idx="140">
                  <c:v>0.93306</c:v>
                </c:pt>
                <c:pt idx="141">
                  <c:v>0.93400000000000005</c:v>
                </c:pt>
                <c:pt idx="142">
                  <c:v>0.92222000000000004</c:v>
                </c:pt>
                <c:pt idx="143">
                  <c:v>0.92555999999999949</c:v>
                </c:pt>
                <c:pt idx="144">
                  <c:v>0.91881000000000002</c:v>
                </c:pt>
                <c:pt idx="145">
                  <c:v>0.90450999999999959</c:v>
                </c:pt>
                <c:pt idx="146">
                  <c:v>0.90132000000000001</c:v>
                </c:pt>
                <c:pt idx="147">
                  <c:v>0.89337000000000011</c:v>
                </c:pt>
                <c:pt idx="148">
                  <c:v>0.88644000000000012</c:v>
                </c:pt>
                <c:pt idx="149">
                  <c:v>0.87527999999999995</c:v>
                </c:pt>
                <c:pt idx="150">
                  <c:v>0.85794000000000892</c:v>
                </c:pt>
                <c:pt idx="151">
                  <c:v>0.85603000000000062</c:v>
                </c:pt>
                <c:pt idx="152">
                  <c:v>0.85609000000000779</c:v>
                </c:pt>
                <c:pt idx="153">
                  <c:v>0.85029999999999994</c:v>
                </c:pt>
                <c:pt idx="154">
                  <c:v>0.84536</c:v>
                </c:pt>
                <c:pt idx="155">
                  <c:v>0.83159000000000005</c:v>
                </c:pt>
                <c:pt idx="156">
                  <c:v>0.83409000000000688</c:v>
                </c:pt>
                <c:pt idx="157">
                  <c:v>0.81586999999999998</c:v>
                </c:pt>
                <c:pt idx="158">
                  <c:v>0.80217000000000005</c:v>
                </c:pt>
                <c:pt idx="159">
                  <c:v>0.80927000000000004</c:v>
                </c:pt>
                <c:pt idx="160">
                  <c:v>0.79083000000000003</c:v>
                </c:pt>
                <c:pt idx="161">
                  <c:v>0.79959000000000002</c:v>
                </c:pt>
                <c:pt idx="162">
                  <c:v>0.79996999999999996</c:v>
                </c:pt>
                <c:pt idx="163">
                  <c:v>0.76146999999999998</c:v>
                </c:pt>
                <c:pt idx="164">
                  <c:v>0.75962000000001029</c:v>
                </c:pt>
                <c:pt idx="165">
                  <c:v>0.75316000000000005</c:v>
                </c:pt>
                <c:pt idx="166">
                  <c:v>0.75782000000000893</c:v>
                </c:pt>
                <c:pt idx="167">
                  <c:v>0.74438000000000004</c:v>
                </c:pt>
                <c:pt idx="168">
                  <c:v>0.73406000000000005</c:v>
                </c:pt>
                <c:pt idx="169">
                  <c:v>0.73455000000000004</c:v>
                </c:pt>
                <c:pt idx="170">
                  <c:v>0.71606999999999998</c:v>
                </c:pt>
                <c:pt idx="171">
                  <c:v>0.71795000000000064</c:v>
                </c:pt>
                <c:pt idx="172">
                  <c:v>0.71121000000000001</c:v>
                </c:pt>
                <c:pt idx="173">
                  <c:v>0.68805000000000061</c:v>
                </c:pt>
                <c:pt idx="174">
                  <c:v>0.68950000000000011</c:v>
                </c:pt>
                <c:pt idx="175">
                  <c:v>0.68661000000000061</c:v>
                </c:pt>
                <c:pt idx="176">
                  <c:v>0.65918000000000065</c:v>
                </c:pt>
                <c:pt idx="177">
                  <c:v>0.67067000000001242</c:v>
                </c:pt>
                <c:pt idx="178">
                  <c:v>0.65979000000001242</c:v>
                </c:pt>
                <c:pt idx="179">
                  <c:v>0.65271000000000778</c:v>
                </c:pt>
                <c:pt idx="180">
                  <c:v>0.64745000000000064</c:v>
                </c:pt>
                <c:pt idx="181">
                  <c:v>0.64676000000000722</c:v>
                </c:pt>
                <c:pt idx="182">
                  <c:v>0.62303000000000064</c:v>
                </c:pt>
                <c:pt idx="183">
                  <c:v>0.61873000000000722</c:v>
                </c:pt>
                <c:pt idx="184">
                  <c:v>0.61643000000000003</c:v>
                </c:pt>
                <c:pt idx="185">
                  <c:v>0.61309000000000813</c:v>
                </c:pt>
                <c:pt idx="186">
                  <c:v>0.60776000000000063</c:v>
                </c:pt>
                <c:pt idx="187">
                  <c:v>0.58831999999999118</c:v>
                </c:pt>
                <c:pt idx="188">
                  <c:v>0.57847000000000004</c:v>
                </c:pt>
                <c:pt idx="189">
                  <c:v>0.58184000000000013</c:v>
                </c:pt>
                <c:pt idx="190">
                  <c:v>0.57698000000000005</c:v>
                </c:pt>
                <c:pt idx="191">
                  <c:v>0.55994999999999995</c:v>
                </c:pt>
                <c:pt idx="192">
                  <c:v>0.56168000000000062</c:v>
                </c:pt>
                <c:pt idx="193">
                  <c:v>0.55552000000000001</c:v>
                </c:pt>
                <c:pt idx="194">
                  <c:v>0.54250999999999949</c:v>
                </c:pt>
                <c:pt idx="195">
                  <c:v>0.53483999999999998</c:v>
                </c:pt>
                <c:pt idx="196">
                  <c:v>0.52939999999999998</c:v>
                </c:pt>
                <c:pt idx="197">
                  <c:v>0.51827999999999996</c:v>
                </c:pt>
                <c:pt idx="198">
                  <c:v>0.50373999999999997</c:v>
                </c:pt>
                <c:pt idx="199">
                  <c:v>0.50880000000000003</c:v>
                </c:pt>
                <c:pt idx="200">
                  <c:v>0.50468999999999997</c:v>
                </c:pt>
                <c:pt idx="201">
                  <c:v>0.49482000000000542</c:v>
                </c:pt>
                <c:pt idx="202">
                  <c:v>0.48743000000000031</c:v>
                </c:pt>
                <c:pt idx="203">
                  <c:v>0.48472000000000032</c:v>
                </c:pt>
                <c:pt idx="204">
                  <c:v>0.47972000000000031</c:v>
                </c:pt>
                <c:pt idx="205">
                  <c:v>0.45980000000000032</c:v>
                </c:pt>
                <c:pt idx="206">
                  <c:v>0.45809</c:v>
                </c:pt>
                <c:pt idx="207">
                  <c:v>0.45055000000000001</c:v>
                </c:pt>
                <c:pt idx="208">
                  <c:v>0.43484000000000367</c:v>
                </c:pt>
                <c:pt idx="209">
                  <c:v>0.44663000000000003</c:v>
                </c:pt>
                <c:pt idx="210">
                  <c:v>0.44997000000000037</c:v>
                </c:pt>
                <c:pt idx="211">
                  <c:v>0.43116000000000032</c:v>
                </c:pt>
                <c:pt idx="212">
                  <c:v>0.42969000000000002</c:v>
                </c:pt>
                <c:pt idx="213">
                  <c:v>0.41243000000000002</c:v>
                </c:pt>
                <c:pt idx="214">
                  <c:v>0.41516000000000008</c:v>
                </c:pt>
                <c:pt idx="215">
                  <c:v>0.40911000000000008</c:v>
                </c:pt>
                <c:pt idx="216">
                  <c:v>0.40572000000000008</c:v>
                </c:pt>
                <c:pt idx="217">
                  <c:v>0.40378000000000008</c:v>
                </c:pt>
                <c:pt idx="218">
                  <c:v>0.39778000000000446</c:v>
                </c:pt>
                <c:pt idx="219">
                  <c:v>0.39174000000000031</c:v>
                </c:pt>
                <c:pt idx="220">
                  <c:v>0.39101000000000447</c:v>
                </c:pt>
                <c:pt idx="221">
                  <c:v>0.3969900000000039</c:v>
                </c:pt>
                <c:pt idx="222">
                  <c:v>0.38324000000000008</c:v>
                </c:pt>
                <c:pt idx="223">
                  <c:v>0.36850000000000038</c:v>
                </c:pt>
                <c:pt idx="224">
                  <c:v>0.35537000000000446</c:v>
                </c:pt>
                <c:pt idx="225">
                  <c:v>0.36120000000000002</c:v>
                </c:pt>
                <c:pt idx="226">
                  <c:v>0.36912000000000356</c:v>
                </c:pt>
                <c:pt idx="227">
                  <c:v>0.35777000000000031</c:v>
                </c:pt>
                <c:pt idx="228">
                  <c:v>0.35147000000000372</c:v>
                </c:pt>
                <c:pt idx="229">
                  <c:v>0.34392000000000361</c:v>
                </c:pt>
                <c:pt idx="230">
                  <c:v>0.32731000000000626</c:v>
                </c:pt>
                <c:pt idx="231">
                  <c:v>0.33726000000000367</c:v>
                </c:pt>
                <c:pt idx="232">
                  <c:v>0.32184000000000407</c:v>
                </c:pt>
                <c:pt idx="233">
                  <c:v>0.32251000000000446</c:v>
                </c:pt>
                <c:pt idx="234">
                  <c:v>0.32574000000000031</c:v>
                </c:pt>
                <c:pt idx="235">
                  <c:v>0.31787000000000626</c:v>
                </c:pt>
                <c:pt idx="236">
                  <c:v>0.31929000000000002</c:v>
                </c:pt>
                <c:pt idx="237">
                  <c:v>0.30037000000000463</c:v>
                </c:pt>
                <c:pt idx="238">
                  <c:v>0.3059600000000039</c:v>
                </c:pt>
                <c:pt idx="239">
                  <c:v>0.29264000000000001</c:v>
                </c:pt>
                <c:pt idx="240">
                  <c:v>0.30215000000000031</c:v>
                </c:pt>
                <c:pt idx="241">
                  <c:v>0.30089000000000032</c:v>
                </c:pt>
                <c:pt idx="242">
                  <c:v>0.29493000000000008</c:v>
                </c:pt>
                <c:pt idx="243">
                  <c:v>0.28959000000000001</c:v>
                </c:pt>
                <c:pt idx="244">
                  <c:v>0.28190000000000032</c:v>
                </c:pt>
                <c:pt idx="245">
                  <c:v>0.2791900000000001</c:v>
                </c:pt>
                <c:pt idx="246">
                  <c:v>0.28133000000000002</c:v>
                </c:pt>
                <c:pt idx="247">
                  <c:v>0.27689000000000002</c:v>
                </c:pt>
                <c:pt idx="248">
                  <c:v>0.2616</c:v>
                </c:pt>
                <c:pt idx="249">
                  <c:v>0.27815000000000001</c:v>
                </c:pt>
                <c:pt idx="250">
                  <c:v>0.26763000000000003</c:v>
                </c:pt>
                <c:pt idx="251">
                  <c:v>0.25166000000000005</c:v>
                </c:pt>
                <c:pt idx="252">
                  <c:v>0.24908000000000041</c:v>
                </c:pt>
                <c:pt idx="253">
                  <c:v>0.26085000000000008</c:v>
                </c:pt>
                <c:pt idx="254">
                  <c:v>0.24896000000000237</c:v>
                </c:pt>
                <c:pt idx="255">
                  <c:v>0.2514900000000001</c:v>
                </c:pt>
                <c:pt idx="256">
                  <c:v>0.24929000000000243</c:v>
                </c:pt>
                <c:pt idx="257">
                  <c:v>0.23064000000000001</c:v>
                </c:pt>
                <c:pt idx="258">
                  <c:v>0.23882</c:v>
                </c:pt>
                <c:pt idx="259">
                  <c:v>0.23782</c:v>
                </c:pt>
                <c:pt idx="260">
                  <c:v>0.24206000000000041</c:v>
                </c:pt>
                <c:pt idx="261">
                  <c:v>0.24118000000000001</c:v>
                </c:pt>
                <c:pt idx="262">
                  <c:v>0.23200999999999999</c:v>
                </c:pt>
                <c:pt idx="263">
                  <c:v>0.22522000000000003</c:v>
                </c:pt>
                <c:pt idx="264">
                  <c:v>0.22315000000000002</c:v>
                </c:pt>
                <c:pt idx="265">
                  <c:v>0.21611000000000041</c:v>
                </c:pt>
                <c:pt idx="266">
                  <c:v>0.23555999999999999</c:v>
                </c:pt>
                <c:pt idx="267">
                  <c:v>0.21967</c:v>
                </c:pt>
                <c:pt idx="268">
                  <c:v>0.21670000000000184</c:v>
                </c:pt>
                <c:pt idx="269">
                  <c:v>0.20835000000000001</c:v>
                </c:pt>
                <c:pt idx="270">
                  <c:v>0.20891000000000243</c:v>
                </c:pt>
                <c:pt idx="271">
                  <c:v>0.19972000000000004</c:v>
                </c:pt>
                <c:pt idx="272">
                  <c:v>0.19778000000000004</c:v>
                </c:pt>
                <c:pt idx="273">
                  <c:v>0.20663999999999999</c:v>
                </c:pt>
                <c:pt idx="274">
                  <c:v>0.20127999999999999</c:v>
                </c:pt>
                <c:pt idx="275">
                  <c:v>0.21330000000000021</c:v>
                </c:pt>
                <c:pt idx="276">
                  <c:v>0.20688999999999999</c:v>
                </c:pt>
                <c:pt idx="277">
                  <c:v>0.20025000000000001</c:v>
                </c:pt>
                <c:pt idx="278">
                  <c:v>0.19724000000000044</c:v>
                </c:pt>
                <c:pt idx="279">
                  <c:v>0.19603000000000004</c:v>
                </c:pt>
                <c:pt idx="280">
                  <c:v>0.20322000000000001</c:v>
                </c:pt>
                <c:pt idx="281">
                  <c:v>0.19873000000000021</c:v>
                </c:pt>
                <c:pt idx="282">
                  <c:v>0.18576000000000206</c:v>
                </c:pt>
                <c:pt idx="283">
                  <c:v>0.19193000000000021</c:v>
                </c:pt>
                <c:pt idx="284">
                  <c:v>0.19341000000000044</c:v>
                </c:pt>
                <c:pt idx="285">
                  <c:v>0.18687999999999999</c:v>
                </c:pt>
                <c:pt idx="286">
                  <c:v>0.20127999999999999</c:v>
                </c:pt>
                <c:pt idx="287">
                  <c:v>0.19769000000000003</c:v>
                </c:pt>
                <c:pt idx="288">
                  <c:v>0.19675000000000004</c:v>
                </c:pt>
                <c:pt idx="289">
                  <c:v>0.19007000000000002</c:v>
                </c:pt>
                <c:pt idx="290">
                  <c:v>0.18322000000000024</c:v>
                </c:pt>
                <c:pt idx="291">
                  <c:v>0.18808000000000041</c:v>
                </c:pt>
                <c:pt idx="292">
                  <c:v>0.1716</c:v>
                </c:pt>
                <c:pt idx="293">
                  <c:v>0.19277000000000002</c:v>
                </c:pt>
                <c:pt idx="294">
                  <c:v>0.19325000000000003</c:v>
                </c:pt>
                <c:pt idx="295">
                  <c:v>0.18854000000000243</c:v>
                </c:pt>
                <c:pt idx="296">
                  <c:v>0.18675000000000044</c:v>
                </c:pt>
                <c:pt idx="297">
                  <c:v>0.19090000000000001</c:v>
                </c:pt>
                <c:pt idx="298">
                  <c:v>0.17816000000000001</c:v>
                </c:pt>
                <c:pt idx="299">
                  <c:v>0.18718000000000001</c:v>
                </c:pt>
                <c:pt idx="300">
                  <c:v>0.17882000000000001</c:v>
                </c:pt>
                <c:pt idx="301">
                  <c:v>0.18407999999999999</c:v>
                </c:pt>
                <c:pt idx="302">
                  <c:v>0.19691000000000144</c:v>
                </c:pt>
                <c:pt idx="303">
                  <c:v>0.18218999999999999</c:v>
                </c:pt>
                <c:pt idx="304">
                  <c:v>0.19284000000000004</c:v>
                </c:pt>
                <c:pt idx="305">
                  <c:v>0.18417</c:v>
                </c:pt>
                <c:pt idx="306">
                  <c:v>0.18662000000000001</c:v>
                </c:pt>
                <c:pt idx="307">
                  <c:v>0.15751000000000237</c:v>
                </c:pt>
                <c:pt idx="308">
                  <c:v>0.19061000000000003</c:v>
                </c:pt>
                <c:pt idx="309">
                  <c:v>0.16942000000000021</c:v>
                </c:pt>
                <c:pt idx="310">
                  <c:v>0.17610999999999999</c:v>
                </c:pt>
                <c:pt idx="311">
                  <c:v>0.19897000000000004</c:v>
                </c:pt>
                <c:pt idx="312">
                  <c:v>0.18667</c:v>
                </c:pt>
                <c:pt idx="313">
                  <c:v>0.19427000000000003</c:v>
                </c:pt>
                <c:pt idx="314">
                  <c:v>0.19096000000000021</c:v>
                </c:pt>
                <c:pt idx="315">
                  <c:v>0.17737</c:v>
                </c:pt>
                <c:pt idx="316">
                  <c:v>0.18808000000000041</c:v>
                </c:pt>
                <c:pt idx="317">
                  <c:v>0.20124000000000183</c:v>
                </c:pt>
                <c:pt idx="318">
                  <c:v>0.17852000000000001</c:v>
                </c:pt>
                <c:pt idx="319">
                  <c:v>0.20252999999999999</c:v>
                </c:pt>
                <c:pt idx="320">
                  <c:v>0.18237999999999999</c:v>
                </c:pt>
                <c:pt idx="321">
                  <c:v>0.19811000000000004</c:v>
                </c:pt>
                <c:pt idx="322">
                  <c:v>0.17882999999999999</c:v>
                </c:pt>
                <c:pt idx="323">
                  <c:v>0.20102999999999999</c:v>
                </c:pt>
                <c:pt idx="324">
                  <c:v>0.20776000000000044</c:v>
                </c:pt>
                <c:pt idx="325">
                  <c:v>0.21115999999999999</c:v>
                </c:pt>
                <c:pt idx="326">
                  <c:v>0.20829000000000183</c:v>
                </c:pt>
                <c:pt idx="327">
                  <c:v>0.20826000000000044</c:v>
                </c:pt>
                <c:pt idx="328">
                  <c:v>0.19103000000000003</c:v>
                </c:pt>
                <c:pt idx="329">
                  <c:v>0.20942000000000024</c:v>
                </c:pt>
                <c:pt idx="330">
                  <c:v>0.22456000000000004</c:v>
                </c:pt>
                <c:pt idx="331">
                  <c:v>0.21232000000000001</c:v>
                </c:pt>
                <c:pt idx="332">
                  <c:v>0.21168000000000001</c:v>
                </c:pt>
                <c:pt idx="333">
                  <c:v>0.20186999999999999</c:v>
                </c:pt>
                <c:pt idx="334">
                  <c:v>0.22371000000000021</c:v>
                </c:pt>
                <c:pt idx="335">
                  <c:v>0.209430000000002</c:v>
                </c:pt>
                <c:pt idx="336">
                  <c:v>0.23236000000000001</c:v>
                </c:pt>
                <c:pt idx="337">
                  <c:v>0.21712999999999999</c:v>
                </c:pt>
                <c:pt idx="338">
                  <c:v>0.23646000000000184</c:v>
                </c:pt>
                <c:pt idx="339">
                  <c:v>0.22410000000000002</c:v>
                </c:pt>
                <c:pt idx="340">
                  <c:v>0.22657000000000002</c:v>
                </c:pt>
                <c:pt idx="341">
                  <c:v>0.22812000000000002</c:v>
                </c:pt>
                <c:pt idx="342">
                  <c:v>0.2303</c:v>
                </c:pt>
                <c:pt idx="343">
                  <c:v>0.22710000000000002</c:v>
                </c:pt>
                <c:pt idx="344">
                  <c:v>0.23935000000000001</c:v>
                </c:pt>
                <c:pt idx="345">
                  <c:v>0.24909000000000206</c:v>
                </c:pt>
                <c:pt idx="346">
                  <c:v>0.22133000000000003</c:v>
                </c:pt>
                <c:pt idx="347">
                  <c:v>0.25480000000000008</c:v>
                </c:pt>
                <c:pt idx="348">
                  <c:v>0.25190000000000001</c:v>
                </c:pt>
                <c:pt idx="349">
                  <c:v>0.24518999999999999</c:v>
                </c:pt>
                <c:pt idx="350">
                  <c:v>0.24115</c:v>
                </c:pt>
                <c:pt idx="351">
                  <c:v>0.23780999999999999</c:v>
                </c:pt>
                <c:pt idx="352">
                  <c:v>0.26602000000000031</c:v>
                </c:pt>
                <c:pt idx="353">
                  <c:v>0.25355</c:v>
                </c:pt>
                <c:pt idx="354">
                  <c:v>0.24142000000000041</c:v>
                </c:pt>
                <c:pt idx="355">
                  <c:v>0.29495000000000032</c:v>
                </c:pt>
                <c:pt idx="356">
                  <c:v>0.24549000000000243</c:v>
                </c:pt>
                <c:pt idx="357">
                  <c:v>0.28425</c:v>
                </c:pt>
                <c:pt idx="358">
                  <c:v>0.29695000000000032</c:v>
                </c:pt>
                <c:pt idx="359">
                  <c:v>0.26596000000000031</c:v>
                </c:pt>
                <c:pt idx="360">
                  <c:v>0.31380000000000446</c:v>
                </c:pt>
                <c:pt idx="361">
                  <c:v>0.28757000000000038</c:v>
                </c:pt>
                <c:pt idx="362">
                  <c:v>0.28198000000000389</c:v>
                </c:pt>
                <c:pt idx="363">
                  <c:v>0.28662000000000032</c:v>
                </c:pt>
                <c:pt idx="364">
                  <c:v>0.28768000000000032</c:v>
                </c:pt>
                <c:pt idx="365">
                  <c:v>0.29682000000000502</c:v>
                </c:pt>
                <c:pt idx="366">
                  <c:v>0.31647000000000514</c:v>
                </c:pt>
                <c:pt idx="367">
                  <c:v>0.29335000000000344</c:v>
                </c:pt>
                <c:pt idx="368">
                  <c:v>0.29417000000000032</c:v>
                </c:pt>
                <c:pt idx="369">
                  <c:v>0.34628000000000037</c:v>
                </c:pt>
                <c:pt idx="370">
                  <c:v>0.28265000000000001</c:v>
                </c:pt>
                <c:pt idx="371">
                  <c:v>0.34581000000000395</c:v>
                </c:pt>
                <c:pt idx="372">
                  <c:v>0.32637000000000627</c:v>
                </c:pt>
                <c:pt idx="373">
                  <c:v>0.32575000000000032</c:v>
                </c:pt>
                <c:pt idx="374">
                  <c:v>0.3608000000000039</c:v>
                </c:pt>
                <c:pt idx="375">
                  <c:v>0.31960000000000038</c:v>
                </c:pt>
                <c:pt idx="376">
                  <c:v>0.35857000000000344</c:v>
                </c:pt>
                <c:pt idx="377">
                  <c:v>0.38324000000000008</c:v>
                </c:pt>
                <c:pt idx="378">
                  <c:v>0.37658000000000463</c:v>
                </c:pt>
                <c:pt idx="379">
                  <c:v>0.38917000000000418</c:v>
                </c:pt>
                <c:pt idx="380">
                  <c:v>0.40314</c:v>
                </c:pt>
              </c:numCache>
            </c:numRef>
          </c:yVal>
          <c:smooth val="1"/>
          <c:extLst xmlns:c16r2="http://schemas.microsoft.com/office/drawing/2015/06/chart">
            <c:ext xmlns:c16="http://schemas.microsoft.com/office/drawing/2014/chart" uri="{C3380CC4-5D6E-409C-BE32-E72D297353CC}">
              <c16:uniqueId val="{00000002-EB8B-47DC-82EC-A888413277A3}"/>
            </c:ext>
          </c:extLst>
        </c:ser>
        <c:dLbls>
          <c:showLegendKey val="0"/>
          <c:showVal val="0"/>
          <c:showCatName val="0"/>
          <c:showSerName val="0"/>
          <c:showPercent val="0"/>
          <c:showBubbleSize val="0"/>
        </c:dLbls>
        <c:axId val="623821072"/>
        <c:axId val="623823424"/>
      </c:scatterChart>
      <c:valAx>
        <c:axId val="623821072"/>
        <c:scaling>
          <c:orientation val="minMax"/>
          <c:max val="700"/>
          <c:min val="450"/>
        </c:scaling>
        <c:delete val="0"/>
        <c:axPos val="b"/>
        <c:title>
          <c:tx>
            <c:rich>
              <a:bodyPr/>
              <a:lstStyle/>
              <a:p>
                <a:pPr>
                  <a:defRPr sz="1400"/>
                </a:pPr>
                <a:r>
                  <a:rPr lang="en-US" sz="1400"/>
                  <a:t>wavelength(nm)</a:t>
                </a:r>
                <a:endParaRPr lang="zh-TW" sz="1400"/>
              </a:p>
            </c:rich>
          </c:tx>
          <c:layout>
            <c:manualLayout>
              <c:xMode val="edge"/>
              <c:yMode val="edge"/>
              <c:x val="0.32308568492219314"/>
              <c:y val="0.93052433171913351"/>
            </c:manualLayout>
          </c:layout>
          <c:overlay val="0"/>
        </c:title>
        <c:numFmt formatCode="General" sourceLinked="1"/>
        <c:majorTickMark val="out"/>
        <c:minorTickMark val="none"/>
        <c:tickLblPos val="nextTo"/>
        <c:txPr>
          <a:bodyPr/>
          <a:lstStyle/>
          <a:p>
            <a:pPr>
              <a:defRPr sz="1400"/>
            </a:pPr>
            <a:endParaRPr lang="zh-TW"/>
          </a:p>
        </c:txPr>
        <c:crossAx val="623823424"/>
        <c:crosses val="autoZero"/>
        <c:crossBetween val="midCat"/>
      </c:valAx>
      <c:valAx>
        <c:axId val="623823424"/>
        <c:scaling>
          <c:orientation val="minMax"/>
        </c:scaling>
        <c:delete val="0"/>
        <c:axPos val="l"/>
        <c:title>
          <c:tx>
            <c:rich>
              <a:bodyPr rot="-5400000" vert="horz"/>
              <a:lstStyle/>
              <a:p>
                <a:pPr>
                  <a:defRPr sz="1400"/>
                </a:pPr>
                <a:r>
                  <a:rPr lang="en-US" sz="1400"/>
                  <a:t>normalized intensity</a:t>
                </a:r>
                <a:endParaRPr lang="zh-TW" sz="1400"/>
              </a:p>
            </c:rich>
          </c:tx>
          <c:layout>
            <c:manualLayout>
              <c:xMode val="edge"/>
              <c:yMode val="edge"/>
              <c:x val="5.32213829015251E-4"/>
              <c:y val="0.32076337923237364"/>
            </c:manualLayout>
          </c:layout>
          <c:overlay val="0"/>
        </c:title>
        <c:numFmt formatCode="General" sourceLinked="1"/>
        <c:majorTickMark val="out"/>
        <c:minorTickMark val="none"/>
        <c:tickLblPos val="nextTo"/>
        <c:txPr>
          <a:bodyPr/>
          <a:lstStyle/>
          <a:p>
            <a:pPr>
              <a:defRPr sz="1400"/>
            </a:pPr>
            <a:endParaRPr lang="zh-TW"/>
          </a:p>
        </c:txPr>
        <c:crossAx val="623821072"/>
        <c:crosses val="autoZero"/>
        <c:crossBetween val="midCat"/>
      </c:valAx>
    </c:plotArea>
    <c:legend>
      <c:legendPos val="r"/>
      <c:layout>
        <c:manualLayout>
          <c:xMode val="edge"/>
          <c:yMode val="edge"/>
          <c:x val="0.72606865871089465"/>
          <c:y val="0.34873221678698929"/>
          <c:w val="0.26104197501628085"/>
          <c:h val="0.41530979128680839"/>
        </c:manualLayout>
      </c:layout>
      <c:overlay val="0"/>
      <c:txPr>
        <a:bodyPr/>
        <a:lstStyle/>
        <a:p>
          <a:pPr>
            <a:defRPr sz="1400"/>
          </a:pPr>
          <a:endParaRPr lang="zh-TW"/>
        </a:p>
      </c:txPr>
    </c:legend>
    <c:plotVisOnly val="1"/>
    <c:dispBlanksAs val="gap"/>
    <c:showDLblsOverMax val="0"/>
  </c:chart>
  <c:spPr>
    <a:ln>
      <a:noFill/>
    </a:ln>
  </c:spPr>
  <c:txPr>
    <a:bodyPr/>
    <a:lstStyle/>
    <a:p>
      <a:pPr>
        <a:defRPr sz="1800"/>
      </a:pPr>
      <a:endParaRPr lang="zh-TW"/>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lang="zh-TW"/>
            </a:pPr>
            <a:r>
              <a:rPr lang="zh-TW"/>
              <a:t>化合物</a:t>
            </a:r>
            <a:r>
              <a:rPr lang="en-US"/>
              <a:t>3</a:t>
            </a:r>
            <a:r>
              <a:rPr lang="zh-TW"/>
              <a:t> 的回復性熱致變色</a:t>
            </a:r>
          </a:p>
        </c:rich>
      </c:tx>
      <c:layout>
        <c:manualLayout>
          <c:xMode val="edge"/>
          <c:yMode val="edge"/>
          <c:x val="0.30940580344123658"/>
          <c:y val="3.8217609162491052E-3"/>
        </c:manualLayout>
      </c:layout>
      <c:overlay val="0"/>
    </c:title>
    <c:autoTitleDeleted val="0"/>
    <c:plotArea>
      <c:layout>
        <c:manualLayout>
          <c:layoutTarget val="inner"/>
          <c:xMode val="edge"/>
          <c:yMode val="edge"/>
          <c:x val="8.6387025304220502E-2"/>
          <c:y val="0.14820698465221399"/>
          <c:w val="0.6312515537654686"/>
          <c:h val="0.70212189649303713"/>
        </c:manualLayout>
      </c:layout>
      <c:scatterChart>
        <c:scatterStyle val="smoothMarker"/>
        <c:varyColors val="0"/>
        <c:ser>
          <c:idx val="0"/>
          <c:order val="0"/>
          <c:tx>
            <c:strRef>
              <c:f>Sheet1!$AF$6</c:f>
              <c:strCache>
                <c:ptCount val="1"/>
                <c:pt idx="0">
                  <c:v>160°C Heating cycle 1</c:v>
                </c:pt>
              </c:strCache>
            </c:strRef>
          </c:tx>
          <c:marker>
            <c:symbol val="none"/>
          </c:marker>
          <c:xVal>
            <c:numRef>
              <c:f>Sheet1!$A$2:$A$382</c:f>
              <c:numCache>
                <c:formatCode>General</c:formatCode>
                <c:ptCount val="381"/>
                <c:pt idx="0">
                  <c:v>440</c:v>
                </c:pt>
                <c:pt idx="1">
                  <c:v>441</c:v>
                </c:pt>
                <c:pt idx="2">
                  <c:v>442</c:v>
                </c:pt>
                <c:pt idx="3">
                  <c:v>443</c:v>
                </c:pt>
                <c:pt idx="4">
                  <c:v>444</c:v>
                </c:pt>
                <c:pt idx="5">
                  <c:v>445</c:v>
                </c:pt>
                <c:pt idx="6">
                  <c:v>446</c:v>
                </c:pt>
                <c:pt idx="7">
                  <c:v>447</c:v>
                </c:pt>
                <c:pt idx="8">
                  <c:v>448</c:v>
                </c:pt>
                <c:pt idx="9">
                  <c:v>449</c:v>
                </c:pt>
                <c:pt idx="10">
                  <c:v>450</c:v>
                </c:pt>
                <c:pt idx="11">
                  <c:v>451</c:v>
                </c:pt>
                <c:pt idx="12">
                  <c:v>452</c:v>
                </c:pt>
                <c:pt idx="13">
                  <c:v>453</c:v>
                </c:pt>
                <c:pt idx="14">
                  <c:v>454</c:v>
                </c:pt>
                <c:pt idx="15">
                  <c:v>455</c:v>
                </c:pt>
                <c:pt idx="16">
                  <c:v>456</c:v>
                </c:pt>
                <c:pt idx="17">
                  <c:v>457</c:v>
                </c:pt>
                <c:pt idx="18">
                  <c:v>458</c:v>
                </c:pt>
                <c:pt idx="19">
                  <c:v>459</c:v>
                </c:pt>
                <c:pt idx="20">
                  <c:v>460</c:v>
                </c:pt>
                <c:pt idx="21">
                  <c:v>461</c:v>
                </c:pt>
                <c:pt idx="22">
                  <c:v>462</c:v>
                </c:pt>
                <c:pt idx="23">
                  <c:v>463</c:v>
                </c:pt>
                <c:pt idx="24">
                  <c:v>464</c:v>
                </c:pt>
                <c:pt idx="25">
                  <c:v>465</c:v>
                </c:pt>
                <c:pt idx="26">
                  <c:v>466</c:v>
                </c:pt>
                <c:pt idx="27">
                  <c:v>467</c:v>
                </c:pt>
                <c:pt idx="28">
                  <c:v>468</c:v>
                </c:pt>
                <c:pt idx="29">
                  <c:v>469</c:v>
                </c:pt>
                <c:pt idx="30">
                  <c:v>470</c:v>
                </c:pt>
                <c:pt idx="31">
                  <c:v>471</c:v>
                </c:pt>
                <c:pt idx="32">
                  <c:v>472</c:v>
                </c:pt>
                <c:pt idx="33">
                  <c:v>473</c:v>
                </c:pt>
                <c:pt idx="34">
                  <c:v>474</c:v>
                </c:pt>
                <c:pt idx="35">
                  <c:v>475</c:v>
                </c:pt>
                <c:pt idx="36">
                  <c:v>476</c:v>
                </c:pt>
                <c:pt idx="37">
                  <c:v>477</c:v>
                </c:pt>
                <c:pt idx="38">
                  <c:v>478</c:v>
                </c:pt>
                <c:pt idx="39">
                  <c:v>479</c:v>
                </c:pt>
                <c:pt idx="40">
                  <c:v>480</c:v>
                </c:pt>
                <c:pt idx="41">
                  <c:v>481</c:v>
                </c:pt>
                <c:pt idx="42">
                  <c:v>482</c:v>
                </c:pt>
                <c:pt idx="43">
                  <c:v>483</c:v>
                </c:pt>
                <c:pt idx="44">
                  <c:v>484</c:v>
                </c:pt>
                <c:pt idx="45">
                  <c:v>485</c:v>
                </c:pt>
                <c:pt idx="46">
                  <c:v>486</c:v>
                </c:pt>
                <c:pt idx="47">
                  <c:v>487</c:v>
                </c:pt>
                <c:pt idx="48">
                  <c:v>488</c:v>
                </c:pt>
                <c:pt idx="49">
                  <c:v>489</c:v>
                </c:pt>
                <c:pt idx="50">
                  <c:v>490</c:v>
                </c:pt>
                <c:pt idx="51">
                  <c:v>491</c:v>
                </c:pt>
                <c:pt idx="52">
                  <c:v>492</c:v>
                </c:pt>
                <c:pt idx="53">
                  <c:v>493</c:v>
                </c:pt>
                <c:pt idx="54">
                  <c:v>494</c:v>
                </c:pt>
                <c:pt idx="55">
                  <c:v>495</c:v>
                </c:pt>
                <c:pt idx="56">
                  <c:v>496</c:v>
                </c:pt>
                <c:pt idx="57">
                  <c:v>497</c:v>
                </c:pt>
                <c:pt idx="58">
                  <c:v>498</c:v>
                </c:pt>
                <c:pt idx="59">
                  <c:v>499</c:v>
                </c:pt>
                <c:pt idx="60">
                  <c:v>500</c:v>
                </c:pt>
                <c:pt idx="61">
                  <c:v>501</c:v>
                </c:pt>
                <c:pt idx="62">
                  <c:v>502</c:v>
                </c:pt>
                <c:pt idx="63">
                  <c:v>503</c:v>
                </c:pt>
                <c:pt idx="64">
                  <c:v>504</c:v>
                </c:pt>
                <c:pt idx="65">
                  <c:v>505</c:v>
                </c:pt>
                <c:pt idx="66">
                  <c:v>506</c:v>
                </c:pt>
                <c:pt idx="67">
                  <c:v>507</c:v>
                </c:pt>
                <c:pt idx="68">
                  <c:v>508</c:v>
                </c:pt>
                <c:pt idx="69">
                  <c:v>509</c:v>
                </c:pt>
                <c:pt idx="70">
                  <c:v>510</c:v>
                </c:pt>
                <c:pt idx="71">
                  <c:v>511</c:v>
                </c:pt>
                <c:pt idx="72">
                  <c:v>512</c:v>
                </c:pt>
                <c:pt idx="73">
                  <c:v>513</c:v>
                </c:pt>
                <c:pt idx="74">
                  <c:v>514</c:v>
                </c:pt>
                <c:pt idx="75">
                  <c:v>515</c:v>
                </c:pt>
                <c:pt idx="76">
                  <c:v>516</c:v>
                </c:pt>
                <c:pt idx="77">
                  <c:v>517</c:v>
                </c:pt>
                <c:pt idx="78">
                  <c:v>518</c:v>
                </c:pt>
                <c:pt idx="79">
                  <c:v>519</c:v>
                </c:pt>
                <c:pt idx="80">
                  <c:v>520</c:v>
                </c:pt>
                <c:pt idx="81">
                  <c:v>521</c:v>
                </c:pt>
                <c:pt idx="82">
                  <c:v>522</c:v>
                </c:pt>
                <c:pt idx="83">
                  <c:v>523</c:v>
                </c:pt>
                <c:pt idx="84">
                  <c:v>524</c:v>
                </c:pt>
                <c:pt idx="85">
                  <c:v>525</c:v>
                </c:pt>
                <c:pt idx="86">
                  <c:v>526</c:v>
                </c:pt>
                <c:pt idx="87">
                  <c:v>527</c:v>
                </c:pt>
                <c:pt idx="88">
                  <c:v>528</c:v>
                </c:pt>
                <c:pt idx="89">
                  <c:v>529</c:v>
                </c:pt>
                <c:pt idx="90">
                  <c:v>530</c:v>
                </c:pt>
                <c:pt idx="91">
                  <c:v>531</c:v>
                </c:pt>
                <c:pt idx="92">
                  <c:v>532</c:v>
                </c:pt>
                <c:pt idx="93">
                  <c:v>533</c:v>
                </c:pt>
                <c:pt idx="94">
                  <c:v>534</c:v>
                </c:pt>
                <c:pt idx="95">
                  <c:v>535</c:v>
                </c:pt>
                <c:pt idx="96">
                  <c:v>536</c:v>
                </c:pt>
                <c:pt idx="97">
                  <c:v>537</c:v>
                </c:pt>
                <c:pt idx="98">
                  <c:v>538</c:v>
                </c:pt>
                <c:pt idx="99">
                  <c:v>539</c:v>
                </c:pt>
                <c:pt idx="100">
                  <c:v>540</c:v>
                </c:pt>
                <c:pt idx="101">
                  <c:v>541</c:v>
                </c:pt>
                <c:pt idx="102">
                  <c:v>542</c:v>
                </c:pt>
                <c:pt idx="103">
                  <c:v>543</c:v>
                </c:pt>
                <c:pt idx="104">
                  <c:v>544</c:v>
                </c:pt>
                <c:pt idx="105">
                  <c:v>545</c:v>
                </c:pt>
                <c:pt idx="106">
                  <c:v>546</c:v>
                </c:pt>
                <c:pt idx="107">
                  <c:v>547</c:v>
                </c:pt>
                <c:pt idx="108">
                  <c:v>548</c:v>
                </c:pt>
                <c:pt idx="109">
                  <c:v>549</c:v>
                </c:pt>
                <c:pt idx="110">
                  <c:v>550</c:v>
                </c:pt>
                <c:pt idx="111">
                  <c:v>551</c:v>
                </c:pt>
                <c:pt idx="112">
                  <c:v>552</c:v>
                </c:pt>
                <c:pt idx="113">
                  <c:v>553</c:v>
                </c:pt>
                <c:pt idx="114">
                  <c:v>554</c:v>
                </c:pt>
                <c:pt idx="115">
                  <c:v>555</c:v>
                </c:pt>
                <c:pt idx="116">
                  <c:v>556</c:v>
                </c:pt>
                <c:pt idx="117">
                  <c:v>557</c:v>
                </c:pt>
                <c:pt idx="118">
                  <c:v>558</c:v>
                </c:pt>
                <c:pt idx="119">
                  <c:v>559</c:v>
                </c:pt>
                <c:pt idx="120">
                  <c:v>560</c:v>
                </c:pt>
                <c:pt idx="121">
                  <c:v>561</c:v>
                </c:pt>
                <c:pt idx="122">
                  <c:v>562</c:v>
                </c:pt>
                <c:pt idx="123">
                  <c:v>563</c:v>
                </c:pt>
                <c:pt idx="124">
                  <c:v>564</c:v>
                </c:pt>
                <c:pt idx="125">
                  <c:v>565</c:v>
                </c:pt>
                <c:pt idx="126">
                  <c:v>566</c:v>
                </c:pt>
                <c:pt idx="127">
                  <c:v>567</c:v>
                </c:pt>
                <c:pt idx="128">
                  <c:v>568</c:v>
                </c:pt>
                <c:pt idx="129">
                  <c:v>569</c:v>
                </c:pt>
                <c:pt idx="130">
                  <c:v>570</c:v>
                </c:pt>
                <c:pt idx="131">
                  <c:v>571</c:v>
                </c:pt>
                <c:pt idx="132">
                  <c:v>572</c:v>
                </c:pt>
                <c:pt idx="133">
                  <c:v>573</c:v>
                </c:pt>
                <c:pt idx="134">
                  <c:v>574</c:v>
                </c:pt>
                <c:pt idx="135">
                  <c:v>575</c:v>
                </c:pt>
                <c:pt idx="136">
                  <c:v>576</c:v>
                </c:pt>
                <c:pt idx="137">
                  <c:v>577</c:v>
                </c:pt>
                <c:pt idx="138">
                  <c:v>578</c:v>
                </c:pt>
                <c:pt idx="139">
                  <c:v>579</c:v>
                </c:pt>
                <c:pt idx="140">
                  <c:v>580</c:v>
                </c:pt>
                <c:pt idx="141">
                  <c:v>581</c:v>
                </c:pt>
                <c:pt idx="142">
                  <c:v>582</c:v>
                </c:pt>
                <c:pt idx="143">
                  <c:v>583</c:v>
                </c:pt>
                <c:pt idx="144">
                  <c:v>584</c:v>
                </c:pt>
                <c:pt idx="145">
                  <c:v>585</c:v>
                </c:pt>
                <c:pt idx="146">
                  <c:v>586</c:v>
                </c:pt>
                <c:pt idx="147">
                  <c:v>587</c:v>
                </c:pt>
                <c:pt idx="148">
                  <c:v>588</c:v>
                </c:pt>
                <c:pt idx="149">
                  <c:v>589</c:v>
                </c:pt>
                <c:pt idx="150">
                  <c:v>590</c:v>
                </c:pt>
                <c:pt idx="151">
                  <c:v>591</c:v>
                </c:pt>
                <c:pt idx="152">
                  <c:v>592</c:v>
                </c:pt>
                <c:pt idx="153">
                  <c:v>593</c:v>
                </c:pt>
                <c:pt idx="154">
                  <c:v>594</c:v>
                </c:pt>
                <c:pt idx="155">
                  <c:v>595</c:v>
                </c:pt>
                <c:pt idx="156">
                  <c:v>596</c:v>
                </c:pt>
                <c:pt idx="157">
                  <c:v>597</c:v>
                </c:pt>
                <c:pt idx="158">
                  <c:v>598</c:v>
                </c:pt>
                <c:pt idx="159">
                  <c:v>599</c:v>
                </c:pt>
                <c:pt idx="160">
                  <c:v>600</c:v>
                </c:pt>
                <c:pt idx="161">
                  <c:v>601</c:v>
                </c:pt>
                <c:pt idx="162">
                  <c:v>602</c:v>
                </c:pt>
                <c:pt idx="163">
                  <c:v>603</c:v>
                </c:pt>
                <c:pt idx="164">
                  <c:v>604</c:v>
                </c:pt>
                <c:pt idx="165">
                  <c:v>605</c:v>
                </c:pt>
                <c:pt idx="166">
                  <c:v>606</c:v>
                </c:pt>
                <c:pt idx="167">
                  <c:v>607</c:v>
                </c:pt>
                <c:pt idx="168">
                  <c:v>608</c:v>
                </c:pt>
                <c:pt idx="169">
                  <c:v>609</c:v>
                </c:pt>
                <c:pt idx="170">
                  <c:v>610</c:v>
                </c:pt>
                <c:pt idx="171">
                  <c:v>611</c:v>
                </c:pt>
                <c:pt idx="172">
                  <c:v>612</c:v>
                </c:pt>
                <c:pt idx="173">
                  <c:v>613</c:v>
                </c:pt>
                <c:pt idx="174">
                  <c:v>614</c:v>
                </c:pt>
                <c:pt idx="175">
                  <c:v>615</c:v>
                </c:pt>
                <c:pt idx="176">
                  <c:v>616</c:v>
                </c:pt>
                <c:pt idx="177">
                  <c:v>617</c:v>
                </c:pt>
                <c:pt idx="178">
                  <c:v>618</c:v>
                </c:pt>
                <c:pt idx="179">
                  <c:v>619</c:v>
                </c:pt>
                <c:pt idx="180">
                  <c:v>620</c:v>
                </c:pt>
                <c:pt idx="181">
                  <c:v>621</c:v>
                </c:pt>
                <c:pt idx="182">
                  <c:v>622</c:v>
                </c:pt>
                <c:pt idx="183">
                  <c:v>623</c:v>
                </c:pt>
                <c:pt idx="184">
                  <c:v>624</c:v>
                </c:pt>
                <c:pt idx="185">
                  <c:v>625</c:v>
                </c:pt>
                <c:pt idx="186">
                  <c:v>626</c:v>
                </c:pt>
                <c:pt idx="187">
                  <c:v>627</c:v>
                </c:pt>
                <c:pt idx="188">
                  <c:v>628</c:v>
                </c:pt>
                <c:pt idx="189">
                  <c:v>629</c:v>
                </c:pt>
                <c:pt idx="190">
                  <c:v>630</c:v>
                </c:pt>
                <c:pt idx="191">
                  <c:v>631</c:v>
                </c:pt>
                <c:pt idx="192">
                  <c:v>632</c:v>
                </c:pt>
                <c:pt idx="193">
                  <c:v>633</c:v>
                </c:pt>
                <c:pt idx="194">
                  <c:v>634</c:v>
                </c:pt>
                <c:pt idx="195">
                  <c:v>635</c:v>
                </c:pt>
                <c:pt idx="196">
                  <c:v>636</c:v>
                </c:pt>
                <c:pt idx="197">
                  <c:v>637</c:v>
                </c:pt>
                <c:pt idx="198">
                  <c:v>638</c:v>
                </c:pt>
                <c:pt idx="199">
                  <c:v>639</c:v>
                </c:pt>
                <c:pt idx="200">
                  <c:v>640</c:v>
                </c:pt>
                <c:pt idx="201">
                  <c:v>641</c:v>
                </c:pt>
                <c:pt idx="202">
                  <c:v>642</c:v>
                </c:pt>
                <c:pt idx="203">
                  <c:v>643</c:v>
                </c:pt>
                <c:pt idx="204">
                  <c:v>644</c:v>
                </c:pt>
                <c:pt idx="205">
                  <c:v>645</c:v>
                </c:pt>
                <c:pt idx="206">
                  <c:v>646</c:v>
                </c:pt>
                <c:pt idx="207">
                  <c:v>647</c:v>
                </c:pt>
                <c:pt idx="208">
                  <c:v>648</c:v>
                </c:pt>
                <c:pt idx="209">
                  <c:v>649</c:v>
                </c:pt>
                <c:pt idx="210">
                  <c:v>650</c:v>
                </c:pt>
                <c:pt idx="211">
                  <c:v>651</c:v>
                </c:pt>
                <c:pt idx="212">
                  <c:v>652</c:v>
                </c:pt>
                <c:pt idx="213">
                  <c:v>653</c:v>
                </c:pt>
                <c:pt idx="214">
                  <c:v>654</c:v>
                </c:pt>
                <c:pt idx="215">
                  <c:v>655</c:v>
                </c:pt>
                <c:pt idx="216">
                  <c:v>656</c:v>
                </c:pt>
                <c:pt idx="217">
                  <c:v>657</c:v>
                </c:pt>
                <c:pt idx="218">
                  <c:v>658</c:v>
                </c:pt>
                <c:pt idx="219">
                  <c:v>659</c:v>
                </c:pt>
                <c:pt idx="220">
                  <c:v>660</c:v>
                </c:pt>
                <c:pt idx="221">
                  <c:v>661</c:v>
                </c:pt>
                <c:pt idx="222">
                  <c:v>662</c:v>
                </c:pt>
                <c:pt idx="223">
                  <c:v>663</c:v>
                </c:pt>
                <c:pt idx="224">
                  <c:v>664</c:v>
                </c:pt>
                <c:pt idx="225">
                  <c:v>665</c:v>
                </c:pt>
                <c:pt idx="226">
                  <c:v>666</c:v>
                </c:pt>
                <c:pt idx="227">
                  <c:v>667</c:v>
                </c:pt>
                <c:pt idx="228">
                  <c:v>668</c:v>
                </c:pt>
                <c:pt idx="229">
                  <c:v>669</c:v>
                </c:pt>
                <c:pt idx="230">
                  <c:v>670</c:v>
                </c:pt>
                <c:pt idx="231">
                  <c:v>671</c:v>
                </c:pt>
                <c:pt idx="232">
                  <c:v>672</c:v>
                </c:pt>
                <c:pt idx="233">
                  <c:v>673</c:v>
                </c:pt>
                <c:pt idx="234">
                  <c:v>674</c:v>
                </c:pt>
                <c:pt idx="235">
                  <c:v>675</c:v>
                </c:pt>
                <c:pt idx="236">
                  <c:v>676</c:v>
                </c:pt>
                <c:pt idx="237">
                  <c:v>677</c:v>
                </c:pt>
                <c:pt idx="238">
                  <c:v>678</c:v>
                </c:pt>
                <c:pt idx="239">
                  <c:v>679</c:v>
                </c:pt>
                <c:pt idx="240">
                  <c:v>680</c:v>
                </c:pt>
                <c:pt idx="241">
                  <c:v>681</c:v>
                </c:pt>
                <c:pt idx="242">
                  <c:v>682</c:v>
                </c:pt>
                <c:pt idx="243">
                  <c:v>683</c:v>
                </c:pt>
                <c:pt idx="244">
                  <c:v>684</c:v>
                </c:pt>
                <c:pt idx="245">
                  <c:v>685</c:v>
                </c:pt>
                <c:pt idx="246">
                  <c:v>686</c:v>
                </c:pt>
                <c:pt idx="247">
                  <c:v>687</c:v>
                </c:pt>
                <c:pt idx="248">
                  <c:v>688</c:v>
                </c:pt>
                <c:pt idx="249">
                  <c:v>689</c:v>
                </c:pt>
                <c:pt idx="250">
                  <c:v>690</c:v>
                </c:pt>
                <c:pt idx="251">
                  <c:v>691</c:v>
                </c:pt>
                <c:pt idx="252">
                  <c:v>692</c:v>
                </c:pt>
                <c:pt idx="253">
                  <c:v>693</c:v>
                </c:pt>
                <c:pt idx="254">
                  <c:v>694</c:v>
                </c:pt>
                <c:pt idx="255">
                  <c:v>695</c:v>
                </c:pt>
                <c:pt idx="256">
                  <c:v>696</c:v>
                </c:pt>
                <c:pt idx="257">
                  <c:v>697</c:v>
                </c:pt>
                <c:pt idx="258">
                  <c:v>698</c:v>
                </c:pt>
                <c:pt idx="259">
                  <c:v>699</c:v>
                </c:pt>
                <c:pt idx="260">
                  <c:v>700</c:v>
                </c:pt>
                <c:pt idx="261">
                  <c:v>701</c:v>
                </c:pt>
                <c:pt idx="262">
                  <c:v>702</c:v>
                </c:pt>
                <c:pt idx="263">
                  <c:v>703</c:v>
                </c:pt>
                <c:pt idx="264">
                  <c:v>704</c:v>
                </c:pt>
                <c:pt idx="265">
                  <c:v>705</c:v>
                </c:pt>
                <c:pt idx="266">
                  <c:v>706</c:v>
                </c:pt>
                <c:pt idx="267">
                  <c:v>707</c:v>
                </c:pt>
                <c:pt idx="268">
                  <c:v>708</c:v>
                </c:pt>
                <c:pt idx="269">
                  <c:v>709</c:v>
                </c:pt>
                <c:pt idx="270">
                  <c:v>710</c:v>
                </c:pt>
                <c:pt idx="271">
                  <c:v>711</c:v>
                </c:pt>
                <c:pt idx="272">
                  <c:v>712</c:v>
                </c:pt>
                <c:pt idx="273">
                  <c:v>713</c:v>
                </c:pt>
                <c:pt idx="274">
                  <c:v>714</c:v>
                </c:pt>
                <c:pt idx="275">
                  <c:v>715</c:v>
                </c:pt>
                <c:pt idx="276">
                  <c:v>716</c:v>
                </c:pt>
                <c:pt idx="277">
                  <c:v>717</c:v>
                </c:pt>
                <c:pt idx="278">
                  <c:v>718</c:v>
                </c:pt>
                <c:pt idx="279">
                  <c:v>719</c:v>
                </c:pt>
                <c:pt idx="280">
                  <c:v>720</c:v>
                </c:pt>
                <c:pt idx="281">
                  <c:v>721</c:v>
                </c:pt>
                <c:pt idx="282">
                  <c:v>722</c:v>
                </c:pt>
                <c:pt idx="283">
                  <c:v>723</c:v>
                </c:pt>
                <c:pt idx="284">
                  <c:v>724</c:v>
                </c:pt>
                <c:pt idx="285">
                  <c:v>725</c:v>
                </c:pt>
                <c:pt idx="286">
                  <c:v>726</c:v>
                </c:pt>
                <c:pt idx="287">
                  <c:v>727</c:v>
                </c:pt>
                <c:pt idx="288">
                  <c:v>728</c:v>
                </c:pt>
                <c:pt idx="289">
                  <c:v>729</c:v>
                </c:pt>
                <c:pt idx="290">
                  <c:v>730</c:v>
                </c:pt>
                <c:pt idx="291">
                  <c:v>731</c:v>
                </c:pt>
                <c:pt idx="292">
                  <c:v>732</c:v>
                </c:pt>
                <c:pt idx="293">
                  <c:v>733</c:v>
                </c:pt>
                <c:pt idx="294">
                  <c:v>734</c:v>
                </c:pt>
                <c:pt idx="295">
                  <c:v>735</c:v>
                </c:pt>
                <c:pt idx="296">
                  <c:v>736</c:v>
                </c:pt>
                <c:pt idx="297">
                  <c:v>737</c:v>
                </c:pt>
                <c:pt idx="298">
                  <c:v>738</c:v>
                </c:pt>
                <c:pt idx="299">
                  <c:v>739</c:v>
                </c:pt>
                <c:pt idx="300">
                  <c:v>740</c:v>
                </c:pt>
                <c:pt idx="301">
                  <c:v>741</c:v>
                </c:pt>
                <c:pt idx="302">
                  <c:v>742</c:v>
                </c:pt>
                <c:pt idx="303">
                  <c:v>743</c:v>
                </c:pt>
                <c:pt idx="304">
                  <c:v>744</c:v>
                </c:pt>
                <c:pt idx="305">
                  <c:v>745</c:v>
                </c:pt>
                <c:pt idx="306">
                  <c:v>746</c:v>
                </c:pt>
                <c:pt idx="307">
                  <c:v>747</c:v>
                </c:pt>
                <c:pt idx="308">
                  <c:v>748</c:v>
                </c:pt>
                <c:pt idx="309">
                  <c:v>749</c:v>
                </c:pt>
                <c:pt idx="310">
                  <c:v>750</c:v>
                </c:pt>
                <c:pt idx="311">
                  <c:v>751</c:v>
                </c:pt>
                <c:pt idx="312">
                  <c:v>752</c:v>
                </c:pt>
                <c:pt idx="313">
                  <c:v>753</c:v>
                </c:pt>
                <c:pt idx="314">
                  <c:v>754</c:v>
                </c:pt>
                <c:pt idx="315">
                  <c:v>755</c:v>
                </c:pt>
                <c:pt idx="316">
                  <c:v>756</c:v>
                </c:pt>
                <c:pt idx="317">
                  <c:v>757</c:v>
                </c:pt>
                <c:pt idx="318">
                  <c:v>758</c:v>
                </c:pt>
                <c:pt idx="319">
                  <c:v>759</c:v>
                </c:pt>
                <c:pt idx="320">
                  <c:v>760</c:v>
                </c:pt>
                <c:pt idx="321">
                  <c:v>761</c:v>
                </c:pt>
                <c:pt idx="322">
                  <c:v>762</c:v>
                </c:pt>
                <c:pt idx="323">
                  <c:v>763</c:v>
                </c:pt>
                <c:pt idx="324">
                  <c:v>764</c:v>
                </c:pt>
                <c:pt idx="325">
                  <c:v>765</c:v>
                </c:pt>
                <c:pt idx="326">
                  <c:v>766</c:v>
                </c:pt>
                <c:pt idx="327">
                  <c:v>767</c:v>
                </c:pt>
                <c:pt idx="328">
                  <c:v>768</c:v>
                </c:pt>
                <c:pt idx="329">
                  <c:v>769</c:v>
                </c:pt>
                <c:pt idx="330">
                  <c:v>770</c:v>
                </c:pt>
                <c:pt idx="331">
                  <c:v>771</c:v>
                </c:pt>
                <c:pt idx="332">
                  <c:v>772</c:v>
                </c:pt>
                <c:pt idx="333">
                  <c:v>773</c:v>
                </c:pt>
                <c:pt idx="334">
                  <c:v>774</c:v>
                </c:pt>
                <c:pt idx="335">
                  <c:v>775</c:v>
                </c:pt>
                <c:pt idx="336">
                  <c:v>776</c:v>
                </c:pt>
                <c:pt idx="337">
                  <c:v>777</c:v>
                </c:pt>
                <c:pt idx="338">
                  <c:v>778</c:v>
                </c:pt>
                <c:pt idx="339">
                  <c:v>779</c:v>
                </c:pt>
                <c:pt idx="340">
                  <c:v>780</c:v>
                </c:pt>
                <c:pt idx="341">
                  <c:v>781</c:v>
                </c:pt>
                <c:pt idx="342">
                  <c:v>782</c:v>
                </c:pt>
                <c:pt idx="343">
                  <c:v>783</c:v>
                </c:pt>
                <c:pt idx="344">
                  <c:v>784</c:v>
                </c:pt>
                <c:pt idx="345">
                  <c:v>785</c:v>
                </c:pt>
                <c:pt idx="346">
                  <c:v>786</c:v>
                </c:pt>
                <c:pt idx="347">
                  <c:v>787</c:v>
                </c:pt>
                <c:pt idx="348">
                  <c:v>788</c:v>
                </c:pt>
                <c:pt idx="349">
                  <c:v>789</c:v>
                </c:pt>
                <c:pt idx="350">
                  <c:v>790</c:v>
                </c:pt>
                <c:pt idx="351">
                  <c:v>791</c:v>
                </c:pt>
                <c:pt idx="352">
                  <c:v>792</c:v>
                </c:pt>
                <c:pt idx="353">
                  <c:v>793</c:v>
                </c:pt>
                <c:pt idx="354">
                  <c:v>794</c:v>
                </c:pt>
                <c:pt idx="355">
                  <c:v>795</c:v>
                </c:pt>
                <c:pt idx="356">
                  <c:v>796</c:v>
                </c:pt>
                <c:pt idx="357">
                  <c:v>797</c:v>
                </c:pt>
                <c:pt idx="358">
                  <c:v>798</c:v>
                </c:pt>
                <c:pt idx="359">
                  <c:v>799</c:v>
                </c:pt>
                <c:pt idx="360">
                  <c:v>800</c:v>
                </c:pt>
                <c:pt idx="361">
                  <c:v>801</c:v>
                </c:pt>
                <c:pt idx="362">
                  <c:v>802</c:v>
                </c:pt>
                <c:pt idx="363">
                  <c:v>803</c:v>
                </c:pt>
                <c:pt idx="364">
                  <c:v>804</c:v>
                </c:pt>
                <c:pt idx="365">
                  <c:v>805</c:v>
                </c:pt>
                <c:pt idx="366">
                  <c:v>806</c:v>
                </c:pt>
                <c:pt idx="367">
                  <c:v>807</c:v>
                </c:pt>
                <c:pt idx="368">
                  <c:v>808</c:v>
                </c:pt>
                <c:pt idx="369">
                  <c:v>809</c:v>
                </c:pt>
                <c:pt idx="370">
                  <c:v>810</c:v>
                </c:pt>
                <c:pt idx="371">
                  <c:v>811</c:v>
                </c:pt>
                <c:pt idx="372">
                  <c:v>812</c:v>
                </c:pt>
                <c:pt idx="373">
                  <c:v>813</c:v>
                </c:pt>
                <c:pt idx="374">
                  <c:v>814</c:v>
                </c:pt>
                <c:pt idx="375">
                  <c:v>815</c:v>
                </c:pt>
                <c:pt idx="376">
                  <c:v>816</c:v>
                </c:pt>
                <c:pt idx="377">
                  <c:v>817</c:v>
                </c:pt>
                <c:pt idx="378">
                  <c:v>818</c:v>
                </c:pt>
                <c:pt idx="379">
                  <c:v>819</c:v>
                </c:pt>
                <c:pt idx="380">
                  <c:v>820</c:v>
                </c:pt>
              </c:numCache>
            </c:numRef>
          </c:xVal>
          <c:yVal>
            <c:numRef>
              <c:f>Sheet1!$B$2:$B$382</c:f>
              <c:numCache>
                <c:formatCode>General</c:formatCode>
                <c:ptCount val="381"/>
                <c:pt idx="0">
                  <c:v>2.8000000000000052E-3</c:v>
                </c:pt>
                <c:pt idx="1">
                  <c:v>2.81E-3</c:v>
                </c:pt>
                <c:pt idx="2">
                  <c:v>2.8400000000000092E-3</c:v>
                </c:pt>
                <c:pt idx="3">
                  <c:v>2.6199999999999999E-3</c:v>
                </c:pt>
                <c:pt idx="4">
                  <c:v>2.5200000000000092E-3</c:v>
                </c:pt>
                <c:pt idx="5">
                  <c:v>2.5400000000000292E-3</c:v>
                </c:pt>
                <c:pt idx="6">
                  <c:v>2.5000000000000092E-3</c:v>
                </c:pt>
                <c:pt idx="7">
                  <c:v>2.4800000000000052E-3</c:v>
                </c:pt>
                <c:pt idx="8">
                  <c:v>2.5700000000000002E-3</c:v>
                </c:pt>
                <c:pt idx="9">
                  <c:v>2.3600000000000001E-3</c:v>
                </c:pt>
                <c:pt idx="10">
                  <c:v>2.1900000000000001E-3</c:v>
                </c:pt>
                <c:pt idx="11">
                  <c:v>2.2000000000000092E-3</c:v>
                </c:pt>
                <c:pt idx="12">
                  <c:v>2.2500000000000011E-3</c:v>
                </c:pt>
                <c:pt idx="13">
                  <c:v>2.2300000000000002E-3</c:v>
                </c:pt>
                <c:pt idx="14">
                  <c:v>2.2300000000000002E-3</c:v>
                </c:pt>
                <c:pt idx="15">
                  <c:v>2.1900000000000001E-3</c:v>
                </c:pt>
                <c:pt idx="16">
                  <c:v>2.2900000000000012E-3</c:v>
                </c:pt>
                <c:pt idx="17">
                  <c:v>2.1700000000000092E-3</c:v>
                </c:pt>
                <c:pt idx="18">
                  <c:v>2.1700000000000092E-3</c:v>
                </c:pt>
                <c:pt idx="19">
                  <c:v>2.33E-3</c:v>
                </c:pt>
                <c:pt idx="20">
                  <c:v>3.1700000000000092E-3</c:v>
                </c:pt>
                <c:pt idx="21">
                  <c:v>3.1500000000000052E-3</c:v>
                </c:pt>
                <c:pt idx="22">
                  <c:v>2.1800000000000252E-3</c:v>
                </c:pt>
                <c:pt idx="23">
                  <c:v>2.0500000000000002E-3</c:v>
                </c:pt>
                <c:pt idx="24">
                  <c:v>2.3000000000000052E-3</c:v>
                </c:pt>
                <c:pt idx="25">
                  <c:v>2.2300000000000002E-3</c:v>
                </c:pt>
                <c:pt idx="26">
                  <c:v>2.2000000000000092E-3</c:v>
                </c:pt>
                <c:pt idx="27">
                  <c:v>2.2500000000000011E-3</c:v>
                </c:pt>
                <c:pt idx="28">
                  <c:v>2.3600000000000001E-3</c:v>
                </c:pt>
                <c:pt idx="29">
                  <c:v>2.2800000000000771E-3</c:v>
                </c:pt>
                <c:pt idx="30">
                  <c:v>2.4199999999999998E-3</c:v>
                </c:pt>
                <c:pt idx="31">
                  <c:v>2.4800000000000052E-3</c:v>
                </c:pt>
                <c:pt idx="32">
                  <c:v>2.5700000000000002E-3</c:v>
                </c:pt>
                <c:pt idx="33">
                  <c:v>2.49E-3</c:v>
                </c:pt>
                <c:pt idx="34">
                  <c:v>2.6700000000000092E-3</c:v>
                </c:pt>
                <c:pt idx="35">
                  <c:v>3.0000000000000092E-3</c:v>
                </c:pt>
                <c:pt idx="36">
                  <c:v>3.1200000000000797E-3</c:v>
                </c:pt>
                <c:pt idx="37">
                  <c:v>3.4800000000000412E-3</c:v>
                </c:pt>
                <c:pt idx="38">
                  <c:v>3.3700000000000002E-3</c:v>
                </c:pt>
                <c:pt idx="39">
                  <c:v>3.8000000000000052E-3</c:v>
                </c:pt>
                <c:pt idx="40">
                  <c:v>4.3600000000000002E-3</c:v>
                </c:pt>
                <c:pt idx="41">
                  <c:v>4.6699999999999997E-3</c:v>
                </c:pt>
                <c:pt idx="42">
                  <c:v>5.1900000000000002E-3</c:v>
                </c:pt>
                <c:pt idx="43">
                  <c:v>5.6900000000000023E-3</c:v>
                </c:pt>
                <c:pt idx="44">
                  <c:v>6.3800000000000124E-3</c:v>
                </c:pt>
                <c:pt idx="45">
                  <c:v>7.3300000000000934E-3</c:v>
                </c:pt>
                <c:pt idx="46">
                  <c:v>8.0200000000000028E-3</c:v>
                </c:pt>
                <c:pt idx="47">
                  <c:v>9.0500000000000268E-3</c:v>
                </c:pt>
                <c:pt idx="48">
                  <c:v>9.9500000000000768E-3</c:v>
                </c:pt>
                <c:pt idx="49">
                  <c:v>1.1150000000000005E-2</c:v>
                </c:pt>
                <c:pt idx="50">
                  <c:v>1.2869999999999998E-2</c:v>
                </c:pt>
                <c:pt idx="51">
                  <c:v>1.4619999999999998E-2</c:v>
                </c:pt>
                <c:pt idx="52">
                  <c:v>1.6600000000000201E-2</c:v>
                </c:pt>
                <c:pt idx="53">
                  <c:v>1.8519999999999998E-2</c:v>
                </c:pt>
                <c:pt idx="54">
                  <c:v>2.1440000000000011E-2</c:v>
                </c:pt>
                <c:pt idx="55">
                  <c:v>2.3789999999999999E-2</c:v>
                </c:pt>
                <c:pt idx="56">
                  <c:v>2.6599999999999999E-2</c:v>
                </c:pt>
                <c:pt idx="57">
                  <c:v>3.0329999999999999E-2</c:v>
                </c:pt>
                <c:pt idx="58">
                  <c:v>3.4229999999999997E-2</c:v>
                </c:pt>
                <c:pt idx="59">
                  <c:v>3.9210000000000002E-2</c:v>
                </c:pt>
                <c:pt idx="60">
                  <c:v>4.3969999999999995E-2</c:v>
                </c:pt>
                <c:pt idx="61">
                  <c:v>4.9410000000000134E-2</c:v>
                </c:pt>
                <c:pt idx="62">
                  <c:v>5.4770000000000034E-2</c:v>
                </c:pt>
                <c:pt idx="63">
                  <c:v>6.3829999999999998E-2</c:v>
                </c:pt>
                <c:pt idx="64">
                  <c:v>7.0749999999999993E-2</c:v>
                </c:pt>
                <c:pt idx="65">
                  <c:v>8.0200000000000021E-2</c:v>
                </c:pt>
                <c:pt idx="66">
                  <c:v>8.9000000000000065E-2</c:v>
                </c:pt>
                <c:pt idx="67">
                  <c:v>9.8630000000001244E-2</c:v>
                </c:pt>
                <c:pt idx="68">
                  <c:v>0.10913000000000198</c:v>
                </c:pt>
                <c:pt idx="69">
                  <c:v>0.12285</c:v>
                </c:pt>
                <c:pt idx="70">
                  <c:v>0.13643000000000041</c:v>
                </c:pt>
                <c:pt idx="71">
                  <c:v>0.15096000000000406</c:v>
                </c:pt>
                <c:pt idx="72">
                  <c:v>0.16722999999999999</c:v>
                </c:pt>
                <c:pt idx="73">
                  <c:v>0.18618000000000001</c:v>
                </c:pt>
                <c:pt idx="74">
                  <c:v>0.20566000000000001</c:v>
                </c:pt>
                <c:pt idx="75">
                  <c:v>0.22366999999999998</c:v>
                </c:pt>
                <c:pt idx="76">
                  <c:v>0.24595000000000194</c:v>
                </c:pt>
                <c:pt idx="77">
                  <c:v>0.26881000000000038</c:v>
                </c:pt>
                <c:pt idx="78">
                  <c:v>0.29159000000000002</c:v>
                </c:pt>
                <c:pt idx="79">
                  <c:v>0.31404000000000032</c:v>
                </c:pt>
                <c:pt idx="80">
                  <c:v>0.33942000000001193</c:v>
                </c:pt>
                <c:pt idx="81">
                  <c:v>0.36687000000000902</c:v>
                </c:pt>
                <c:pt idx="82">
                  <c:v>0.39026000000000038</c:v>
                </c:pt>
                <c:pt idx="83">
                  <c:v>0.41731000000000723</c:v>
                </c:pt>
                <c:pt idx="84">
                  <c:v>0.44652000000000008</c:v>
                </c:pt>
                <c:pt idx="85">
                  <c:v>0.47176000000000001</c:v>
                </c:pt>
                <c:pt idx="86">
                  <c:v>0.49982000000001092</c:v>
                </c:pt>
                <c:pt idx="87">
                  <c:v>0.52890000000000004</c:v>
                </c:pt>
                <c:pt idx="88">
                  <c:v>0.55778000000000005</c:v>
                </c:pt>
                <c:pt idx="89">
                  <c:v>0.58407999999999949</c:v>
                </c:pt>
                <c:pt idx="90">
                  <c:v>0.61133000000000004</c:v>
                </c:pt>
                <c:pt idx="91">
                  <c:v>0.63438000000000005</c:v>
                </c:pt>
                <c:pt idx="92">
                  <c:v>0.66407000000001648</c:v>
                </c:pt>
                <c:pt idx="93">
                  <c:v>0.68928</c:v>
                </c:pt>
                <c:pt idx="94">
                  <c:v>0.71335999999999999</c:v>
                </c:pt>
                <c:pt idx="95">
                  <c:v>0.73426999999999998</c:v>
                </c:pt>
                <c:pt idx="96">
                  <c:v>0.75251000000000001</c:v>
                </c:pt>
                <c:pt idx="97">
                  <c:v>0.77771000000001433</c:v>
                </c:pt>
                <c:pt idx="98">
                  <c:v>0.79539000000000004</c:v>
                </c:pt>
                <c:pt idx="99">
                  <c:v>0.81223999999999996</c:v>
                </c:pt>
                <c:pt idx="100">
                  <c:v>0.82803000000000004</c:v>
                </c:pt>
                <c:pt idx="101">
                  <c:v>0.84585999999999995</c:v>
                </c:pt>
                <c:pt idx="102">
                  <c:v>0.8579900000000158</c:v>
                </c:pt>
                <c:pt idx="103">
                  <c:v>0.87383999999999995</c:v>
                </c:pt>
                <c:pt idx="104">
                  <c:v>0.88693</c:v>
                </c:pt>
                <c:pt idx="105">
                  <c:v>0.8953099999999995</c:v>
                </c:pt>
                <c:pt idx="106">
                  <c:v>0.90705000000000002</c:v>
                </c:pt>
                <c:pt idx="107">
                  <c:v>0.91754999999999998</c:v>
                </c:pt>
                <c:pt idx="108">
                  <c:v>0.92635000000000001</c:v>
                </c:pt>
                <c:pt idx="109">
                  <c:v>0.93310999999999999</c:v>
                </c:pt>
                <c:pt idx="110">
                  <c:v>0.94620000000000004</c:v>
                </c:pt>
                <c:pt idx="111">
                  <c:v>0.95043999999999951</c:v>
                </c:pt>
                <c:pt idx="112">
                  <c:v>0.95928000000000002</c:v>
                </c:pt>
                <c:pt idx="113">
                  <c:v>0.96109999999999995</c:v>
                </c:pt>
                <c:pt idx="114">
                  <c:v>0.97058999999999951</c:v>
                </c:pt>
                <c:pt idx="115">
                  <c:v>0.97158999999999951</c:v>
                </c:pt>
                <c:pt idx="116">
                  <c:v>0.97845000000000004</c:v>
                </c:pt>
                <c:pt idx="117">
                  <c:v>0.98636999999998565</c:v>
                </c:pt>
                <c:pt idx="118">
                  <c:v>0.98357999999999957</c:v>
                </c:pt>
                <c:pt idx="119">
                  <c:v>0.98850999999999956</c:v>
                </c:pt>
                <c:pt idx="120">
                  <c:v>0.99214000000000002</c:v>
                </c:pt>
                <c:pt idx="121">
                  <c:v>0.99307999999999996</c:v>
                </c:pt>
                <c:pt idx="122">
                  <c:v>0.99724000000000002</c:v>
                </c:pt>
                <c:pt idx="123">
                  <c:v>0.99753999999998633</c:v>
                </c:pt>
                <c:pt idx="124">
                  <c:v>0.999</c:v>
                </c:pt>
                <c:pt idx="125">
                  <c:v>0.99925999999999959</c:v>
                </c:pt>
                <c:pt idx="126">
                  <c:v>0.99670000000000003</c:v>
                </c:pt>
                <c:pt idx="127">
                  <c:v>0.99634</c:v>
                </c:pt>
                <c:pt idx="128">
                  <c:v>0.99629000000000001</c:v>
                </c:pt>
                <c:pt idx="129">
                  <c:v>1</c:v>
                </c:pt>
                <c:pt idx="130">
                  <c:v>0.99632999999999949</c:v>
                </c:pt>
                <c:pt idx="131">
                  <c:v>0.98960999999999999</c:v>
                </c:pt>
                <c:pt idx="132">
                  <c:v>0.98505999999999949</c:v>
                </c:pt>
                <c:pt idx="133">
                  <c:v>0.97946999999999951</c:v>
                </c:pt>
                <c:pt idx="134">
                  <c:v>0.97900000000000065</c:v>
                </c:pt>
                <c:pt idx="135">
                  <c:v>0.97702000000001277</c:v>
                </c:pt>
                <c:pt idx="136">
                  <c:v>0.96892000000001333</c:v>
                </c:pt>
                <c:pt idx="137">
                  <c:v>0.96805000000000063</c:v>
                </c:pt>
                <c:pt idx="138">
                  <c:v>0.95950999999999997</c:v>
                </c:pt>
                <c:pt idx="139">
                  <c:v>0.95111999999999997</c:v>
                </c:pt>
                <c:pt idx="140">
                  <c:v>0.95228000000000002</c:v>
                </c:pt>
                <c:pt idx="141">
                  <c:v>0.94737000000000005</c:v>
                </c:pt>
                <c:pt idx="142">
                  <c:v>0.93857999999999997</c:v>
                </c:pt>
                <c:pt idx="143">
                  <c:v>0.93501999999999996</c:v>
                </c:pt>
                <c:pt idx="144">
                  <c:v>0.93010999999999999</c:v>
                </c:pt>
                <c:pt idx="145">
                  <c:v>0.91986999999999997</c:v>
                </c:pt>
                <c:pt idx="146">
                  <c:v>0.91485000000000005</c:v>
                </c:pt>
                <c:pt idx="147">
                  <c:v>0.90371999999999997</c:v>
                </c:pt>
                <c:pt idx="148">
                  <c:v>0.89957999999999949</c:v>
                </c:pt>
                <c:pt idx="149">
                  <c:v>0.89429999999999998</c:v>
                </c:pt>
                <c:pt idx="150">
                  <c:v>0.8837699999999995</c:v>
                </c:pt>
                <c:pt idx="151">
                  <c:v>0.87570000000001635</c:v>
                </c:pt>
                <c:pt idx="152">
                  <c:v>0.86516999999999999</c:v>
                </c:pt>
                <c:pt idx="153">
                  <c:v>0.86028000000000004</c:v>
                </c:pt>
                <c:pt idx="154">
                  <c:v>0.85106999999999999</c:v>
                </c:pt>
                <c:pt idx="155">
                  <c:v>0.84202999999999995</c:v>
                </c:pt>
                <c:pt idx="156">
                  <c:v>0.83843999999999996</c:v>
                </c:pt>
                <c:pt idx="157">
                  <c:v>0.83257000000000003</c:v>
                </c:pt>
                <c:pt idx="158">
                  <c:v>0.83001999999999998</c:v>
                </c:pt>
                <c:pt idx="159">
                  <c:v>0.82473000000000063</c:v>
                </c:pt>
                <c:pt idx="160">
                  <c:v>0.81750999999999996</c:v>
                </c:pt>
                <c:pt idx="161">
                  <c:v>0.80564000000001468</c:v>
                </c:pt>
                <c:pt idx="162">
                  <c:v>0.80145</c:v>
                </c:pt>
                <c:pt idx="163">
                  <c:v>0.79076000000000002</c:v>
                </c:pt>
                <c:pt idx="164">
                  <c:v>0.78770000000000062</c:v>
                </c:pt>
                <c:pt idx="165">
                  <c:v>0.77075000000001648</c:v>
                </c:pt>
                <c:pt idx="166">
                  <c:v>0.76479000000001984</c:v>
                </c:pt>
                <c:pt idx="167">
                  <c:v>0.76773000000001468</c:v>
                </c:pt>
                <c:pt idx="168">
                  <c:v>0.75190000000001433</c:v>
                </c:pt>
                <c:pt idx="169">
                  <c:v>0.74630000000000063</c:v>
                </c:pt>
                <c:pt idx="170">
                  <c:v>0.73398000000000063</c:v>
                </c:pt>
                <c:pt idx="171">
                  <c:v>0.72501000000000004</c:v>
                </c:pt>
                <c:pt idx="172">
                  <c:v>0.7199400000000149</c:v>
                </c:pt>
                <c:pt idx="173">
                  <c:v>0.71580999999999995</c:v>
                </c:pt>
                <c:pt idx="174">
                  <c:v>0.70578000000000063</c:v>
                </c:pt>
                <c:pt idx="175">
                  <c:v>0.69577000000001277</c:v>
                </c:pt>
                <c:pt idx="176">
                  <c:v>0.69279000000001434</c:v>
                </c:pt>
                <c:pt idx="177">
                  <c:v>0.68223</c:v>
                </c:pt>
                <c:pt idx="178">
                  <c:v>0.67712000000001671</c:v>
                </c:pt>
                <c:pt idx="179">
                  <c:v>0.66540000000000465</c:v>
                </c:pt>
                <c:pt idx="180">
                  <c:v>0.66245000000000065</c:v>
                </c:pt>
                <c:pt idx="181">
                  <c:v>0.65298000000001355</c:v>
                </c:pt>
                <c:pt idx="182">
                  <c:v>0.64149000000001344</c:v>
                </c:pt>
                <c:pt idx="183">
                  <c:v>0.63504000000001648</c:v>
                </c:pt>
                <c:pt idx="184">
                  <c:v>0.62938000000000005</c:v>
                </c:pt>
                <c:pt idx="185">
                  <c:v>0.62194000000001648</c:v>
                </c:pt>
                <c:pt idx="186">
                  <c:v>0.61093000000000064</c:v>
                </c:pt>
                <c:pt idx="187">
                  <c:v>0.60598000000000063</c:v>
                </c:pt>
                <c:pt idx="188">
                  <c:v>0.59534999999999949</c:v>
                </c:pt>
                <c:pt idx="189">
                  <c:v>0.5897</c:v>
                </c:pt>
                <c:pt idx="190">
                  <c:v>0.5829299999999995</c:v>
                </c:pt>
                <c:pt idx="191">
                  <c:v>0.57452000000000003</c:v>
                </c:pt>
                <c:pt idx="192">
                  <c:v>0.56864000000001635</c:v>
                </c:pt>
                <c:pt idx="193">
                  <c:v>0.56250999999999951</c:v>
                </c:pt>
                <c:pt idx="194">
                  <c:v>0.55247000000000002</c:v>
                </c:pt>
                <c:pt idx="195">
                  <c:v>0.54718999999999951</c:v>
                </c:pt>
                <c:pt idx="196">
                  <c:v>0.5363599999999995</c:v>
                </c:pt>
                <c:pt idx="197">
                  <c:v>0.5293599999999995</c:v>
                </c:pt>
                <c:pt idx="198">
                  <c:v>0.5223099999999995</c:v>
                </c:pt>
                <c:pt idx="199">
                  <c:v>0.5133799999999995</c:v>
                </c:pt>
                <c:pt idx="200">
                  <c:v>0.50734000000000001</c:v>
                </c:pt>
                <c:pt idx="201">
                  <c:v>0.49411000000000038</c:v>
                </c:pt>
                <c:pt idx="202">
                  <c:v>0.49196000000000717</c:v>
                </c:pt>
                <c:pt idx="203">
                  <c:v>0.48471000000000031</c:v>
                </c:pt>
                <c:pt idx="204">
                  <c:v>0.48010000000000008</c:v>
                </c:pt>
                <c:pt idx="205">
                  <c:v>0.46887000000000717</c:v>
                </c:pt>
                <c:pt idx="206">
                  <c:v>0.46062000000000008</c:v>
                </c:pt>
                <c:pt idx="207">
                  <c:v>0.44678999999999996</c:v>
                </c:pt>
                <c:pt idx="208">
                  <c:v>0.44649</c:v>
                </c:pt>
                <c:pt idx="209">
                  <c:v>0.44333</c:v>
                </c:pt>
                <c:pt idx="210">
                  <c:v>0.43817000000000655</c:v>
                </c:pt>
                <c:pt idx="211">
                  <c:v>0.42881000000000824</c:v>
                </c:pt>
                <c:pt idx="212">
                  <c:v>0.42889000000000038</c:v>
                </c:pt>
                <c:pt idx="213">
                  <c:v>0.42532000000000936</c:v>
                </c:pt>
                <c:pt idx="214">
                  <c:v>0.42264000000000002</c:v>
                </c:pt>
                <c:pt idx="215">
                  <c:v>0.41571000000000002</c:v>
                </c:pt>
                <c:pt idx="216">
                  <c:v>0.41080000000000338</c:v>
                </c:pt>
                <c:pt idx="217">
                  <c:v>0.40612000000000031</c:v>
                </c:pt>
                <c:pt idx="218">
                  <c:v>0.39740000000000936</c:v>
                </c:pt>
                <c:pt idx="219">
                  <c:v>0.39141000000000953</c:v>
                </c:pt>
                <c:pt idx="220">
                  <c:v>0.38923000000000002</c:v>
                </c:pt>
                <c:pt idx="221">
                  <c:v>0.37868000000000762</c:v>
                </c:pt>
                <c:pt idx="222">
                  <c:v>0.37762000000000717</c:v>
                </c:pt>
                <c:pt idx="223">
                  <c:v>0.37327000000000032</c:v>
                </c:pt>
                <c:pt idx="224">
                  <c:v>0.36524000000000001</c:v>
                </c:pt>
                <c:pt idx="225">
                  <c:v>0.35982000000000891</c:v>
                </c:pt>
                <c:pt idx="226">
                  <c:v>0.35491000000000644</c:v>
                </c:pt>
                <c:pt idx="227">
                  <c:v>0.35248000000000745</c:v>
                </c:pt>
                <c:pt idx="228">
                  <c:v>0.34646000000000032</c:v>
                </c:pt>
                <c:pt idx="229">
                  <c:v>0.33921000000000717</c:v>
                </c:pt>
                <c:pt idx="230">
                  <c:v>0.33071000000000655</c:v>
                </c:pt>
                <c:pt idx="231">
                  <c:v>0.32745000000000801</c:v>
                </c:pt>
                <c:pt idx="232">
                  <c:v>0.32468000000000824</c:v>
                </c:pt>
                <c:pt idx="233">
                  <c:v>0.32189000000000717</c:v>
                </c:pt>
                <c:pt idx="234">
                  <c:v>0.31859000000000032</c:v>
                </c:pt>
                <c:pt idx="235">
                  <c:v>0.31298000000000953</c:v>
                </c:pt>
                <c:pt idx="236">
                  <c:v>0.31026000000000031</c:v>
                </c:pt>
                <c:pt idx="237">
                  <c:v>0.30328000000000038</c:v>
                </c:pt>
                <c:pt idx="238">
                  <c:v>0.29671000000000008</c:v>
                </c:pt>
                <c:pt idx="239">
                  <c:v>0.29204000000000002</c:v>
                </c:pt>
                <c:pt idx="240">
                  <c:v>0.28717000000000031</c:v>
                </c:pt>
                <c:pt idx="241">
                  <c:v>0.29045000000000032</c:v>
                </c:pt>
                <c:pt idx="242">
                  <c:v>0.28006000000000031</c:v>
                </c:pt>
                <c:pt idx="243">
                  <c:v>0.27811000000000002</c:v>
                </c:pt>
                <c:pt idx="244">
                  <c:v>0.27214000000000005</c:v>
                </c:pt>
                <c:pt idx="245">
                  <c:v>0.26251000000000002</c:v>
                </c:pt>
                <c:pt idx="246">
                  <c:v>0.26147000000000031</c:v>
                </c:pt>
                <c:pt idx="247">
                  <c:v>0.26074999999999998</c:v>
                </c:pt>
                <c:pt idx="248">
                  <c:v>0.25821</c:v>
                </c:pt>
                <c:pt idx="249">
                  <c:v>0.25496000000000002</c:v>
                </c:pt>
                <c:pt idx="250">
                  <c:v>0.24310999999999999</c:v>
                </c:pt>
                <c:pt idx="251">
                  <c:v>0.24062</c:v>
                </c:pt>
                <c:pt idx="252">
                  <c:v>0.23813999999999999</c:v>
                </c:pt>
                <c:pt idx="253">
                  <c:v>0.23477999999999999</c:v>
                </c:pt>
                <c:pt idx="254">
                  <c:v>0.23427999999999999</c:v>
                </c:pt>
                <c:pt idx="255">
                  <c:v>0.22713</c:v>
                </c:pt>
                <c:pt idx="256">
                  <c:v>0.22508</c:v>
                </c:pt>
                <c:pt idx="257">
                  <c:v>0.22245000000000001</c:v>
                </c:pt>
                <c:pt idx="258">
                  <c:v>0.21827000000000021</c:v>
                </c:pt>
                <c:pt idx="259">
                  <c:v>0.21706000000000339</c:v>
                </c:pt>
                <c:pt idx="260">
                  <c:v>0.21055000000000001</c:v>
                </c:pt>
                <c:pt idx="261">
                  <c:v>0.20588999999999999</c:v>
                </c:pt>
                <c:pt idx="262">
                  <c:v>0.20466999999999999</c:v>
                </c:pt>
                <c:pt idx="263">
                  <c:v>0.20435</c:v>
                </c:pt>
                <c:pt idx="264">
                  <c:v>0.19964000000000001</c:v>
                </c:pt>
                <c:pt idx="265">
                  <c:v>0.19728000000000001</c:v>
                </c:pt>
                <c:pt idx="266">
                  <c:v>0.19395000000000001</c:v>
                </c:pt>
                <c:pt idx="267">
                  <c:v>0.19492000000000001</c:v>
                </c:pt>
                <c:pt idx="268">
                  <c:v>0.19036</c:v>
                </c:pt>
                <c:pt idx="269">
                  <c:v>0.18882000000000004</c:v>
                </c:pt>
                <c:pt idx="270">
                  <c:v>0.18246000000000409</c:v>
                </c:pt>
                <c:pt idx="271">
                  <c:v>0.18124000000000431</c:v>
                </c:pt>
                <c:pt idx="272">
                  <c:v>0.17466999999999999</c:v>
                </c:pt>
                <c:pt idx="273">
                  <c:v>0.17768999999999999</c:v>
                </c:pt>
                <c:pt idx="274">
                  <c:v>0.17269999999999999</c:v>
                </c:pt>
                <c:pt idx="275">
                  <c:v>0.16738</c:v>
                </c:pt>
                <c:pt idx="276">
                  <c:v>0.17066999999999999</c:v>
                </c:pt>
                <c:pt idx="277">
                  <c:v>0.16581000000000001</c:v>
                </c:pt>
                <c:pt idx="278">
                  <c:v>0.16034999999999999</c:v>
                </c:pt>
                <c:pt idx="279">
                  <c:v>0.15951000000000445</c:v>
                </c:pt>
                <c:pt idx="280">
                  <c:v>0.15654000000000434</c:v>
                </c:pt>
                <c:pt idx="281">
                  <c:v>0.15612000000000001</c:v>
                </c:pt>
                <c:pt idx="282">
                  <c:v>0.15271000000000434</c:v>
                </c:pt>
                <c:pt idx="283">
                  <c:v>0.15190000000000384</c:v>
                </c:pt>
                <c:pt idx="284">
                  <c:v>0.14860000000000001</c:v>
                </c:pt>
                <c:pt idx="285">
                  <c:v>0.14891000000000443</c:v>
                </c:pt>
                <c:pt idx="286">
                  <c:v>0.14867</c:v>
                </c:pt>
                <c:pt idx="287">
                  <c:v>0.13930999999999999</c:v>
                </c:pt>
                <c:pt idx="288">
                  <c:v>0.13836999999999999</c:v>
                </c:pt>
                <c:pt idx="289">
                  <c:v>0.13455</c:v>
                </c:pt>
                <c:pt idx="290">
                  <c:v>0.13838</c:v>
                </c:pt>
                <c:pt idx="291">
                  <c:v>0.13338</c:v>
                </c:pt>
                <c:pt idx="292">
                  <c:v>0.13322999999999999</c:v>
                </c:pt>
                <c:pt idx="293">
                  <c:v>0.12856999999999999</c:v>
                </c:pt>
                <c:pt idx="294">
                  <c:v>0.12855</c:v>
                </c:pt>
                <c:pt idx="295">
                  <c:v>0.12601000000000001</c:v>
                </c:pt>
                <c:pt idx="296">
                  <c:v>0.12388</c:v>
                </c:pt>
                <c:pt idx="297">
                  <c:v>0.12400000000000012</c:v>
                </c:pt>
                <c:pt idx="298">
                  <c:v>0.12459000000000213</c:v>
                </c:pt>
                <c:pt idx="299">
                  <c:v>0.12465000000000002</c:v>
                </c:pt>
                <c:pt idx="300">
                  <c:v>0.12277000000000129</c:v>
                </c:pt>
                <c:pt idx="301">
                  <c:v>0.11833</c:v>
                </c:pt>
                <c:pt idx="302">
                  <c:v>0.12092000000000012</c:v>
                </c:pt>
                <c:pt idx="303">
                  <c:v>0.11971000000000002</c:v>
                </c:pt>
                <c:pt idx="304">
                  <c:v>0.11701</c:v>
                </c:pt>
                <c:pt idx="305">
                  <c:v>0.11727000000000012</c:v>
                </c:pt>
                <c:pt idx="306">
                  <c:v>0.11228</c:v>
                </c:pt>
                <c:pt idx="307">
                  <c:v>0.10804000000000002</c:v>
                </c:pt>
                <c:pt idx="308">
                  <c:v>0.10613000000000022</c:v>
                </c:pt>
                <c:pt idx="309">
                  <c:v>0.10990999999999998</c:v>
                </c:pt>
                <c:pt idx="310">
                  <c:v>0.11369000000000012</c:v>
                </c:pt>
                <c:pt idx="311">
                  <c:v>0.1023</c:v>
                </c:pt>
                <c:pt idx="312">
                  <c:v>0.10474000000000012</c:v>
                </c:pt>
                <c:pt idx="313">
                  <c:v>0.10206000000000012</c:v>
                </c:pt>
                <c:pt idx="314">
                  <c:v>9.7750000000000045E-2</c:v>
                </c:pt>
                <c:pt idx="315">
                  <c:v>0.10163999999999998</c:v>
                </c:pt>
                <c:pt idx="316">
                  <c:v>9.9920000000000245E-2</c:v>
                </c:pt>
                <c:pt idx="317">
                  <c:v>0.10184</c:v>
                </c:pt>
                <c:pt idx="318">
                  <c:v>9.8180000000000003E-2</c:v>
                </c:pt>
                <c:pt idx="319">
                  <c:v>9.8250000000000268E-2</c:v>
                </c:pt>
                <c:pt idx="320">
                  <c:v>9.9890000000000048E-2</c:v>
                </c:pt>
                <c:pt idx="321">
                  <c:v>9.9560000000001245E-2</c:v>
                </c:pt>
                <c:pt idx="322">
                  <c:v>0.1014</c:v>
                </c:pt>
                <c:pt idx="323">
                  <c:v>9.3640000000000265E-2</c:v>
                </c:pt>
                <c:pt idx="324">
                  <c:v>9.2460000000000001E-2</c:v>
                </c:pt>
                <c:pt idx="325">
                  <c:v>9.3910000000000063E-2</c:v>
                </c:pt>
                <c:pt idx="326">
                  <c:v>8.9940000000000006E-2</c:v>
                </c:pt>
                <c:pt idx="327">
                  <c:v>9.2040000000000011E-2</c:v>
                </c:pt>
                <c:pt idx="328">
                  <c:v>9.4750000000000764E-2</c:v>
                </c:pt>
                <c:pt idx="329">
                  <c:v>9.1620000000000243E-2</c:v>
                </c:pt>
                <c:pt idx="330">
                  <c:v>9.2670000000000002E-2</c:v>
                </c:pt>
                <c:pt idx="331">
                  <c:v>9.418E-2</c:v>
                </c:pt>
                <c:pt idx="332">
                  <c:v>9.3530000000000765E-2</c:v>
                </c:pt>
                <c:pt idx="333">
                  <c:v>9.0700000000000044E-2</c:v>
                </c:pt>
                <c:pt idx="334">
                  <c:v>9.1620000000000243E-2</c:v>
                </c:pt>
                <c:pt idx="335">
                  <c:v>8.6850000000000066E-2</c:v>
                </c:pt>
                <c:pt idx="336">
                  <c:v>8.2720000000000043E-2</c:v>
                </c:pt>
                <c:pt idx="337">
                  <c:v>9.3600000000000266E-2</c:v>
                </c:pt>
                <c:pt idx="338">
                  <c:v>9.3200000000000047E-2</c:v>
                </c:pt>
                <c:pt idx="339">
                  <c:v>9.9070000000000005E-2</c:v>
                </c:pt>
                <c:pt idx="340">
                  <c:v>8.8890000000000247E-2</c:v>
                </c:pt>
                <c:pt idx="341">
                  <c:v>8.8740000000000208E-2</c:v>
                </c:pt>
                <c:pt idx="342">
                  <c:v>8.931E-2</c:v>
                </c:pt>
                <c:pt idx="343">
                  <c:v>9.2580000000000023E-2</c:v>
                </c:pt>
                <c:pt idx="344">
                  <c:v>8.6240000000000011E-2</c:v>
                </c:pt>
                <c:pt idx="345">
                  <c:v>9.1060000000000002E-2</c:v>
                </c:pt>
                <c:pt idx="346">
                  <c:v>8.9540000000000064E-2</c:v>
                </c:pt>
                <c:pt idx="347">
                  <c:v>8.3040000000000044E-2</c:v>
                </c:pt>
                <c:pt idx="348">
                  <c:v>8.7090000000000001E-2</c:v>
                </c:pt>
                <c:pt idx="349">
                  <c:v>8.6050000000000043E-2</c:v>
                </c:pt>
                <c:pt idx="350">
                  <c:v>9.3760000000000746E-2</c:v>
                </c:pt>
                <c:pt idx="351">
                  <c:v>8.77E-2</c:v>
                </c:pt>
                <c:pt idx="352">
                  <c:v>9.1479999999999992E-2</c:v>
                </c:pt>
                <c:pt idx="353">
                  <c:v>8.8510000000000227E-2</c:v>
                </c:pt>
                <c:pt idx="354">
                  <c:v>9.3460000000000043E-2</c:v>
                </c:pt>
                <c:pt idx="355">
                  <c:v>9.0620000000000228E-2</c:v>
                </c:pt>
                <c:pt idx="356">
                  <c:v>8.7060000000000026E-2</c:v>
                </c:pt>
                <c:pt idx="357">
                  <c:v>8.3770000000000067E-2</c:v>
                </c:pt>
                <c:pt idx="358">
                  <c:v>9.8760000000000764E-2</c:v>
                </c:pt>
                <c:pt idx="359">
                  <c:v>0.10043000000000002</c:v>
                </c:pt>
                <c:pt idx="360">
                  <c:v>0.10482000000000002</c:v>
                </c:pt>
                <c:pt idx="361">
                  <c:v>9.8050000000000748E-2</c:v>
                </c:pt>
                <c:pt idx="362">
                  <c:v>8.5220000000000046E-2</c:v>
                </c:pt>
                <c:pt idx="363">
                  <c:v>9.2339999999999992E-2</c:v>
                </c:pt>
                <c:pt idx="364">
                  <c:v>8.6440000000000031E-2</c:v>
                </c:pt>
                <c:pt idx="365">
                  <c:v>9.3710000000000168E-2</c:v>
                </c:pt>
                <c:pt idx="366">
                  <c:v>9.3140000000000028E-2</c:v>
                </c:pt>
                <c:pt idx="367">
                  <c:v>9.1900000000000023E-2</c:v>
                </c:pt>
                <c:pt idx="368">
                  <c:v>9.6440000000000012E-2</c:v>
                </c:pt>
                <c:pt idx="369">
                  <c:v>8.7900000000000006E-2</c:v>
                </c:pt>
                <c:pt idx="370">
                  <c:v>9.5300000000000024E-2</c:v>
                </c:pt>
                <c:pt idx="371">
                  <c:v>9.3110000000000026E-2</c:v>
                </c:pt>
                <c:pt idx="372">
                  <c:v>9.7209999999999991E-2</c:v>
                </c:pt>
                <c:pt idx="373">
                  <c:v>0.10056000000000002</c:v>
                </c:pt>
                <c:pt idx="374">
                  <c:v>9.4240000000000004E-2</c:v>
                </c:pt>
                <c:pt idx="375">
                  <c:v>0.10049000000000002</c:v>
                </c:pt>
                <c:pt idx="376">
                  <c:v>9.4580000000000025E-2</c:v>
                </c:pt>
                <c:pt idx="377">
                  <c:v>9.7380000000000008E-2</c:v>
                </c:pt>
                <c:pt idx="378">
                  <c:v>9.9650000000001265E-2</c:v>
                </c:pt>
                <c:pt idx="379">
                  <c:v>0.11328000000000002</c:v>
                </c:pt>
                <c:pt idx="380">
                  <c:v>0.11348999999999693</c:v>
                </c:pt>
              </c:numCache>
            </c:numRef>
          </c:yVal>
          <c:smooth val="1"/>
          <c:extLst xmlns:c16r2="http://schemas.microsoft.com/office/drawing/2015/06/chart">
            <c:ext xmlns:c16="http://schemas.microsoft.com/office/drawing/2014/chart" uri="{C3380CC4-5D6E-409C-BE32-E72D297353CC}">
              <c16:uniqueId val="{00000000-4F8D-484F-AB99-70738E915D83}"/>
            </c:ext>
          </c:extLst>
        </c:ser>
        <c:ser>
          <c:idx val="4"/>
          <c:order val="1"/>
          <c:tx>
            <c:v>DCM Fuming cycle 1</c:v>
          </c:tx>
          <c:marker>
            <c:symbol val="none"/>
          </c:marker>
          <c:xVal>
            <c:numRef>
              <c:f>Sheet1!$C$2:$C$382</c:f>
              <c:numCache>
                <c:formatCode>General</c:formatCode>
                <c:ptCount val="381"/>
                <c:pt idx="0">
                  <c:v>440</c:v>
                </c:pt>
                <c:pt idx="1">
                  <c:v>441</c:v>
                </c:pt>
                <c:pt idx="2">
                  <c:v>442</c:v>
                </c:pt>
                <c:pt idx="3">
                  <c:v>443</c:v>
                </c:pt>
                <c:pt idx="4">
                  <c:v>444</c:v>
                </c:pt>
                <c:pt idx="5">
                  <c:v>445</c:v>
                </c:pt>
                <c:pt idx="6">
                  <c:v>446</c:v>
                </c:pt>
                <c:pt idx="7">
                  <c:v>447</c:v>
                </c:pt>
                <c:pt idx="8">
                  <c:v>448</c:v>
                </c:pt>
                <c:pt idx="9">
                  <c:v>449</c:v>
                </c:pt>
                <c:pt idx="10">
                  <c:v>450</c:v>
                </c:pt>
                <c:pt idx="11">
                  <c:v>451</c:v>
                </c:pt>
                <c:pt idx="12">
                  <c:v>452</c:v>
                </c:pt>
                <c:pt idx="13">
                  <c:v>453</c:v>
                </c:pt>
                <c:pt idx="14">
                  <c:v>454</c:v>
                </c:pt>
                <c:pt idx="15">
                  <c:v>455</c:v>
                </c:pt>
                <c:pt idx="16">
                  <c:v>456</c:v>
                </c:pt>
                <c:pt idx="17">
                  <c:v>457</c:v>
                </c:pt>
                <c:pt idx="18">
                  <c:v>458</c:v>
                </c:pt>
                <c:pt idx="19">
                  <c:v>459</c:v>
                </c:pt>
                <c:pt idx="20">
                  <c:v>460</c:v>
                </c:pt>
                <c:pt idx="21">
                  <c:v>461</c:v>
                </c:pt>
                <c:pt idx="22">
                  <c:v>462</c:v>
                </c:pt>
                <c:pt idx="23">
                  <c:v>463</c:v>
                </c:pt>
                <c:pt idx="24">
                  <c:v>464</c:v>
                </c:pt>
                <c:pt idx="25">
                  <c:v>465</c:v>
                </c:pt>
                <c:pt idx="26">
                  <c:v>466</c:v>
                </c:pt>
                <c:pt idx="27">
                  <c:v>467</c:v>
                </c:pt>
                <c:pt idx="28">
                  <c:v>468</c:v>
                </c:pt>
                <c:pt idx="29">
                  <c:v>469</c:v>
                </c:pt>
                <c:pt idx="30">
                  <c:v>470</c:v>
                </c:pt>
                <c:pt idx="31">
                  <c:v>471</c:v>
                </c:pt>
                <c:pt idx="32">
                  <c:v>472</c:v>
                </c:pt>
                <c:pt idx="33">
                  <c:v>473</c:v>
                </c:pt>
                <c:pt idx="34">
                  <c:v>474</c:v>
                </c:pt>
                <c:pt idx="35">
                  <c:v>475</c:v>
                </c:pt>
                <c:pt idx="36">
                  <c:v>476</c:v>
                </c:pt>
                <c:pt idx="37">
                  <c:v>477</c:v>
                </c:pt>
                <c:pt idx="38">
                  <c:v>478</c:v>
                </c:pt>
                <c:pt idx="39">
                  <c:v>479</c:v>
                </c:pt>
                <c:pt idx="40">
                  <c:v>480</c:v>
                </c:pt>
                <c:pt idx="41">
                  <c:v>481</c:v>
                </c:pt>
                <c:pt idx="42">
                  <c:v>482</c:v>
                </c:pt>
                <c:pt idx="43">
                  <c:v>483</c:v>
                </c:pt>
                <c:pt idx="44">
                  <c:v>484</c:v>
                </c:pt>
                <c:pt idx="45">
                  <c:v>485</c:v>
                </c:pt>
                <c:pt idx="46">
                  <c:v>486</c:v>
                </c:pt>
                <c:pt idx="47">
                  <c:v>487</c:v>
                </c:pt>
                <c:pt idx="48">
                  <c:v>488</c:v>
                </c:pt>
                <c:pt idx="49">
                  <c:v>489</c:v>
                </c:pt>
                <c:pt idx="50">
                  <c:v>490</c:v>
                </c:pt>
                <c:pt idx="51">
                  <c:v>491</c:v>
                </c:pt>
                <c:pt idx="52">
                  <c:v>492</c:v>
                </c:pt>
                <c:pt idx="53">
                  <c:v>493</c:v>
                </c:pt>
                <c:pt idx="54">
                  <c:v>494</c:v>
                </c:pt>
                <c:pt idx="55">
                  <c:v>495</c:v>
                </c:pt>
                <c:pt idx="56">
                  <c:v>496</c:v>
                </c:pt>
                <c:pt idx="57">
                  <c:v>497</c:v>
                </c:pt>
                <c:pt idx="58">
                  <c:v>498</c:v>
                </c:pt>
                <c:pt idx="59">
                  <c:v>499</c:v>
                </c:pt>
                <c:pt idx="60">
                  <c:v>500</c:v>
                </c:pt>
                <c:pt idx="61">
                  <c:v>501</c:v>
                </c:pt>
                <c:pt idx="62">
                  <c:v>502</c:v>
                </c:pt>
                <c:pt idx="63">
                  <c:v>503</c:v>
                </c:pt>
                <c:pt idx="64">
                  <c:v>504</c:v>
                </c:pt>
                <c:pt idx="65">
                  <c:v>505</c:v>
                </c:pt>
                <c:pt idx="66">
                  <c:v>506</c:v>
                </c:pt>
                <c:pt idx="67">
                  <c:v>507</c:v>
                </c:pt>
                <c:pt idx="68">
                  <c:v>508</c:v>
                </c:pt>
                <c:pt idx="69">
                  <c:v>509</c:v>
                </c:pt>
                <c:pt idx="70">
                  <c:v>510</c:v>
                </c:pt>
                <c:pt idx="71">
                  <c:v>511</c:v>
                </c:pt>
                <c:pt idx="72">
                  <c:v>512</c:v>
                </c:pt>
                <c:pt idx="73">
                  <c:v>513</c:v>
                </c:pt>
                <c:pt idx="74">
                  <c:v>514</c:v>
                </c:pt>
                <c:pt idx="75">
                  <c:v>515</c:v>
                </c:pt>
                <c:pt idx="76">
                  <c:v>516</c:v>
                </c:pt>
                <c:pt idx="77">
                  <c:v>517</c:v>
                </c:pt>
                <c:pt idx="78">
                  <c:v>518</c:v>
                </c:pt>
                <c:pt idx="79">
                  <c:v>519</c:v>
                </c:pt>
                <c:pt idx="80">
                  <c:v>520</c:v>
                </c:pt>
                <c:pt idx="81">
                  <c:v>521</c:v>
                </c:pt>
                <c:pt idx="82">
                  <c:v>522</c:v>
                </c:pt>
                <c:pt idx="83">
                  <c:v>523</c:v>
                </c:pt>
                <c:pt idx="84">
                  <c:v>524</c:v>
                </c:pt>
                <c:pt idx="85">
                  <c:v>525</c:v>
                </c:pt>
                <c:pt idx="86">
                  <c:v>526</c:v>
                </c:pt>
                <c:pt idx="87">
                  <c:v>527</c:v>
                </c:pt>
                <c:pt idx="88">
                  <c:v>528</c:v>
                </c:pt>
                <c:pt idx="89">
                  <c:v>529</c:v>
                </c:pt>
                <c:pt idx="90">
                  <c:v>530</c:v>
                </c:pt>
                <c:pt idx="91">
                  <c:v>531</c:v>
                </c:pt>
                <c:pt idx="92">
                  <c:v>532</c:v>
                </c:pt>
                <c:pt idx="93">
                  <c:v>533</c:v>
                </c:pt>
                <c:pt idx="94">
                  <c:v>534</c:v>
                </c:pt>
                <c:pt idx="95">
                  <c:v>535</c:v>
                </c:pt>
                <c:pt idx="96">
                  <c:v>536</c:v>
                </c:pt>
                <c:pt idx="97">
                  <c:v>537</c:v>
                </c:pt>
                <c:pt idx="98">
                  <c:v>538</c:v>
                </c:pt>
                <c:pt idx="99">
                  <c:v>539</c:v>
                </c:pt>
                <c:pt idx="100">
                  <c:v>540</c:v>
                </c:pt>
                <c:pt idx="101">
                  <c:v>541</c:v>
                </c:pt>
                <c:pt idx="102">
                  <c:v>542</c:v>
                </c:pt>
                <c:pt idx="103">
                  <c:v>543</c:v>
                </c:pt>
                <c:pt idx="104">
                  <c:v>544</c:v>
                </c:pt>
                <c:pt idx="105">
                  <c:v>545</c:v>
                </c:pt>
                <c:pt idx="106">
                  <c:v>546</c:v>
                </c:pt>
                <c:pt idx="107">
                  <c:v>547</c:v>
                </c:pt>
                <c:pt idx="108">
                  <c:v>548</c:v>
                </c:pt>
                <c:pt idx="109">
                  <c:v>549</c:v>
                </c:pt>
                <c:pt idx="110">
                  <c:v>550</c:v>
                </c:pt>
                <c:pt idx="111">
                  <c:v>551</c:v>
                </c:pt>
                <c:pt idx="112">
                  <c:v>552</c:v>
                </c:pt>
                <c:pt idx="113">
                  <c:v>553</c:v>
                </c:pt>
                <c:pt idx="114">
                  <c:v>554</c:v>
                </c:pt>
                <c:pt idx="115">
                  <c:v>555</c:v>
                </c:pt>
                <c:pt idx="116">
                  <c:v>556</c:v>
                </c:pt>
                <c:pt idx="117">
                  <c:v>557</c:v>
                </c:pt>
                <c:pt idx="118">
                  <c:v>558</c:v>
                </c:pt>
                <c:pt idx="119">
                  <c:v>559</c:v>
                </c:pt>
                <c:pt idx="120">
                  <c:v>560</c:v>
                </c:pt>
                <c:pt idx="121">
                  <c:v>561</c:v>
                </c:pt>
                <c:pt idx="122">
                  <c:v>562</c:v>
                </c:pt>
                <c:pt idx="123">
                  <c:v>563</c:v>
                </c:pt>
                <c:pt idx="124">
                  <c:v>564</c:v>
                </c:pt>
                <c:pt idx="125">
                  <c:v>565</c:v>
                </c:pt>
                <c:pt idx="126">
                  <c:v>566</c:v>
                </c:pt>
                <c:pt idx="127">
                  <c:v>567</c:v>
                </c:pt>
                <c:pt idx="128">
                  <c:v>568</c:v>
                </c:pt>
                <c:pt idx="129">
                  <c:v>569</c:v>
                </c:pt>
                <c:pt idx="130">
                  <c:v>570</c:v>
                </c:pt>
                <c:pt idx="131">
                  <c:v>571</c:v>
                </c:pt>
                <c:pt idx="132">
                  <c:v>572</c:v>
                </c:pt>
                <c:pt idx="133">
                  <c:v>573</c:v>
                </c:pt>
                <c:pt idx="134">
                  <c:v>574</c:v>
                </c:pt>
                <c:pt idx="135">
                  <c:v>575</c:v>
                </c:pt>
                <c:pt idx="136">
                  <c:v>576</c:v>
                </c:pt>
                <c:pt idx="137">
                  <c:v>577</c:v>
                </c:pt>
                <c:pt idx="138">
                  <c:v>578</c:v>
                </c:pt>
                <c:pt idx="139">
                  <c:v>579</c:v>
                </c:pt>
                <c:pt idx="140">
                  <c:v>580</c:v>
                </c:pt>
                <c:pt idx="141">
                  <c:v>581</c:v>
                </c:pt>
                <c:pt idx="142">
                  <c:v>582</c:v>
                </c:pt>
                <c:pt idx="143">
                  <c:v>583</c:v>
                </c:pt>
                <c:pt idx="144">
                  <c:v>584</c:v>
                </c:pt>
                <c:pt idx="145">
                  <c:v>585</c:v>
                </c:pt>
                <c:pt idx="146">
                  <c:v>586</c:v>
                </c:pt>
                <c:pt idx="147">
                  <c:v>587</c:v>
                </c:pt>
                <c:pt idx="148">
                  <c:v>588</c:v>
                </c:pt>
                <c:pt idx="149">
                  <c:v>589</c:v>
                </c:pt>
                <c:pt idx="150">
                  <c:v>590</c:v>
                </c:pt>
                <c:pt idx="151">
                  <c:v>591</c:v>
                </c:pt>
                <c:pt idx="152">
                  <c:v>592</c:v>
                </c:pt>
                <c:pt idx="153">
                  <c:v>593</c:v>
                </c:pt>
                <c:pt idx="154">
                  <c:v>594</c:v>
                </c:pt>
                <c:pt idx="155">
                  <c:v>595</c:v>
                </c:pt>
                <c:pt idx="156">
                  <c:v>596</c:v>
                </c:pt>
                <c:pt idx="157">
                  <c:v>597</c:v>
                </c:pt>
                <c:pt idx="158">
                  <c:v>598</c:v>
                </c:pt>
                <c:pt idx="159">
                  <c:v>599</c:v>
                </c:pt>
                <c:pt idx="160">
                  <c:v>600</c:v>
                </c:pt>
                <c:pt idx="161">
                  <c:v>601</c:v>
                </c:pt>
                <c:pt idx="162">
                  <c:v>602</c:v>
                </c:pt>
                <c:pt idx="163">
                  <c:v>603</c:v>
                </c:pt>
                <c:pt idx="164">
                  <c:v>604</c:v>
                </c:pt>
                <c:pt idx="165">
                  <c:v>605</c:v>
                </c:pt>
                <c:pt idx="166">
                  <c:v>606</c:v>
                </c:pt>
                <c:pt idx="167">
                  <c:v>607</c:v>
                </c:pt>
                <c:pt idx="168">
                  <c:v>608</c:v>
                </c:pt>
                <c:pt idx="169">
                  <c:v>609</c:v>
                </c:pt>
                <c:pt idx="170">
                  <c:v>610</c:v>
                </c:pt>
                <c:pt idx="171">
                  <c:v>611</c:v>
                </c:pt>
                <c:pt idx="172">
                  <c:v>612</c:v>
                </c:pt>
                <c:pt idx="173">
                  <c:v>613</c:v>
                </c:pt>
                <c:pt idx="174">
                  <c:v>614</c:v>
                </c:pt>
                <c:pt idx="175">
                  <c:v>615</c:v>
                </c:pt>
                <c:pt idx="176">
                  <c:v>616</c:v>
                </c:pt>
                <c:pt idx="177">
                  <c:v>617</c:v>
                </c:pt>
                <c:pt idx="178">
                  <c:v>618</c:v>
                </c:pt>
                <c:pt idx="179">
                  <c:v>619</c:v>
                </c:pt>
                <c:pt idx="180">
                  <c:v>620</c:v>
                </c:pt>
                <c:pt idx="181">
                  <c:v>621</c:v>
                </c:pt>
                <c:pt idx="182">
                  <c:v>622</c:v>
                </c:pt>
                <c:pt idx="183">
                  <c:v>623</c:v>
                </c:pt>
                <c:pt idx="184">
                  <c:v>624</c:v>
                </c:pt>
                <c:pt idx="185">
                  <c:v>625</c:v>
                </c:pt>
                <c:pt idx="186">
                  <c:v>626</c:v>
                </c:pt>
                <c:pt idx="187">
                  <c:v>627</c:v>
                </c:pt>
                <c:pt idx="188">
                  <c:v>628</c:v>
                </c:pt>
                <c:pt idx="189">
                  <c:v>629</c:v>
                </c:pt>
                <c:pt idx="190">
                  <c:v>630</c:v>
                </c:pt>
                <c:pt idx="191">
                  <c:v>631</c:v>
                </c:pt>
                <c:pt idx="192">
                  <c:v>632</c:v>
                </c:pt>
                <c:pt idx="193">
                  <c:v>633</c:v>
                </c:pt>
                <c:pt idx="194">
                  <c:v>634</c:v>
                </c:pt>
                <c:pt idx="195">
                  <c:v>635</c:v>
                </c:pt>
                <c:pt idx="196">
                  <c:v>636</c:v>
                </c:pt>
                <c:pt idx="197">
                  <c:v>637</c:v>
                </c:pt>
                <c:pt idx="198">
                  <c:v>638</c:v>
                </c:pt>
                <c:pt idx="199">
                  <c:v>639</c:v>
                </c:pt>
                <c:pt idx="200">
                  <c:v>640</c:v>
                </c:pt>
                <c:pt idx="201">
                  <c:v>641</c:v>
                </c:pt>
                <c:pt idx="202">
                  <c:v>642</c:v>
                </c:pt>
                <c:pt idx="203">
                  <c:v>643</c:v>
                </c:pt>
                <c:pt idx="204">
                  <c:v>644</c:v>
                </c:pt>
                <c:pt idx="205">
                  <c:v>645</c:v>
                </c:pt>
                <c:pt idx="206">
                  <c:v>646</c:v>
                </c:pt>
                <c:pt idx="207">
                  <c:v>647</c:v>
                </c:pt>
                <c:pt idx="208">
                  <c:v>648</c:v>
                </c:pt>
                <c:pt idx="209">
                  <c:v>649</c:v>
                </c:pt>
                <c:pt idx="210">
                  <c:v>650</c:v>
                </c:pt>
                <c:pt idx="211">
                  <c:v>651</c:v>
                </c:pt>
                <c:pt idx="212">
                  <c:v>652</c:v>
                </c:pt>
                <c:pt idx="213">
                  <c:v>653</c:v>
                </c:pt>
                <c:pt idx="214">
                  <c:v>654</c:v>
                </c:pt>
                <c:pt idx="215">
                  <c:v>655</c:v>
                </c:pt>
                <c:pt idx="216">
                  <c:v>656</c:v>
                </c:pt>
                <c:pt idx="217">
                  <c:v>657</c:v>
                </c:pt>
                <c:pt idx="218">
                  <c:v>658</c:v>
                </c:pt>
                <c:pt idx="219">
                  <c:v>659</c:v>
                </c:pt>
                <c:pt idx="220">
                  <c:v>660</c:v>
                </c:pt>
                <c:pt idx="221">
                  <c:v>661</c:v>
                </c:pt>
                <c:pt idx="222">
                  <c:v>662</c:v>
                </c:pt>
                <c:pt idx="223">
                  <c:v>663</c:v>
                </c:pt>
                <c:pt idx="224">
                  <c:v>664</c:v>
                </c:pt>
                <c:pt idx="225">
                  <c:v>665</c:v>
                </c:pt>
                <c:pt idx="226">
                  <c:v>666</c:v>
                </c:pt>
                <c:pt idx="227">
                  <c:v>667</c:v>
                </c:pt>
                <c:pt idx="228">
                  <c:v>668</c:v>
                </c:pt>
                <c:pt idx="229">
                  <c:v>669</c:v>
                </c:pt>
                <c:pt idx="230">
                  <c:v>670</c:v>
                </c:pt>
                <c:pt idx="231">
                  <c:v>671</c:v>
                </c:pt>
                <c:pt idx="232">
                  <c:v>672</c:v>
                </c:pt>
                <c:pt idx="233">
                  <c:v>673</c:v>
                </c:pt>
                <c:pt idx="234">
                  <c:v>674</c:v>
                </c:pt>
                <c:pt idx="235">
                  <c:v>675</c:v>
                </c:pt>
                <c:pt idx="236">
                  <c:v>676</c:v>
                </c:pt>
                <c:pt idx="237">
                  <c:v>677</c:v>
                </c:pt>
                <c:pt idx="238">
                  <c:v>678</c:v>
                </c:pt>
                <c:pt idx="239">
                  <c:v>679</c:v>
                </c:pt>
                <c:pt idx="240">
                  <c:v>680</c:v>
                </c:pt>
                <c:pt idx="241">
                  <c:v>681</c:v>
                </c:pt>
                <c:pt idx="242">
                  <c:v>682</c:v>
                </c:pt>
                <c:pt idx="243">
                  <c:v>683</c:v>
                </c:pt>
                <c:pt idx="244">
                  <c:v>684</c:v>
                </c:pt>
                <c:pt idx="245">
                  <c:v>685</c:v>
                </c:pt>
                <c:pt idx="246">
                  <c:v>686</c:v>
                </c:pt>
                <c:pt idx="247">
                  <c:v>687</c:v>
                </c:pt>
                <c:pt idx="248">
                  <c:v>688</c:v>
                </c:pt>
                <c:pt idx="249">
                  <c:v>689</c:v>
                </c:pt>
                <c:pt idx="250">
                  <c:v>690</c:v>
                </c:pt>
                <c:pt idx="251">
                  <c:v>691</c:v>
                </c:pt>
                <c:pt idx="252">
                  <c:v>692</c:v>
                </c:pt>
                <c:pt idx="253">
                  <c:v>693</c:v>
                </c:pt>
                <c:pt idx="254">
                  <c:v>694</c:v>
                </c:pt>
                <c:pt idx="255">
                  <c:v>695</c:v>
                </c:pt>
                <c:pt idx="256">
                  <c:v>696</c:v>
                </c:pt>
                <c:pt idx="257">
                  <c:v>697</c:v>
                </c:pt>
                <c:pt idx="258">
                  <c:v>698</c:v>
                </c:pt>
                <c:pt idx="259">
                  <c:v>699</c:v>
                </c:pt>
                <c:pt idx="260">
                  <c:v>700</c:v>
                </c:pt>
                <c:pt idx="261">
                  <c:v>701</c:v>
                </c:pt>
                <c:pt idx="262">
                  <c:v>702</c:v>
                </c:pt>
                <c:pt idx="263">
                  <c:v>703</c:v>
                </c:pt>
                <c:pt idx="264">
                  <c:v>704</c:v>
                </c:pt>
                <c:pt idx="265">
                  <c:v>705</c:v>
                </c:pt>
                <c:pt idx="266">
                  <c:v>706</c:v>
                </c:pt>
                <c:pt idx="267">
                  <c:v>707</c:v>
                </c:pt>
                <c:pt idx="268">
                  <c:v>708</c:v>
                </c:pt>
                <c:pt idx="269">
                  <c:v>709</c:v>
                </c:pt>
                <c:pt idx="270">
                  <c:v>710</c:v>
                </c:pt>
                <c:pt idx="271">
                  <c:v>711</c:v>
                </c:pt>
                <c:pt idx="272">
                  <c:v>712</c:v>
                </c:pt>
                <c:pt idx="273">
                  <c:v>713</c:v>
                </c:pt>
                <c:pt idx="274">
                  <c:v>714</c:v>
                </c:pt>
                <c:pt idx="275">
                  <c:v>715</c:v>
                </c:pt>
                <c:pt idx="276">
                  <c:v>716</c:v>
                </c:pt>
                <c:pt idx="277">
                  <c:v>717</c:v>
                </c:pt>
                <c:pt idx="278">
                  <c:v>718</c:v>
                </c:pt>
                <c:pt idx="279">
                  <c:v>719</c:v>
                </c:pt>
                <c:pt idx="280">
                  <c:v>720</c:v>
                </c:pt>
                <c:pt idx="281">
                  <c:v>721</c:v>
                </c:pt>
                <c:pt idx="282">
                  <c:v>722</c:v>
                </c:pt>
                <c:pt idx="283">
                  <c:v>723</c:v>
                </c:pt>
                <c:pt idx="284">
                  <c:v>724</c:v>
                </c:pt>
                <c:pt idx="285">
                  <c:v>725</c:v>
                </c:pt>
                <c:pt idx="286">
                  <c:v>726</c:v>
                </c:pt>
                <c:pt idx="287">
                  <c:v>727</c:v>
                </c:pt>
                <c:pt idx="288">
                  <c:v>728</c:v>
                </c:pt>
                <c:pt idx="289">
                  <c:v>729</c:v>
                </c:pt>
                <c:pt idx="290">
                  <c:v>730</c:v>
                </c:pt>
                <c:pt idx="291">
                  <c:v>731</c:v>
                </c:pt>
                <c:pt idx="292">
                  <c:v>732</c:v>
                </c:pt>
                <c:pt idx="293">
                  <c:v>733</c:v>
                </c:pt>
                <c:pt idx="294">
                  <c:v>734</c:v>
                </c:pt>
                <c:pt idx="295">
                  <c:v>735</c:v>
                </c:pt>
                <c:pt idx="296">
                  <c:v>736</c:v>
                </c:pt>
                <c:pt idx="297">
                  <c:v>737</c:v>
                </c:pt>
                <c:pt idx="298">
                  <c:v>738</c:v>
                </c:pt>
                <c:pt idx="299">
                  <c:v>739</c:v>
                </c:pt>
                <c:pt idx="300">
                  <c:v>740</c:v>
                </c:pt>
                <c:pt idx="301">
                  <c:v>741</c:v>
                </c:pt>
                <c:pt idx="302">
                  <c:v>742</c:v>
                </c:pt>
                <c:pt idx="303">
                  <c:v>743</c:v>
                </c:pt>
                <c:pt idx="304">
                  <c:v>744</c:v>
                </c:pt>
                <c:pt idx="305">
                  <c:v>745</c:v>
                </c:pt>
                <c:pt idx="306">
                  <c:v>746</c:v>
                </c:pt>
                <c:pt idx="307">
                  <c:v>747</c:v>
                </c:pt>
                <c:pt idx="308">
                  <c:v>748</c:v>
                </c:pt>
                <c:pt idx="309">
                  <c:v>749</c:v>
                </c:pt>
                <c:pt idx="310">
                  <c:v>750</c:v>
                </c:pt>
                <c:pt idx="311">
                  <c:v>751</c:v>
                </c:pt>
                <c:pt idx="312">
                  <c:v>752</c:v>
                </c:pt>
                <c:pt idx="313">
                  <c:v>753</c:v>
                </c:pt>
                <c:pt idx="314">
                  <c:v>754</c:v>
                </c:pt>
                <c:pt idx="315">
                  <c:v>755</c:v>
                </c:pt>
                <c:pt idx="316">
                  <c:v>756</c:v>
                </c:pt>
                <c:pt idx="317">
                  <c:v>757</c:v>
                </c:pt>
                <c:pt idx="318">
                  <c:v>758</c:v>
                </c:pt>
                <c:pt idx="319">
                  <c:v>759</c:v>
                </c:pt>
                <c:pt idx="320">
                  <c:v>760</c:v>
                </c:pt>
                <c:pt idx="321">
                  <c:v>761</c:v>
                </c:pt>
                <c:pt idx="322">
                  <c:v>762</c:v>
                </c:pt>
                <c:pt idx="323">
                  <c:v>763</c:v>
                </c:pt>
                <c:pt idx="324">
                  <c:v>764</c:v>
                </c:pt>
                <c:pt idx="325">
                  <c:v>765</c:v>
                </c:pt>
                <c:pt idx="326">
                  <c:v>766</c:v>
                </c:pt>
                <c:pt idx="327">
                  <c:v>767</c:v>
                </c:pt>
                <c:pt idx="328">
                  <c:v>768</c:v>
                </c:pt>
                <c:pt idx="329">
                  <c:v>769</c:v>
                </c:pt>
                <c:pt idx="330">
                  <c:v>770</c:v>
                </c:pt>
                <c:pt idx="331">
                  <c:v>771</c:v>
                </c:pt>
                <c:pt idx="332">
                  <c:v>772</c:v>
                </c:pt>
                <c:pt idx="333">
                  <c:v>773</c:v>
                </c:pt>
                <c:pt idx="334">
                  <c:v>774</c:v>
                </c:pt>
                <c:pt idx="335">
                  <c:v>775</c:v>
                </c:pt>
                <c:pt idx="336">
                  <c:v>776</c:v>
                </c:pt>
                <c:pt idx="337">
                  <c:v>777</c:v>
                </c:pt>
                <c:pt idx="338">
                  <c:v>778</c:v>
                </c:pt>
                <c:pt idx="339">
                  <c:v>779</c:v>
                </c:pt>
                <c:pt idx="340">
                  <c:v>780</c:v>
                </c:pt>
                <c:pt idx="341">
                  <c:v>781</c:v>
                </c:pt>
                <c:pt idx="342">
                  <c:v>782</c:v>
                </c:pt>
                <c:pt idx="343">
                  <c:v>783</c:v>
                </c:pt>
                <c:pt idx="344">
                  <c:v>784</c:v>
                </c:pt>
                <c:pt idx="345">
                  <c:v>785</c:v>
                </c:pt>
                <c:pt idx="346">
                  <c:v>786</c:v>
                </c:pt>
                <c:pt idx="347">
                  <c:v>787</c:v>
                </c:pt>
                <c:pt idx="348">
                  <c:v>788</c:v>
                </c:pt>
                <c:pt idx="349">
                  <c:v>789</c:v>
                </c:pt>
                <c:pt idx="350">
                  <c:v>790</c:v>
                </c:pt>
                <c:pt idx="351">
                  <c:v>791</c:v>
                </c:pt>
                <c:pt idx="352">
                  <c:v>792</c:v>
                </c:pt>
                <c:pt idx="353">
                  <c:v>793</c:v>
                </c:pt>
                <c:pt idx="354">
                  <c:v>794</c:v>
                </c:pt>
                <c:pt idx="355">
                  <c:v>795</c:v>
                </c:pt>
                <c:pt idx="356">
                  <c:v>796</c:v>
                </c:pt>
                <c:pt idx="357">
                  <c:v>797</c:v>
                </c:pt>
                <c:pt idx="358">
                  <c:v>798</c:v>
                </c:pt>
                <c:pt idx="359">
                  <c:v>799</c:v>
                </c:pt>
                <c:pt idx="360">
                  <c:v>800</c:v>
                </c:pt>
                <c:pt idx="361">
                  <c:v>801</c:v>
                </c:pt>
                <c:pt idx="362">
                  <c:v>802</c:v>
                </c:pt>
                <c:pt idx="363">
                  <c:v>803</c:v>
                </c:pt>
                <c:pt idx="364">
                  <c:v>804</c:v>
                </c:pt>
                <c:pt idx="365">
                  <c:v>805</c:v>
                </c:pt>
                <c:pt idx="366">
                  <c:v>806</c:v>
                </c:pt>
                <c:pt idx="367">
                  <c:v>807</c:v>
                </c:pt>
                <c:pt idx="368">
                  <c:v>808</c:v>
                </c:pt>
                <c:pt idx="369">
                  <c:v>809</c:v>
                </c:pt>
                <c:pt idx="370">
                  <c:v>810</c:v>
                </c:pt>
                <c:pt idx="371">
                  <c:v>811</c:v>
                </c:pt>
                <c:pt idx="372">
                  <c:v>812</c:v>
                </c:pt>
                <c:pt idx="373">
                  <c:v>813</c:v>
                </c:pt>
                <c:pt idx="374">
                  <c:v>814</c:v>
                </c:pt>
                <c:pt idx="375">
                  <c:v>815</c:v>
                </c:pt>
                <c:pt idx="376">
                  <c:v>816</c:v>
                </c:pt>
                <c:pt idx="377">
                  <c:v>817</c:v>
                </c:pt>
                <c:pt idx="378">
                  <c:v>818</c:v>
                </c:pt>
                <c:pt idx="379">
                  <c:v>819</c:v>
                </c:pt>
                <c:pt idx="380">
                  <c:v>820</c:v>
                </c:pt>
              </c:numCache>
            </c:numRef>
          </c:xVal>
          <c:yVal>
            <c:numRef>
              <c:f>Sheet1!$D$2:$D$382</c:f>
              <c:numCache>
                <c:formatCode>General</c:formatCode>
                <c:ptCount val="381"/>
                <c:pt idx="0">
                  <c:v>8.0836400000001247E-4</c:v>
                </c:pt>
                <c:pt idx="1">
                  <c:v>8.3871500000000246E-4</c:v>
                </c:pt>
                <c:pt idx="2">
                  <c:v>8.4699200000000246E-4</c:v>
                </c:pt>
                <c:pt idx="3">
                  <c:v>9.4041700000000025E-4</c:v>
                </c:pt>
                <c:pt idx="4">
                  <c:v>9.5394000000001747E-4</c:v>
                </c:pt>
                <c:pt idx="5">
                  <c:v>1.1000000000000322E-3</c:v>
                </c:pt>
                <c:pt idx="6">
                  <c:v>1.1100000000000331E-3</c:v>
                </c:pt>
                <c:pt idx="7">
                  <c:v>1.1900000000000437E-3</c:v>
                </c:pt>
                <c:pt idx="8">
                  <c:v>1.3400000000000363E-3</c:v>
                </c:pt>
                <c:pt idx="9">
                  <c:v>1.6199999999999999E-3</c:v>
                </c:pt>
                <c:pt idx="10">
                  <c:v>1.7700000000000367E-3</c:v>
                </c:pt>
                <c:pt idx="11">
                  <c:v>2.0999999999999999E-3</c:v>
                </c:pt>
                <c:pt idx="12">
                  <c:v>2.4399999999999999E-3</c:v>
                </c:pt>
                <c:pt idx="13">
                  <c:v>2.8900000000000002E-3</c:v>
                </c:pt>
                <c:pt idx="14">
                  <c:v>3.5200000000000743E-3</c:v>
                </c:pt>
                <c:pt idx="15">
                  <c:v>4.1099999999999999E-3</c:v>
                </c:pt>
                <c:pt idx="16">
                  <c:v>4.9600000000000104E-3</c:v>
                </c:pt>
                <c:pt idx="17">
                  <c:v>6.0400000000000124E-3</c:v>
                </c:pt>
                <c:pt idx="18">
                  <c:v>7.2800000000001839E-3</c:v>
                </c:pt>
                <c:pt idx="19">
                  <c:v>8.9200000000000008E-3</c:v>
                </c:pt>
                <c:pt idx="20">
                  <c:v>1.081E-2</c:v>
                </c:pt>
                <c:pt idx="21">
                  <c:v>1.2970000000000001E-2</c:v>
                </c:pt>
                <c:pt idx="22">
                  <c:v>1.601E-2</c:v>
                </c:pt>
                <c:pt idx="23">
                  <c:v>1.8939999999999999E-2</c:v>
                </c:pt>
                <c:pt idx="24">
                  <c:v>2.2960000000000001E-2</c:v>
                </c:pt>
                <c:pt idx="25">
                  <c:v>2.7660000000000011E-2</c:v>
                </c:pt>
                <c:pt idx="26">
                  <c:v>3.3239999999999999E-2</c:v>
                </c:pt>
                <c:pt idx="27">
                  <c:v>4.0009999999999997E-2</c:v>
                </c:pt>
                <c:pt idx="28">
                  <c:v>4.7320000000000022E-2</c:v>
                </c:pt>
                <c:pt idx="29">
                  <c:v>5.7200000000000001E-2</c:v>
                </c:pt>
                <c:pt idx="30">
                  <c:v>6.7650000000000002E-2</c:v>
                </c:pt>
                <c:pt idx="31">
                  <c:v>7.9130000000000034E-2</c:v>
                </c:pt>
                <c:pt idx="32">
                  <c:v>9.2890000000000028E-2</c:v>
                </c:pt>
                <c:pt idx="33">
                  <c:v>0.10675000000000009</c:v>
                </c:pt>
                <c:pt idx="34">
                  <c:v>0.12374000000000022</c:v>
                </c:pt>
                <c:pt idx="35">
                  <c:v>0.14297000000000001</c:v>
                </c:pt>
                <c:pt idx="36">
                  <c:v>0.16053000000000001</c:v>
                </c:pt>
                <c:pt idx="37">
                  <c:v>0.18042000000000041</c:v>
                </c:pt>
                <c:pt idx="38">
                  <c:v>0.20125000000000001</c:v>
                </c:pt>
                <c:pt idx="39">
                  <c:v>0.22373999999999999</c:v>
                </c:pt>
                <c:pt idx="40">
                  <c:v>0.24689000000000041</c:v>
                </c:pt>
                <c:pt idx="41">
                  <c:v>0.27115</c:v>
                </c:pt>
                <c:pt idx="42">
                  <c:v>0.29811000000000032</c:v>
                </c:pt>
                <c:pt idx="43">
                  <c:v>0.32556000000000757</c:v>
                </c:pt>
                <c:pt idx="44">
                  <c:v>0.35370000000000001</c:v>
                </c:pt>
                <c:pt idx="45">
                  <c:v>0.38504000000000038</c:v>
                </c:pt>
                <c:pt idx="46">
                  <c:v>0.41246000000000038</c:v>
                </c:pt>
                <c:pt idx="47">
                  <c:v>0.443</c:v>
                </c:pt>
                <c:pt idx="48">
                  <c:v>0.47605000000000008</c:v>
                </c:pt>
                <c:pt idx="49">
                  <c:v>0.50482000000000005</c:v>
                </c:pt>
                <c:pt idx="50">
                  <c:v>0.53876999999999997</c:v>
                </c:pt>
                <c:pt idx="51">
                  <c:v>0.57065999999999995</c:v>
                </c:pt>
                <c:pt idx="52">
                  <c:v>0.60085999999999995</c:v>
                </c:pt>
                <c:pt idx="53">
                  <c:v>0.63595000000001434</c:v>
                </c:pt>
                <c:pt idx="54">
                  <c:v>0.66937000000001434</c:v>
                </c:pt>
                <c:pt idx="55">
                  <c:v>0.70096999999999998</c:v>
                </c:pt>
                <c:pt idx="56">
                  <c:v>0.73315000000000063</c:v>
                </c:pt>
                <c:pt idx="57">
                  <c:v>0.76540000000000064</c:v>
                </c:pt>
                <c:pt idx="58">
                  <c:v>0.7932399999999995</c:v>
                </c:pt>
                <c:pt idx="59">
                  <c:v>0.82467000000001434</c:v>
                </c:pt>
                <c:pt idx="60">
                  <c:v>0.85424999999999995</c:v>
                </c:pt>
                <c:pt idx="61">
                  <c:v>0.87985000000001434</c:v>
                </c:pt>
                <c:pt idx="62">
                  <c:v>0.90812000000000004</c:v>
                </c:pt>
                <c:pt idx="63">
                  <c:v>0.93228999999999951</c:v>
                </c:pt>
                <c:pt idx="64">
                  <c:v>0.95311999999999997</c:v>
                </c:pt>
                <c:pt idx="65">
                  <c:v>0.97468999999999995</c:v>
                </c:pt>
                <c:pt idx="66">
                  <c:v>0.98548999999998566</c:v>
                </c:pt>
                <c:pt idx="67">
                  <c:v>0.99382000000000004</c:v>
                </c:pt>
                <c:pt idx="68">
                  <c:v>0.99839999999999951</c:v>
                </c:pt>
                <c:pt idx="69">
                  <c:v>1</c:v>
                </c:pt>
                <c:pt idx="70">
                  <c:v>0.99640999999999957</c:v>
                </c:pt>
                <c:pt idx="71">
                  <c:v>0.99675000000000002</c:v>
                </c:pt>
                <c:pt idx="72">
                  <c:v>0.99287000000000003</c:v>
                </c:pt>
                <c:pt idx="73">
                  <c:v>0.98315999999999959</c:v>
                </c:pt>
                <c:pt idx="74">
                  <c:v>0.97513000000000005</c:v>
                </c:pt>
                <c:pt idx="75">
                  <c:v>0.96264000000001648</c:v>
                </c:pt>
                <c:pt idx="76">
                  <c:v>0.94437000000000004</c:v>
                </c:pt>
                <c:pt idx="77">
                  <c:v>0.92630999999999997</c:v>
                </c:pt>
                <c:pt idx="78">
                  <c:v>0.90737999999999996</c:v>
                </c:pt>
                <c:pt idx="79">
                  <c:v>0.88510999999999951</c:v>
                </c:pt>
                <c:pt idx="80">
                  <c:v>0.86116000000000004</c:v>
                </c:pt>
                <c:pt idx="81">
                  <c:v>0.83913000000000004</c:v>
                </c:pt>
                <c:pt idx="82">
                  <c:v>0.8172199999999995</c:v>
                </c:pt>
                <c:pt idx="83">
                  <c:v>0.79500000000000004</c:v>
                </c:pt>
                <c:pt idx="84">
                  <c:v>0.77503999999999995</c:v>
                </c:pt>
                <c:pt idx="85">
                  <c:v>0.75477000000001648</c:v>
                </c:pt>
                <c:pt idx="86">
                  <c:v>0.73462000000001648</c:v>
                </c:pt>
                <c:pt idx="87">
                  <c:v>0.71795000000000064</c:v>
                </c:pt>
                <c:pt idx="88">
                  <c:v>0.70123000000000002</c:v>
                </c:pt>
                <c:pt idx="89">
                  <c:v>0.6855599999999995</c:v>
                </c:pt>
                <c:pt idx="90">
                  <c:v>0.66923000000000465</c:v>
                </c:pt>
                <c:pt idx="91">
                  <c:v>0.65306000000000064</c:v>
                </c:pt>
                <c:pt idx="92">
                  <c:v>0.63906000000000063</c:v>
                </c:pt>
                <c:pt idx="93">
                  <c:v>0.62434000000001366</c:v>
                </c:pt>
                <c:pt idx="94">
                  <c:v>0.60998000000000063</c:v>
                </c:pt>
                <c:pt idx="95">
                  <c:v>0.59540999999999356</c:v>
                </c:pt>
                <c:pt idx="96">
                  <c:v>0.58622999999999958</c:v>
                </c:pt>
                <c:pt idx="97">
                  <c:v>0.57378000000000062</c:v>
                </c:pt>
                <c:pt idx="98">
                  <c:v>0.56391000000000002</c:v>
                </c:pt>
                <c:pt idx="99">
                  <c:v>0.54990000000000061</c:v>
                </c:pt>
                <c:pt idx="100">
                  <c:v>0.53781000000000001</c:v>
                </c:pt>
                <c:pt idx="101">
                  <c:v>0.52807999999999999</c:v>
                </c:pt>
                <c:pt idx="102">
                  <c:v>0.51771</c:v>
                </c:pt>
                <c:pt idx="103">
                  <c:v>0.50487000000000004</c:v>
                </c:pt>
                <c:pt idx="104">
                  <c:v>0.49381000000000858</c:v>
                </c:pt>
                <c:pt idx="105">
                  <c:v>0.48178000000000032</c:v>
                </c:pt>
                <c:pt idx="106">
                  <c:v>0.47333000000000008</c:v>
                </c:pt>
                <c:pt idx="107">
                  <c:v>0.46355000000000002</c:v>
                </c:pt>
                <c:pt idx="108">
                  <c:v>0.45251000000000002</c:v>
                </c:pt>
                <c:pt idx="109">
                  <c:v>0.44235000000000002</c:v>
                </c:pt>
                <c:pt idx="110">
                  <c:v>0.43209000000000031</c:v>
                </c:pt>
                <c:pt idx="111">
                  <c:v>0.42455000000000032</c:v>
                </c:pt>
                <c:pt idx="112">
                  <c:v>0.4147300000000001</c:v>
                </c:pt>
                <c:pt idx="113">
                  <c:v>0.40509000000000001</c:v>
                </c:pt>
                <c:pt idx="114">
                  <c:v>0.39485000000000953</c:v>
                </c:pt>
                <c:pt idx="115">
                  <c:v>0.38455000000000639</c:v>
                </c:pt>
                <c:pt idx="116">
                  <c:v>0.37589000000000639</c:v>
                </c:pt>
                <c:pt idx="117">
                  <c:v>0.36730000000000745</c:v>
                </c:pt>
                <c:pt idx="118">
                  <c:v>0.35910000000000031</c:v>
                </c:pt>
                <c:pt idx="119">
                  <c:v>0.35042000000000717</c:v>
                </c:pt>
                <c:pt idx="120">
                  <c:v>0.34204000000000001</c:v>
                </c:pt>
                <c:pt idx="121">
                  <c:v>0.33373000000000008</c:v>
                </c:pt>
                <c:pt idx="122">
                  <c:v>0.32608000000000964</c:v>
                </c:pt>
                <c:pt idx="123">
                  <c:v>0.31851000000000745</c:v>
                </c:pt>
                <c:pt idx="124">
                  <c:v>0.31026000000000031</c:v>
                </c:pt>
                <c:pt idx="125">
                  <c:v>0.30298000000000863</c:v>
                </c:pt>
                <c:pt idx="126">
                  <c:v>0.29317000000000032</c:v>
                </c:pt>
                <c:pt idx="127">
                  <c:v>0.28748000000000717</c:v>
                </c:pt>
                <c:pt idx="128">
                  <c:v>0.27961000000000008</c:v>
                </c:pt>
                <c:pt idx="129">
                  <c:v>0.27338000000000717</c:v>
                </c:pt>
                <c:pt idx="130">
                  <c:v>0.26706000000000002</c:v>
                </c:pt>
                <c:pt idx="131">
                  <c:v>0.26082000000000038</c:v>
                </c:pt>
                <c:pt idx="132">
                  <c:v>0.2524900000000001</c:v>
                </c:pt>
                <c:pt idx="133">
                  <c:v>0.24584000000000339</c:v>
                </c:pt>
                <c:pt idx="134">
                  <c:v>0.23918</c:v>
                </c:pt>
                <c:pt idx="135">
                  <c:v>0.2331</c:v>
                </c:pt>
                <c:pt idx="136">
                  <c:v>0.22674000000000041</c:v>
                </c:pt>
                <c:pt idx="137">
                  <c:v>0.22353000000000001</c:v>
                </c:pt>
                <c:pt idx="138">
                  <c:v>0.21694000000000532</c:v>
                </c:pt>
                <c:pt idx="139">
                  <c:v>0.21195000000000044</c:v>
                </c:pt>
                <c:pt idx="140">
                  <c:v>0.20694000000000443</c:v>
                </c:pt>
                <c:pt idx="141">
                  <c:v>0.20242000000000004</c:v>
                </c:pt>
                <c:pt idx="142">
                  <c:v>0.19857</c:v>
                </c:pt>
                <c:pt idx="143">
                  <c:v>0.19358</c:v>
                </c:pt>
                <c:pt idx="144">
                  <c:v>0.19062999999999997</c:v>
                </c:pt>
                <c:pt idx="145">
                  <c:v>0.18574000000000468</c:v>
                </c:pt>
                <c:pt idx="146">
                  <c:v>0.18028000000000041</c:v>
                </c:pt>
                <c:pt idx="147">
                  <c:v>0.17625000000000021</c:v>
                </c:pt>
                <c:pt idx="148">
                  <c:v>0.17042000000000004</c:v>
                </c:pt>
                <c:pt idx="149">
                  <c:v>0.16617999999999997</c:v>
                </c:pt>
                <c:pt idx="150">
                  <c:v>0.16209999999999999</c:v>
                </c:pt>
                <c:pt idx="151">
                  <c:v>0.15894000000000577</c:v>
                </c:pt>
                <c:pt idx="152">
                  <c:v>0.15472000000000041</c:v>
                </c:pt>
                <c:pt idx="153">
                  <c:v>0.15070000000000044</c:v>
                </c:pt>
                <c:pt idx="154">
                  <c:v>0.14771000000000384</c:v>
                </c:pt>
                <c:pt idx="155">
                  <c:v>0.14377000000000001</c:v>
                </c:pt>
                <c:pt idx="156">
                  <c:v>0.14051000000000041</c:v>
                </c:pt>
                <c:pt idx="157">
                  <c:v>0.13733000000000001</c:v>
                </c:pt>
                <c:pt idx="158">
                  <c:v>0.13539000000000001</c:v>
                </c:pt>
                <c:pt idx="159">
                  <c:v>0.1318</c:v>
                </c:pt>
                <c:pt idx="160">
                  <c:v>0.12936999999999999</c:v>
                </c:pt>
                <c:pt idx="161">
                  <c:v>0.12628</c:v>
                </c:pt>
                <c:pt idx="162">
                  <c:v>0.12318999999999998</c:v>
                </c:pt>
                <c:pt idx="163">
                  <c:v>0.12096000000000012</c:v>
                </c:pt>
                <c:pt idx="164">
                  <c:v>0.11934</c:v>
                </c:pt>
                <c:pt idx="165">
                  <c:v>0.11561</c:v>
                </c:pt>
                <c:pt idx="166">
                  <c:v>0.1139</c:v>
                </c:pt>
                <c:pt idx="167">
                  <c:v>0.11044</c:v>
                </c:pt>
                <c:pt idx="168">
                  <c:v>0.10849000000000029</c:v>
                </c:pt>
                <c:pt idx="169">
                  <c:v>0.10560000000000012</c:v>
                </c:pt>
                <c:pt idx="170">
                  <c:v>0.10329000000000219</c:v>
                </c:pt>
                <c:pt idx="171">
                  <c:v>0.10116000000000012</c:v>
                </c:pt>
                <c:pt idx="172">
                  <c:v>9.8590000000001746E-2</c:v>
                </c:pt>
                <c:pt idx="173">
                  <c:v>9.7030000000000005E-2</c:v>
                </c:pt>
                <c:pt idx="174">
                  <c:v>9.4960000000000044E-2</c:v>
                </c:pt>
                <c:pt idx="175">
                  <c:v>9.1910000000000006E-2</c:v>
                </c:pt>
                <c:pt idx="176">
                  <c:v>9.0890000000000026E-2</c:v>
                </c:pt>
                <c:pt idx="177">
                  <c:v>8.8810000000000028E-2</c:v>
                </c:pt>
                <c:pt idx="178">
                  <c:v>8.6280000000000009E-2</c:v>
                </c:pt>
                <c:pt idx="179">
                  <c:v>8.4890000000000243E-2</c:v>
                </c:pt>
                <c:pt idx="180">
                  <c:v>8.3120000000000263E-2</c:v>
                </c:pt>
                <c:pt idx="181">
                  <c:v>8.0210000000000004E-2</c:v>
                </c:pt>
                <c:pt idx="182">
                  <c:v>7.9280000000000003E-2</c:v>
                </c:pt>
                <c:pt idx="183">
                  <c:v>7.7770000000000034E-2</c:v>
                </c:pt>
                <c:pt idx="184">
                  <c:v>7.5990000000000113E-2</c:v>
                </c:pt>
                <c:pt idx="185">
                  <c:v>7.3669999999999999E-2</c:v>
                </c:pt>
                <c:pt idx="186">
                  <c:v>7.1470000000000006E-2</c:v>
                </c:pt>
                <c:pt idx="187">
                  <c:v>6.968000000000002E-2</c:v>
                </c:pt>
                <c:pt idx="188">
                  <c:v>6.9060000000000524E-2</c:v>
                </c:pt>
                <c:pt idx="189">
                  <c:v>6.5960000000000032E-2</c:v>
                </c:pt>
                <c:pt idx="190">
                  <c:v>6.4549999999999996E-2</c:v>
                </c:pt>
                <c:pt idx="191">
                  <c:v>6.361E-2</c:v>
                </c:pt>
                <c:pt idx="192">
                  <c:v>6.2620000000000009E-2</c:v>
                </c:pt>
                <c:pt idx="193">
                  <c:v>6.1159999999999985E-2</c:v>
                </c:pt>
                <c:pt idx="194">
                  <c:v>5.9200000000000003E-2</c:v>
                </c:pt>
                <c:pt idx="195">
                  <c:v>5.8189999999999999E-2</c:v>
                </c:pt>
                <c:pt idx="196">
                  <c:v>5.5800000000000023E-2</c:v>
                </c:pt>
                <c:pt idx="197">
                  <c:v>5.5079999999999997E-2</c:v>
                </c:pt>
                <c:pt idx="198">
                  <c:v>5.3620000000000001E-2</c:v>
                </c:pt>
                <c:pt idx="199">
                  <c:v>5.2949999999999997E-2</c:v>
                </c:pt>
                <c:pt idx="200">
                  <c:v>5.0520000000000002E-2</c:v>
                </c:pt>
                <c:pt idx="201">
                  <c:v>5.0290000000000001E-2</c:v>
                </c:pt>
                <c:pt idx="202">
                  <c:v>4.8469999999999999E-2</c:v>
                </c:pt>
                <c:pt idx="203">
                  <c:v>4.8110000000000014E-2</c:v>
                </c:pt>
                <c:pt idx="204">
                  <c:v>4.6149999999999955E-2</c:v>
                </c:pt>
                <c:pt idx="205">
                  <c:v>4.5170000000000002E-2</c:v>
                </c:pt>
                <c:pt idx="206">
                  <c:v>4.3950000000000003E-2</c:v>
                </c:pt>
                <c:pt idx="207">
                  <c:v>4.308E-2</c:v>
                </c:pt>
                <c:pt idx="208">
                  <c:v>4.2430000000000023E-2</c:v>
                </c:pt>
                <c:pt idx="209">
                  <c:v>4.1739999999999999E-2</c:v>
                </c:pt>
                <c:pt idx="210">
                  <c:v>4.1239999999999985E-2</c:v>
                </c:pt>
                <c:pt idx="211">
                  <c:v>4.0509999999999997E-2</c:v>
                </c:pt>
                <c:pt idx="212">
                  <c:v>3.969000000000001E-2</c:v>
                </c:pt>
                <c:pt idx="213">
                  <c:v>3.9050000000000001E-2</c:v>
                </c:pt>
                <c:pt idx="214">
                  <c:v>3.857E-2</c:v>
                </c:pt>
                <c:pt idx="215">
                  <c:v>3.7510000000000002E-2</c:v>
                </c:pt>
                <c:pt idx="216">
                  <c:v>3.7250000000000012E-2</c:v>
                </c:pt>
                <c:pt idx="217">
                  <c:v>3.6250000000000011E-2</c:v>
                </c:pt>
                <c:pt idx="218">
                  <c:v>3.533E-2</c:v>
                </c:pt>
                <c:pt idx="219">
                  <c:v>3.5280000000000006E-2</c:v>
                </c:pt>
                <c:pt idx="220">
                  <c:v>3.431E-2</c:v>
                </c:pt>
                <c:pt idx="221">
                  <c:v>3.3440000000000004E-2</c:v>
                </c:pt>
                <c:pt idx="222">
                  <c:v>3.3180000000000001E-2</c:v>
                </c:pt>
                <c:pt idx="223">
                  <c:v>3.2430000000000812E-2</c:v>
                </c:pt>
                <c:pt idx="224">
                  <c:v>3.1670000000000052E-2</c:v>
                </c:pt>
                <c:pt idx="225">
                  <c:v>3.116E-2</c:v>
                </c:pt>
                <c:pt idx="226">
                  <c:v>3.0690000000000002E-2</c:v>
                </c:pt>
                <c:pt idx="227">
                  <c:v>3.0159999999999999E-2</c:v>
                </c:pt>
                <c:pt idx="228">
                  <c:v>2.9100000000000001E-2</c:v>
                </c:pt>
                <c:pt idx="229">
                  <c:v>2.8139999999999998E-2</c:v>
                </c:pt>
                <c:pt idx="230">
                  <c:v>2.819E-2</c:v>
                </c:pt>
                <c:pt idx="231">
                  <c:v>2.7910000000000001E-2</c:v>
                </c:pt>
                <c:pt idx="232">
                  <c:v>2.759000000000001E-2</c:v>
                </c:pt>
                <c:pt idx="233">
                  <c:v>2.6610000000000002E-2</c:v>
                </c:pt>
                <c:pt idx="234">
                  <c:v>2.6020000000000001E-2</c:v>
                </c:pt>
                <c:pt idx="235">
                  <c:v>2.6230000000000652E-2</c:v>
                </c:pt>
                <c:pt idx="236">
                  <c:v>2.4600000000000011E-2</c:v>
                </c:pt>
                <c:pt idx="237">
                  <c:v>2.529000000000001E-2</c:v>
                </c:pt>
                <c:pt idx="238">
                  <c:v>2.393E-2</c:v>
                </c:pt>
                <c:pt idx="239">
                  <c:v>2.367000000000001E-2</c:v>
                </c:pt>
                <c:pt idx="240">
                  <c:v>2.3440000000000006E-2</c:v>
                </c:pt>
                <c:pt idx="241">
                  <c:v>2.2970000000000011E-2</c:v>
                </c:pt>
                <c:pt idx="242">
                  <c:v>2.2850000000000002E-2</c:v>
                </c:pt>
                <c:pt idx="243">
                  <c:v>2.2450000000000012E-2</c:v>
                </c:pt>
                <c:pt idx="244">
                  <c:v>2.1559999999999999E-2</c:v>
                </c:pt>
                <c:pt idx="245">
                  <c:v>2.085E-2</c:v>
                </c:pt>
                <c:pt idx="246">
                  <c:v>2.0820000000000002E-2</c:v>
                </c:pt>
                <c:pt idx="247">
                  <c:v>2.0870000000000052E-2</c:v>
                </c:pt>
                <c:pt idx="248">
                  <c:v>2.0389999999999998E-2</c:v>
                </c:pt>
                <c:pt idx="249">
                  <c:v>2.0539999999999999E-2</c:v>
                </c:pt>
                <c:pt idx="250">
                  <c:v>1.9290000000000043E-2</c:v>
                </c:pt>
                <c:pt idx="251">
                  <c:v>1.9550000000000001E-2</c:v>
                </c:pt>
                <c:pt idx="252">
                  <c:v>1.890000000000041E-2</c:v>
                </c:pt>
                <c:pt idx="253">
                  <c:v>1.8710000000000001E-2</c:v>
                </c:pt>
                <c:pt idx="254">
                  <c:v>1.8450000000000001E-2</c:v>
                </c:pt>
                <c:pt idx="255">
                  <c:v>1.7819999999999999E-2</c:v>
                </c:pt>
                <c:pt idx="256">
                  <c:v>1.7690000000000001E-2</c:v>
                </c:pt>
                <c:pt idx="257">
                  <c:v>1.8270000000000005E-2</c:v>
                </c:pt>
                <c:pt idx="258">
                  <c:v>1.7690000000000001E-2</c:v>
                </c:pt>
                <c:pt idx="259">
                  <c:v>1.6860000000000423E-2</c:v>
                </c:pt>
                <c:pt idx="260">
                  <c:v>1.6690000000000003E-2</c:v>
                </c:pt>
                <c:pt idx="261">
                  <c:v>1.6740000000000341E-2</c:v>
                </c:pt>
                <c:pt idx="262">
                  <c:v>1.6230000000000001E-2</c:v>
                </c:pt>
                <c:pt idx="263">
                  <c:v>1.6870000000000003E-2</c:v>
                </c:pt>
                <c:pt idx="264">
                  <c:v>1.617E-2</c:v>
                </c:pt>
                <c:pt idx="265">
                  <c:v>1.5180000000000023E-2</c:v>
                </c:pt>
                <c:pt idx="266">
                  <c:v>1.5540000000000121E-2</c:v>
                </c:pt>
                <c:pt idx="267">
                  <c:v>1.5210000000000001E-2</c:v>
                </c:pt>
                <c:pt idx="268">
                  <c:v>1.515E-2</c:v>
                </c:pt>
                <c:pt idx="269">
                  <c:v>1.5620000000000201E-2</c:v>
                </c:pt>
                <c:pt idx="270">
                  <c:v>1.4560000000000003E-2</c:v>
                </c:pt>
                <c:pt idx="271">
                  <c:v>1.4400000000000001E-2</c:v>
                </c:pt>
                <c:pt idx="272">
                  <c:v>1.4360000000000001E-2</c:v>
                </c:pt>
                <c:pt idx="273">
                  <c:v>1.4820000000000003E-2</c:v>
                </c:pt>
                <c:pt idx="274">
                  <c:v>1.3990000000000023E-2</c:v>
                </c:pt>
                <c:pt idx="275">
                  <c:v>1.3610000000000001E-2</c:v>
                </c:pt>
                <c:pt idx="276">
                  <c:v>1.3480000000000311E-2</c:v>
                </c:pt>
                <c:pt idx="277">
                  <c:v>1.3639999999999998E-2</c:v>
                </c:pt>
                <c:pt idx="278">
                  <c:v>1.3030000000000003E-2</c:v>
                </c:pt>
                <c:pt idx="279">
                  <c:v>1.3760000000000331E-2</c:v>
                </c:pt>
                <c:pt idx="280">
                  <c:v>1.2529999999999998E-2</c:v>
                </c:pt>
                <c:pt idx="281">
                  <c:v>1.3020000000000021E-2</c:v>
                </c:pt>
                <c:pt idx="282">
                  <c:v>1.3140000000000021E-2</c:v>
                </c:pt>
                <c:pt idx="283">
                  <c:v>1.3240000000000121E-2</c:v>
                </c:pt>
                <c:pt idx="284">
                  <c:v>1.285E-2</c:v>
                </c:pt>
                <c:pt idx="285">
                  <c:v>1.3259999999999996E-2</c:v>
                </c:pt>
                <c:pt idx="286">
                  <c:v>1.2840000000000023E-2</c:v>
                </c:pt>
                <c:pt idx="287">
                  <c:v>1.2359999999999816E-2</c:v>
                </c:pt>
                <c:pt idx="288">
                  <c:v>1.3020000000000021E-2</c:v>
                </c:pt>
                <c:pt idx="289">
                  <c:v>1.2500000000000001E-2</c:v>
                </c:pt>
                <c:pt idx="290">
                  <c:v>1.261E-2</c:v>
                </c:pt>
                <c:pt idx="291">
                  <c:v>1.2930000000000001E-2</c:v>
                </c:pt>
                <c:pt idx="292">
                  <c:v>1.2600000000000005E-2</c:v>
                </c:pt>
                <c:pt idx="293">
                  <c:v>1.176000000000035E-2</c:v>
                </c:pt>
                <c:pt idx="294">
                  <c:v>1.2520000000000003E-2</c:v>
                </c:pt>
                <c:pt idx="295">
                  <c:v>1.2630000000000001E-2</c:v>
                </c:pt>
                <c:pt idx="296">
                  <c:v>1.225E-2</c:v>
                </c:pt>
                <c:pt idx="297">
                  <c:v>1.2640000000000005E-2</c:v>
                </c:pt>
                <c:pt idx="298">
                  <c:v>1.1970000000000001E-2</c:v>
                </c:pt>
                <c:pt idx="299">
                  <c:v>1.2630000000000001E-2</c:v>
                </c:pt>
                <c:pt idx="300">
                  <c:v>1.225E-2</c:v>
                </c:pt>
                <c:pt idx="301">
                  <c:v>1.172000000000035E-2</c:v>
                </c:pt>
                <c:pt idx="302">
                  <c:v>1.2149999999999998E-2</c:v>
                </c:pt>
                <c:pt idx="303">
                  <c:v>1.3180000000000061E-2</c:v>
                </c:pt>
                <c:pt idx="304">
                  <c:v>1.3280000000000161E-2</c:v>
                </c:pt>
                <c:pt idx="305">
                  <c:v>1.2370000000000001E-2</c:v>
                </c:pt>
                <c:pt idx="306">
                  <c:v>1.235E-2</c:v>
                </c:pt>
                <c:pt idx="307">
                  <c:v>1.225E-2</c:v>
                </c:pt>
                <c:pt idx="308">
                  <c:v>1.251E-2</c:v>
                </c:pt>
                <c:pt idx="309">
                  <c:v>1.2699999999999998E-2</c:v>
                </c:pt>
                <c:pt idx="310">
                  <c:v>1.2680000000000021E-2</c:v>
                </c:pt>
                <c:pt idx="311">
                  <c:v>1.2699999999999998E-2</c:v>
                </c:pt>
                <c:pt idx="312">
                  <c:v>1.273E-2</c:v>
                </c:pt>
                <c:pt idx="313">
                  <c:v>1.2780000000000001E-2</c:v>
                </c:pt>
                <c:pt idx="314">
                  <c:v>1.2109999999999998E-2</c:v>
                </c:pt>
                <c:pt idx="315">
                  <c:v>1.2919999999999996E-2</c:v>
                </c:pt>
                <c:pt idx="316">
                  <c:v>1.2829999999999998E-2</c:v>
                </c:pt>
                <c:pt idx="317">
                  <c:v>1.2910000000000001E-2</c:v>
                </c:pt>
                <c:pt idx="318">
                  <c:v>1.3160000000000041E-2</c:v>
                </c:pt>
                <c:pt idx="319">
                  <c:v>1.2749999999999996E-2</c:v>
                </c:pt>
                <c:pt idx="320">
                  <c:v>1.4220000000000003E-2</c:v>
                </c:pt>
                <c:pt idx="321">
                  <c:v>1.3460000000000309E-2</c:v>
                </c:pt>
                <c:pt idx="322">
                  <c:v>1.3440000000000306E-2</c:v>
                </c:pt>
                <c:pt idx="323">
                  <c:v>1.2529999999999998E-2</c:v>
                </c:pt>
                <c:pt idx="324">
                  <c:v>1.3429999999999999E-2</c:v>
                </c:pt>
                <c:pt idx="325">
                  <c:v>1.3429999999999999E-2</c:v>
                </c:pt>
                <c:pt idx="326">
                  <c:v>1.307E-2</c:v>
                </c:pt>
                <c:pt idx="327">
                  <c:v>1.3390000000000001E-2</c:v>
                </c:pt>
                <c:pt idx="328">
                  <c:v>1.3750000000000005E-2</c:v>
                </c:pt>
                <c:pt idx="329">
                  <c:v>1.4360000000000001E-2</c:v>
                </c:pt>
                <c:pt idx="330">
                  <c:v>1.435E-2</c:v>
                </c:pt>
                <c:pt idx="331">
                  <c:v>1.3920000000000349E-2</c:v>
                </c:pt>
                <c:pt idx="332">
                  <c:v>1.457E-2</c:v>
                </c:pt>
                <c:pt idx="333">
                  <c:v>1.451E-2</c:v>
                </c:pt>
                <c:pt idx="334">
                  <c:v>1.3570000000000007E-2</c:v>
                </c:pt>
                <c:pt idx="335">
                  <c:v>1.5160000000000003E-2</c:v>
                </c:pt>
                <c:pt idx="336">
                  <c:v>1.489E-2</c:v>
                </c:pt>
                <c:pt idx="337">
                  <c:v>1.499E-2</c:v>
                </c:pt>
                <c:pt idx="338">
                  <c:v>1.4640000000000005E-2</c:v>
                </c:pt>
                <c:pt idx="339">
                  <c:v>1.5370000000000003E-2</c:v>
                </c:pt>
                <c:pt idx="340">
                  <c:v>1.5049999999999999E-2</c:v>
                </c:pt>
                <c:pt idx="341">
                  <c:v>1.5440000000000021E-2</c:v>
                </c:pt>
                <c:pt idx="342">
                  <c:v>1.5580000000000161E-2</c:v>
                </c:pt>
                <c:pt idx="343">
                  <c:v>1.6230000000000001E-2</c:v>
                </c:pt>
                <c:pt idx="344">
                  <c:v>1.4670000000000001E-2</c:v>
                </c:pt>
                <c:pt idx="345">
                  <c:v>1.6760000000000361E-2</c:v>
                </c:pt>
                <c:pt idx="346">
                  <c:v>1.5959999999999998E-2</c:v>
                </c:pt>
                <c:pt idx="347">
                  <c:v>1.5400000000000021E-2</c:v>
                </c:pt>
                <c:pt idx="348">
                  <c:v>1.745E-2</c:v>
                </c:pt>
                <c:pt idx="349">
                  <c:v>1.6330000000000001E-2</c:v>
                </c:pt>
                <c:pt idx="350">
                  <c:v>1.711E-2</c:v>
                </c:pt>
                <c:pt idx="351">
                  <c:v>1.6580000000000181E-2</c:v>
                </c:pt>
                <c:pt idx="352">
                  <c:v>1.6440000000000041E-2</c:v>
                </c:pt>
                <c:pt idx="353">
                  <c:v>1.7919999999999998E-2</c:v>
                </c:pt>
                <c:pt idx="354">
                  <c:v>1.7680000000000001E-2</c:v>
                </c:pt>
                <c:pt idx="355">
                  <c:v>1.6350000000000003E-2</c:v>
                </c:pt>
                <c:pt idx="356">
                  <c:v>1.6760000000000361E-2</c:v>
                </c:pt>
                <c:pt idx="357">
                  <c:v>1.6820000000000421E-2</c:v>
                </c:pt>
                <c:pt idx="358">
                  <c:v>1.8790000000000001E-2</c:v>
                </c:pt>
                <c:pt idx="359">
                  <c:v>1.9790000000000241E-2</c:v>
                </c:pt>
                <c:pt idx="360">
                  <c:v>1.8950000000000005E-2</c:v>
                </c:pt>
                <c:pt idx="361">
                  <c:v>1.797E-2</c:v>
                </c:pt>
                <c:pt idx="362">
                  <c:v>1.8270000000000005E-2</c:v>
                </c:pt>
                <c:pt idx="363">
                  <c:v>1.8100000000000043E-2</c:v>
                </c:pt>
                <c:pt idx="364">
                  <c:v>2.0109999999999999E-2</c:v>
                </c:pt>
                <c:pt idx="365">
                  <c:v>1.8380000000000021E-2</c:v>
                </c:pt>
                <c:pt idx="366">
                  <c:v>1.9310000000000063E-2</c:v>
                </c:pt>
                <c:pt idx="367">
                  <c:v>2.0309999999999998E-2</c:v>
                </c:pt>
                <c:pt idx="368">
                  <c:v>2.0810000000000002E-2</c:v>
                </c:pt>
                <c:pt idx="369">
                  <c:v>2.095E-2</c:v>
                </c:pt>
                <c:pt idx="370">
                  <c:v>2.0629999999999999E-2</c:v>
                </c:pt>
                <c:pt idx="371">
                  <c:v>1.9120000000000425E-2</c:v>
                </c:pt>
                <c:pt idx="372">
                  <c:v>1.9220000000000435E-2</c:v>
                </c:pt>
                <c:pt idx="373">
                  <c:v>2.0459999999999999E-2</c:v>
                </c:pt>
                <c:pt idx="374">
                  <c:v>2.1370000000000011E-2</c:v>
                </c:pt>
                <c:pt idx="375">
                  <c:v>2.1229999999999999E-2</c:v>
                </c:pt>
                <c:pt idx="376">
                  <c:v>2.3219999999999998E-2</c:v>
                </c:pt>
                <c:pt idx="377">
                  <c:v>2.1890000000000041E-2</c:v>
                </c:pt>
                <c:pt idx="378">
                  <c:v>2.3280000000000002E-2</c:v>
                </c:pt>
                <c:pt idx="379">
                  <c:v>2.3589999999999993E-2</c:v>
                </c:pt>
                <c:pt idx="380">
                  <c:v>2.5989999999999999E-2</c:v>
                </c:pt>
              </c:numCache>
            </c:numRef>
          </c:yVal>
          <c:smooth val="1"/>
          <c:extLst xmlns:c16r2="http://schemas.microsoft.com/office/drawing/2015/06/chart">
            <c:ext xmlns:c16="http://schemas.microsoft.com/office/drawing/2014/chart" uri="{C3380CC4-5D6E-409C-BE32-E72D297353CC}">
              <c16:uniqueId val="{00000001-4F8D-484F-AB99-70738E915D83}"/>
            </c:ext>
          </c:extLst>
        </c:ser>
        <c:ser>
          <c:idx val="1"/>
          <c:order val="2"/>
          <c:tx>
            <c:v>160°C Heating cycle 2</c:v>
          </c:tx>
          <c:marker>
            <c:symbol val="none"/>
          </c:marker>
          <c:xVal>
            <c:numRef>
              <c:f>Sheet1!$E$2:$E$382</c:f>
              <c:numCache>
                <c:formatCode>General</c:formatCode>
                <c:ptCount val="381"/>
                <c:pt idx="0">
                  <c:v>440</c:v>
                </c:pt>
                <c:pt idx="1">
                  <c:v>441</c:v>
                </c:pt>
                <c:pt idx="2">
                  <c:v>442</c:v>
                </c:pt>
                <c:pt idx="3">
                  <c:v>443</c:v>
                </c:pt>
                <c:pt idx="4">
                  <c:v>444</c:v>
                </c:pt>
                <c:pt idx="5">
                  <c:v>445</c:v>
                </c:pt>
                <c:pt idx="6">
                  <c:v>446</c:v>
                </c:pt>
                <c:pt idx="7">
                  <c:v>447</c:v>
                </c:pt>
                <c:pt idx="8">
                  <c:v>448</c:v>
                </c:pt>
                <c:pt idx="9">
                  <c:v>449</c:v>
                </c:pt>
                <c:pt idx="10">
                  <c:v>450</c:v>
                </c:pt>
                <c:pt idx="11">
                  <c:v>451</c:v>
                </c:pt>
                <c:pt idx="12">
                  <c:v>452</c:v>
                </c:pt>
                <c:pt idx="13">
                  <c:v>453</c:v>
                </c:pt>
                <c:pt idx="14">
                  <c:v>454</c:v>
                </c:pt>
                <c:pt idx="15">
                  <c:v>455</c:v>
                </c:pt>
                <c:pt idx="16">
                  <c:v>456</c:v>
                </c:pt>
                <c:pt idx="17">
                  <c:v>457</c:v>
                </c:pt>
                <c:pt idx="18">
                  <c:v>458</c:v>
                </c:pt>
                <c:pt idx="19">
                  <c:v>459</c:v>
                </c:pt>
                <c:pt idx="20">
                  <c:v>460</c:v>
                </c:pt>
                <c:pt idx="21">
                  <c:v>461</c:v>
                </c:pt>
                <c:pt idx="22">
                  <c:v>462</c:v>
                </c:pt>
                <c:pt idx="23">
                  <c:v>463</c:v>
                </c:pt>
                <c:pt idx="24">
                  <c:v>464</c:v>
                </c:pt>
                <c:pt idx="25">
                  <c:v>465</c:v>
                </c:pt>
                <c:pt idx="26">
                  <c:v>466</c:v>
                </c:pt>
                <c:pt idx="27">
                  <c:v>467</c:v>
                </c:pt>
                <c:pt idx="28">
                  <c:v>468</c:v>
                </c:pt>
                <c:pt idx="29">
                  <c:v>469</c:v>
                </c:pt>
                <c:pt idx="30">
                  <c:v>470</c:v>
                </c:pt>
                <c:pt idx="31">
                  <c:v>471</c:v>
                </c:pt>
                <c:pt idx="32">
                  <c:v>472</c:v>
                </c:pt>
                <c:pt idx="33">
                  <c:v>473</c:v>
                </c:pt>
                <c:pt idx="34">
                  <c:v>474</c:v>
                </c:pt>
                <c:pt idx="35">
                  <c:v>475</c:v>
                </c:pt>
                <c:pt idx="36">
                  <c:v>476</c:v>
                </c:pt>
                <c:pt idx="37">
                  <c:v>477</c:v>
                </c:pt>
                <c:pt idx="38">
                  <c:v>478</c:v>
                </c:pt>
                <c:pt idx="39">
                  <c:v>479</c:v>
                </c:pt>
                <c:pt idx="40">
                  <c:v>480</c:v>
                </c:pt>
                <c:pt idx="41">
                  <c:v>481</c:v>
                </c:pt>
                <c:pt idx="42">
                  <c:v>482</c:v>
                </c:pt>
                <c:pt idx="43">
                  <c:v>483</c:v>
                </c:pt>
                <c:pt idx="44">
                  <c:v>484</c:v>
                </c:pt>
                <c:pt idx="45">
                  <c:v>485</c:v>
                </c:pt>
                <c:pt idx="46">
                  <c:v>486</c:v>
                </c:pt>
                <c:pt idx="47">
                  <c:v>487</c:v>
                </c:pt>
                <c:pt idx="48">
                  <c:v>488</c:v>
                </c:pt>
                <c:pt idx="49">
                  <c:v>489</c:v>
                </c:pt>
                <c:pt idx="50">
                  <c:v>490</c:v>
                </c:pt>
                <c:pt idx="51">
                  <c:v>491</c:v>
                </c:pt>
                <c:pt idx="52">
                  <c:v>492</c:v>
                </c:pt>
                <c:pt idx="53">
                  <c:v>493</c:v>
                </c:pt>
                <c:pt idx="54">
                  <c:v>494</c:v>
                </c:pt>
                <c:pt idx="55">
                  <c:v>495</c:v>
                </c:pt>
                <c:pt idx="56">
                  <c:v>496</c:v>
                </c:pt>
                <c:pt idx="57">
                  <c:v>497</c:v>
                </c:pt>
                <c:pt idx="58">
                  <c:v>498</c:v>
                </c:pt>
                <c:pt idx="59">
                  <c:v>499</c:v>
                </c:pt>
                <c:pt idx="60">
                  <c:v>500</c:v>
                </c:pt>
                <c:pt idx="61">
                  <c:v>501</c:v>
                </c:pt>
                <c:pt idx="62">
                  <c:v>502</c:v>
                </c:pt>
                <c:pt idx="63">
                  <c:v>503</c:v>
                </c:pt>
                <c:pt idx="64">
                  <c:v>504</c:v>
                </c:pt>
                <c:pt idx="65">
                  <c:v>505</c:v>
                </c:pt>
                <c:pt idx="66">
                  <c:v>506</c:v>
                </c:pt>
                <c:pt idx="67">
                  <c:v>507</c:v>
                </c:pt>
                <c:pt idx="68">
                  <c:v>508</c:v>
                </c:pt>
                <c:pt idx="69">
                  <c:v>509</c:v>
                </c:pt>
                <c:pt idx="70">
                  <c:v>510</c:v>
                </c:pt>
                <c:pt idx="71">
                  <c:v>511</c:v>
                </c:pt>
                <c:pt idx="72">
                  <c:v>512</c:v>
                </c:pt>
                <c:pt idx="73">
                  <c:v>513</c:v>
                </c:pt>
                <c:pt idx="74">
                  <c:v>514</c:v>
                </c:pt>
                <c:pt idx="75">
                  <c:v>515</c:v>
                </c:pt>
                <c:pt idx="76">
                  <c:v>516</c:v>
                </c:pt>
                <c:pt idx="77">
                  <c:v>517</c:v>
                </c:pt>
                <c:pt idx="78">
                  <c:v>518</c:v>
                </c:pt>
                <c:pt idx="79">
                  <c:v>519</c:v>
                </c:pt>
                <c:pt idx="80">
                  <c:v>520</c:v>
                </c:pt>
                <c:pt idx="81">
                  <c:v>521</c:v>
                </c:pt>
                <c:pt idx="82">
                  <c:v>522</c:v>
                </c:pt>
                <c:pt idx="83">
                  <c:v>523</c:v>
                </c:pt>
                <c:pt idx="84">
                  <c:v>524</c:v>
                </c:pt>
                <c:pt idx="85">
                  <c:v>525</c:v>
                </c:pt>
                <c:pt idx="86">
                  <c:v>526</c:v>
                </c:pt>
                <c:pt idx="87">
                  <c:v>527</c:v>
                </c:pt>
                <c:pt idx="88">
                  <c:v>528</c:v>
                </c:pt>
                <c:pt idx="89">
                  <c:v>529</c:v>
                </c:pt>
                <c:pt idx="90">
                  <c:v>530</c:v>
                </c:pt>
                <c:pt idx="91">
                  <c:v>531</c:v>
                </c:pt>
                <c:pt idx="92">
                  <c:v>532</c:v>
                </c:pt>
                <c:pt idx="93">
                  <c:v>533</c:v>
                </c:pt>
                <c:pt idx="94">
                  <c:v>534</c:v>
                </c:pt>
                <c:pt idx="95">
                  <c:v>535</c:v>
                </c:pt>
                <c:pt idx="96">
                  <c:v>536</c:v>
                </c:pt>
                <c:pt idx="97">
                  <c:v>537</c:v>
                </c:pt>
                <c:pt idx="98">
                  <c:v>538</c:v>
                </c:pt>
                <c:pt idx="99">
                  <c:v>539</c:v>
                </c:pt>
                <c:pt idx="100">
                  <c:v>540</c:v>
                </c:pt>
                <c:pt idx="101">
                  <c:v>541</c:v>
                </c:pt>
                <c:pt idx="102">
                  <c:v>542</c:v>
                </c:pt>
                <c:pt idx="103">
                  <c:v>543</c:v>
                </c:pt>
                <c:pt idx="104">
                  <c:v>544</c:v>
                </c:pt>
                <c:pt idx="105">
                  <c:v>545</c:v>
                </c:pt>
                <c:pt idx="106">
                  <c:v>546</c:v>
                </c:pt>
                <c:pt idx="107">
                  <c:v>547</c:v>
                </c:pt>
                <c:pt idx="108">
                  <c:v>548</c:v>
                </c:pt>
                <c:pt idx="109">
                  <c:v>549</c:v>
                </c:pt>
                <c:pt idx="110">
                  <c:v>550</c:v>
                </c:pt>
                <c:pt idx="111">
                  <c:v>551</c:v>
                </c:pt>
                <c:pt idx="112">
                  <c:v>552</c:v>
                </c:pt>
                <c:pt idx="113">
                  <c:v>553</c:v>
                </c:pt>
                <c:pt idx="114">
                  <c:v>554</c:v>
                </c:pt>
                <c:pt idx="115">
                  <c:v>555</c:v>
                </c:pt>
                <c:pt idx="116">
                  <c:v>556</c:v>
                </c:pt>
                <c:pt idx="117">
                  <c:v>557</c:v>
                </c:pt>
                <c:pt idx="118">
                  <c:v>558</c:v>
                </c:pt>
                <c:pt idx="119">
                  <c:v>559</c:v>
                </c:pt>
                <c:pt idx="120">
                  <c:v>560</c:v>
                </c:pt>
                <c:pt idx="121">
                  <c:v>561</c:v>
                </c:pt>
                <c:pt idx="122">
                  <c:v>562</c:v>
                </c:pt>
                <c:pt idx="123">
                  <c:v>563</c:v>
                </c:pt>
                <c:pt idx="124">
                  <c:v>564</c:v>
                </c:pt>
                <c:pt idx="125">
                  <c:v>565</c:v>
                </c:pt>
                <c:pt idx="126">
                  <c:v>566</c:v>
                </c:pt>
                <c:pt idx="127">
                  <c:v>567</c:v>
                </c:pt>
                <c:pt idx="128">
                  <c:v>568</c:v>
                </c:pt>
                <c:pt idx="129">
                  <c:v>569</c:v>
                </c:pt>
                <c:pt idx="130">
                  <c:v>570</c:v>
                </c:pt>
                <c:pt idx="131">
                  <c:v>571</c:v>
                </c:pt>
                <c:pt idx="132">
                  <c:v>572</c:v>
                </c:pt>
                <c:pt idx="133">
                  <c:v>573</c:v>
                </c:pt>
                <c:pt idx="134">
                  <c:v>574</c:v>
                </c:pt>
                <c:pt idx="135">
                  <c:v>575</c:v>
                </c:pt>
                <c:pt idx="136">
                  <c:v>576</c:v>
                </c:pt>
                <c:pt idx="137">
                  <c:v>577</c:v>
                </c:pt>
                <c:pt idx="138">
                  <c:v>578</c:v>
                </c:pt>
                <c:pt idx="139">
                  <c:v>579</c:v>
                </c:pt>
                <c:pt idx="140">
                  <c:v>580</c:v>
                </c:pt>
                <c:pt idx="141">
                  <c:v>581</c:v>
                </c:pt>
                <c:pt idx="142">
                  <c:v>582</c:v>
                </c:pt>
                <c:pt idx="143">
                  <c:v>583</c:v>
                </c:pt>
                <c:pt idx="144">
                  <c:v>584</c:v>
                </c:pt>
                <c:pt idx="145">
                  <c:v>585</c:v>
                </c:pt>
                <c:pt idx="146">
                  <c:v>586</c:v>
                </c:pt>
                <c:pt idx="147">
                  <c:v>587</c:v>
                </c:pt>
                <c:pt idx="148">
                  <c:v>588</c:v>
                </c:pt>
                <c:pt idx="149">
                  <c:v>589</c:v>
                </c:pt>
                <c:pt idx="150">
                  <c:v>590</c:v>
                </c:pt>
                <c:pt idx="151">
                  <c:v>591</c:v>
                </c:pt>
                <c:pt idx="152">
                  <c:v>592</c:v>
                </c:pt>
                <c:pt idx="153">
                  <c:v>593</c:v>
                </c:pt>
                <c:pt idx="154">
                  <c:v>594</c:v>
                </c:pt>
                <c:pt idx="155">
                  <c:v>595</c:v>
                </c:pt>
                <c:pt idx="156">
                  <c:v>596</c:v>
                </c:pt>
                <c:pt idx="157">
                  <c:v>597</c:v>
                </c:pt>
                <c:pt idx="158">
                  <c:v>598</c:v>
                </c:pt>
                <c:pt idx="159">
                  <c:v>599</c:v>
                </c:pt>
                <c:pt idx="160">
                  <c:v>600</c:v>
                </c:pt>
                <c:pt idx="161">
                  <c:v>601</c:v>
                </c:pt>
                <c:pt idx="162">
                  <c:v>602</c:v>
                </c:pt>
                <c:pt idx="163">
                  <c:v>603</c:v>
                </c:pt>
                <c:pt idx="164">
                  <c:v>604</c:v>
                </c:pt>
                <c:pt idx="165">
                  <c:v>605</c:v>
                </c:pt>
                <c:pt idx="166">
                  <c:v>606</c:v>
                </c:pt>
                <c:pt idx="167">
                  <c:v>607</c:v>
                </c:pt>
                <c:pt idx="168">
                  <c:v>608</c:v>
                </c:pt>
                <c:pt idx="169">
                  <c:v>609</c:v>
                </c:pt>
                <c:pt idx="170">
                  <c:v>610</c:v>
                </c:pt>
                <c:pt idx="171">
                  <c:v>611</c:v>
                </c:pt>
                <c:pt idx="172">
                  <c:v>612</c:v>
                </c:pt>
                <c:pt idx="173">
                  <c:v>613</c:v>
                </c:pt>
                <c:pt idx="174">
                  <c:v>614</c:v>
                </c:pt>
                <c:pt idx="175">
                  <c:v>615</c:v>
                </c:pt>
                <c:pt idx="176">
                  <c:v>616</c:v>
                </c:pt>
                <c:pt idx="177">
                  <c:v>617</c:v>
                </c:pt>
                <c:pt idx="178">
                  <c:v>618</c:v>
                </c:pt>
                <c:pt idx="179">
                  <c:v>619</c:v>
                </c:pt>
                <c:pt idx="180">
                  <c:v>620</c:v>
                </c:pt>
                <c:pt idx="181">
                  <c:v>621</c:v>
                </c:pt>
                <c:pt idx="182">
                  <c:v>622</c:v>
                </c:pt>
                <c:pt idx="183">
                  <c:v>623</c:v>
                </c:pt>
                <c:pt idx="184">
                  <c:v>624</c:v>
                </c:pt>
                <c:pt idx="185">
                  <c:v>625</c:v>
                </c:pt>
                <c:pt idx="186">
                  <c:v>626</c:v>
                </c:pt>
                <c:pt idx="187">
                  <c:v>627</c:v>
                </c:pt>
                <c:pt idx="188">
                  <c:v>628</c:v>
                </c:pt>
                <c:pt idx="189">
                  <c:v>629</c:v>
                </c:pt>
                <c:pt idx="190">
                  <c:v>630</c:v>
                </c:pt>
                <c:pt idx="191">
                  <c:v>631</c:v>
                </c:pt>
                <c:pt idx="192">
                  <c:v>632</c:v>
                </c:pt>
                <c:pt idx="193">
                  <c:v>633</c:v>
                </c:pt>
                <c:pt idx="194">
                  <c:v>634</c:v>
                </c:pt>
                <c:pt idx="195">
                  <c:v>635</c:v>
                </c:pt>
                <c:pt idx="196">
                  <c:v>636</c:v>
                </c:pt>
                <c:pt idx="197">
                  <c:v>637</c:v>
                </c:pt>
                <c:pt idx="198">
                  <c:v>638</c:v>
                </c:pt>
                <c:pt idx="199">
                  <c:v>639</c:v>
                </c:pt>
                <c:pt idx="200">
                  <c:v>640</c:v>
                </c:pt>
                <c:pt idx="201">
                  <c:v>641</c:v>
                </c:pt>
                <c:pt idx="202">
                  <c:v>642</c:v>
                </c:pt>
                <c:pt idx="203">
                  <c:v>643</c:v>
                </c:pt>
                <c:pt idx="204">
                  <c:v>644</c:v>
                </c:pt>
                <c:pt idx="205">
                  <c:v>645</c:v>
                </c:pt>
                <c:pt idx="206">
                  <c:v>646</c:v>
                </c:pt>
                <c:pt idx="207">
                  <c:v>647</c:v>
                </c:pt>
                <c:pt idx="208">
                  <c:v>648</c:v>
                </c:pt>
                <c:pt idx="209">
                  <c:v>649</c:v>
                </c:pt>
                <c:pt idx="210">
                  <c:v>650</c:v>
                </c:pt>
                <c:pt idx="211">
                  <c:v>651</c:v>
                </c:pt>
                <c:pt idx="212">
                  <c:v>652</c:v>
                </c:pt>
                <c:pt idx="213">
                  <c:v>653</c:v>
                </c:pt>
                <c:pt idx="214">
                  <c:v>654</c:v>
                </c:pt>
                <c:pt idx="215">
                  <c:v>655</c:v>
                </c:pt>
                <c:pt idx="216">
                  <c:v>656</c:v>
                </c:pt>
                <c:pt idx="217">
                  <c:v>657</c:v>
                </c:pt>
                <c:pt idx="218">
                  <c:v>658</c:v>
                </c:pt>
                <c:pt idx="219">
                  <c:v>659</c:v>
                </c:pt>
                <c:pt idx="220">
                  <c:v>660</c:v>
                </c:pt>
                <c:pt idx="221">
                  <c:v>661</c:v>
                </c:pt>
                <c:pt idx="222">
                  <c:v>662</c:v>
                </c:pt>
                <c:pt idx="223">
                  <c:v>663</c:v>
                </c:pt>
                <c:pt idx="224">
                  <c:v>664</c:v>
                </c:pt>
                <c:pt idx="225">
                  <c:v>665</c:v>
                </c:pt>
                <c:pt idx="226">
                  <c:v>666</c:v>
                </c:pt>
                <c:pt idx="227">
                  <c:v>667</c:v>
                </c:pt>
                <c:pt idx="228">
                  <c:v>668</c:v>
                </c:pt>
                <c:pt idx="229">
                  <c:v>669</c:v>
                </c:pt>
                <c:pt idx="230">
                  <c:v>670</c:v>
                </c:pt>
                <c:pt idx="231">
                  <c:v>671</c:v>
                </c:pt>
                <c:pt idx="232">
                  <c:v>672</c:v>
                </c:pt>
                <c:pt idx="233">
                  <c:v>673</c:v>
                </c:pt>
                <c:pt idx="234">
                  <c:v>674</c:v>
                </c:pt>
                <c:pt idx="235">
                  <c:v>675</c:v>
                </c:pt>
                <c:pt idx="236">
                  <c:v>676</c:v>
                </c:pt>
                <c:pt idx="237">
                  <c:v>677</c:v>
                </c:pt>
                <c:pt idx="238">
                  <c:v>678</c:v>
                </c:pt>
                <c:pt idx="239">
                  <c:v>679</c:v>
                </c:pt>
                <c:pt idx="240">
                  <c:v>680</c:v>
                </c:pt>
                <c:pt idx="241">
                  <c:v>681</c:v>
                </c:pt>
                <c:pt idx="242">
                  <c:v>682</c:v>
                </c:pt>
                <c:pt idx="243">
                  <c:v>683</c:v>
                </c:pt>
                <c:pt idx="244">
                  <c:v>684</c:v>
                </c:pt>
                <c:pt idx="245">
                  <c:v>685</c:v>
                </c:pt>
                <c:pt idx="246">
                  <c:v>686</c:v>
                </c:pt>
                <c:pt idx="247">
                  <c:v>687</c:v>
                </c:pt>
                <c:pt idx="248">
                  <c:v>688</c:v>
                </c:pt>
                <c:pt idx="249">
                  <c:v>689</c:v>
                </c:pt>
                <c:pt idx="250">
                  <c:v>690</c:v>
                </c:pt>
                <c:pt idx="251">
                  <c:v>691</c:v>
                </c:pt>
                <c:pt idx="252">
                  <c:v>692</c:v>
                </c:pt>
                <c:pt idx="253">
                  <c:v>693</c:v>
                </c:pt>
                <c:pt idx="254">
                  <c:v>694</c:v>
                </c:pt>
                <c:pt idx="255">
                  <c:v>695</c:v>
                </c:pt>
                <c:pt idx="256">
                  <c:v>696</c:v>
                </c:pt>
                <c:pt idx="257">
                  <c:v>697</c:v>
                </c:pt>
                <c:pt idx="258">
                  <c:v>698</c:v>
                </c:pt>
                <c:pt idx="259">
                  <c:v>699</c:v>
                </c:pt>
                <c:pt idx="260">
                  <c:v>700</c:v>
                </c:pt>
                <c:pt idx="261">
                  <c:v>701</c:v>
                </c:pt>
                <c:pt idx="262">
                  <c:v>702</c:v>
                </c:pt>
                <c:pt idx="263">
                  <c:v>703</c:v>
                </c:pt>
                <c:pt idx="264">
                  <c:v>704</c:v>
                </c:pt>
                <c:pt idx="265">
                  <c:v>705</c:v>
                </c:pt>
                <c:pt idx="266">
                  <c:v>706</c:v>
                </c:pt>
                <c:pt idx="267">
                  <c:v>707</c:v>
                </c:pt>
                <c:pt idx="268">
                  <c:v>708</c:v>
                </c:pt>
                <c:pt idx="269">
                  <c:v>709</c:v>
                </c:pt>
                <c:pt idx="270">
                  <c:v>710</c:v>
                </c:pt>
                <c:pt idx="271">
                  <c:v>711</c:v>
                </c:pt>
                <c:pt idx="272">
                  <c:v>712</c:v>
                </c:pt>
                <c:pt idx="273">
                  <c:v>713</c:v>
                </c:pt>
                <c:pt idx="274">
                  <c:v>714</c:v>
                </c:pt>
                <c:pt idx="275">
                  <c:v>715</c:v>
                </c:pt>
                <c:pt idx="276">
                  <c:v>716</c:v>
                </c:pt>
                <c:pt idx="277">
                  <c:v>717</c:v>
                </c:pt>
                <c:pt idx="278">
                  <c:v>718</c:v>
                </c:pt>
                <c:pt idx="279">
                  <c:v>719</c:v>
                </c:pt>
                <c:pt idx="280">
                  <c:v>720</c:v>
                </c:pt>
                <c:pt idx="281">
                  <c:v>721</c:v>
                </c:pt>
                <c:pt idx="282">
                  <c:v>722</c:v>
                </c:pt>
                <c:pt idx="283">
                  <c:v>723</c:v>
                </c:pt>
                <c:pt idx="284">
                  <c:v>724</c:v>
                </c:pt>
                <c:pt idx="285">
                  <c:v>725</c:v>
                </c:pt>
                <c:pt idx="286">
                  <c:v>726</c:v>
                </c:pt>
                <c:pt idx="287">
                  <c:v>727</c:v>
                </c:pt>
                <c:pt idx="288">
                  <c:v>728</c:v>
                </c:pt>
                <c:pt idx="289">
                  <c:v>729</c:v>
                </c:pt>
                <c:pt idx="290">
                  <c:v>730</c:v>
                </c:pt>
                <c:pt idx="291">
                  <c:v>731</c:v>
                </c:pt>
                <c:pt idx="292">
                  <c:v>732</c:v>
                </c:pt>
                <c:pt idx="293">
                  <c:v>733</c:v>
                </c:pt>
                <c:pt idx="294">
                  <c:v>734</c:v>
                </c:pt>
                <c:pt idx="295">
                  <c:v>735</c:v>
                </c:pt>
                <c:pt idx="296">
                  <c:v>736</c:v>
                </c:pt>
                <c:pt idx="297">
                  <c:v>737</c:v>
                </c:pt>
                <c:pt idx="298">
                  <c:v>738</c:v>
                </c:pt>
                <c:pt idx="299">
                  <c:v>739</c:v>
                </c:pt>
                <c:pt idx="300">
                  <c:v>740</c:v>
                </c:pt>
                <c:pt idx="301">
                  <c:v>741</c:v>
                </c:pt>
                <c:pt idx="302">
                  <c:v>742</c:v>
                </c:pt>
                <c:pt idx="303">
                  <c:v>743</c:v>
                </c:pt>
                <c:pt idx="304">
                  <c:v>744</c:v>
                </c:pt>
                <c:pt idx="305">
                  <c:v>745</c:v>
                </c:pt>
                <c:pt idx="306">
                  <c:v>746</c:v>
                </c:pt>
                <c:pt idx="307">
                  <c:v>747</c:v>
                </c:pt>
                <c:pt idx="308">
                  <c:v>748</c:v>
                </c:pt>
                <c:pt idx="309">
                  <c:v>749</c:v>
                </c:pt>
                <c:pt idx="310">
                  <c:v>750</c:v>
                </c:pt>
                <c:pt idx="311">
                  <c:v>751</c:v>
                </c:pt>
                <c:pt idx="312">
                  <c:v>752</c:v>
                </c:pt>
                <c:pt idx="313">
                  <c:v>753</c:v>
                </c:pt>
                <c:pt idx="314">
                  <c:v>754</c:v>
                </c:pt>
                <c:pt idx="315">
                  <c:v>755</c:v>
                </c:pt>
                <c:pt idx="316">
                  <c:v>756</c:v>
                </c:pt>
                <c:pt idx="317">
                  <c:v>757</c:v>
                </c:pt>
                <c:pt idx="318">
                  <c:v>758</c:v>
                </c:pt>
                <c:pt idx="319">
                  <c:v>759</c:v>
                </c:pt>
                <c:pt idx="320">
                  <c:v>760</c:v>
                </c:pt>
                <c:pt idx="321">
                  <c:v>761</c:v>
                </c:pt>
                <c:pt idx="322">
                  <c:v>762</c:v>
                </c:pt>
                <c:pt idx="323">
                  <c:v>763</c:v>
                </c:pt>
                <c:pt idx="324">
                  <c:v>764</c:v>
                </c:pt>
                <c:pt idx="325">
                  <c:v>765</c:v>
                </c:pt>
                <c:pt idx="326">
                  <c:v>766</c:v>
                </c:pt>
                <c:pt idx="327">
                  <c:v>767</c:v>
                </c:pt>
                <c:pt idx="328">
                  <c:v>768</c:v>
                </c:pt>
                <c:pt idx="329">
                  <c:v>769</c:v>
                </c:pt>
                <c:pt idx="330">
                  <c:v>770</c:v>
                </c:pt>
                <c:pt idx="331">
                  <c:v>771</c:v>
                </c:pt>
                <c:pt idx="332">
                  <c:v>772</c:v>
                </c:pt>
                <c:pt idx="333">
                  <c:v>773</c:v>
                </c:pt>
                <c:pt idx="334">
                  <c:v>774</c:v>
                </c:pt>
                <c:pt idx="335">
                  <c:v>775</c:v>
                </c:pt>
                <c:pt idx="336">
                  <c:v>776</c:v>
                </c:pt>
                <c:pt idx="337">
                  <c:v>777</c:v>
                </c:pt>
                <c:pt idx="338">
                  <c:v>778</c:v>
                </c:pt>
                <c:pt idx="339">
                  <c:v>779</c:v>
                </c:pt>
                <c:pt idx="340">
                  <c:v>780</c:v>
                </c:pt>
                <c:pt idx="341">
                  <c:v>781</c:v>
                </c:pt>
                <c:pt idx="342">
                  <c:v>782</c:v>
                </c:pt>
                <c:pt idx="343">
                  <c:v>783</c:v>
                </c:pt>
                <c:pt idx="344">
                  <c:v>784</c:v>
                </c:pt>
                <c:pt idx="345">
                  <c:v>785</c:v>
                </c:pt>
                <c:pt idx="346">
                  <c:v>786</c:v>
                </c:pt>
                <c:pt idx="347">
                  <c:v>787</c:v>
                </c:pt>
                <c:pt idx="348">
                  <c:v>788</c:v>
                </c:pt>
                <c:pt idx="349">
                  <c:v>789</c:v>
                </c:pt>
                <c:pt idx="350">
                  <c:v>790</c:v>
                </c:pt>
                <c:pt idx="351">
                  <c:v>791</c:v>
                </c:pt>
                <c:pt idx="352">
                  <c:v>792</c:v>
                </c:pt>
                <c:pt idx="353">
                  <c:v>793</c:v>
                </c:pt>
                <c:pt idx="354">
                  <c:v>794</c:v>
                </c:pt>
                <c:pt idx="355">
                  <c:v>795</c:v>
                </c:pt>
                <c:pt idx="356">
                  <c:v>796</c:v>
                </c:pt>
                <c:pt idx="357">
                  <c:v>797</c:v>
                </c:pt>
                <c:pt idx="358">
                  <c:v>798</c:v>
                </c:pt>
                <c:pt idx="359">
                  <c:v>799</c:v>
                </c:pt>
                <c:pt idx="360">
                  <c:v>800</c:v>
                </c:pt>
                <c:pt idx="361">
                  <c:v>801</c:v>
                </c:pt>
                <c:pt idx="362">
                  <c:v>802</c:v>
                </c:pt>
                <c:pt idx="363">
                  <c:v>803</c:v>
                </c:pt>
                <c:pt idx="364">
                  <c:v>804</c:v>
                </c:pt>
                <c:pt idx="365">
                  <c:v>805</c:v>
                </c:pt>
                <c:pt idx="366">
                  <c:v>806</c:v>
                </c:pt>
                <c:pt idx="367">
                  <c:v>807</c:v>
                </c:pt>
                <c:pt idx="368">
                  <c:v>808</c:v>
                </c:pt>
                <c:pt idx="369">
                  <c:v>809</c:v>
                </c:pt>
                <c:pt idx="370">
                  <c:v>810</c:v>
                </c:pt>
                <c:pt idx="371">
                  <c:v>811</c:v>
                </c:pt>
                <c:pt idx="372">
                  <c:v>812</c:v>
                </c:pt>
                <c:pt idx="373">
                  <c:v>813</c:v>
                </c:pt>
                <c:pt idx="374">
                  <c:v>814</c:v>
                </c:pt>
                <c:pt idx="375">
                  <c:v>815</c:v>
                </c:pt>
                <c:pt idx="376">
                  <c:v>816</c:v>
                </c:pt>
                <c:pt idx="377">
                  <c:v>817</c:v>
                </c:pt>
                <c:pt idx="378">
                  <c:v>818</c:v>
                </c:pt>
                <c:pt idx="379">
                  <c:v>819</c:v>
                </c:pt>
                <c:pt idx="380">
                  <c:v>820</c:v>
                </c:pt>
              </c:numCache>
            </c:numRef>
          </c:xVal>
          <c:yVal>
            <c:numRef>
              <c:f>Sheet1!$F$2:$F$382</c:f>
              <c:numCache>
                <c:formatCode>General</c:formatCode>
                <c:ptCount val="381"/>
                <c:pt idx="0">
                  <c:v>3.7600000000001074E-3</c:v>
                </c:pt>
                <c:pt idx="1">
                  <c:v>3.6900000000000092E-3</c:v>
                </c:pt>
                <c:pt idx="2">
                  <c:v>3.4800000000000412E-3</c:v>
                </c:pt>
                <c:pt idx="3">
                  <c:v>3.4399999999999999E-3</c:v>
                </c:pt>
                <c:pt idx="4">
                  <c:v>3.3000000000000052E-3</c:v>
                </c:pt>
                <c:pt idx="5">
                  <c:v>3.4800000000000412E-3</c:v>
                </c:pt>
                <c:pt idx="6">
                  <c:v>3.270000000000071E-3</c:v>
                </c:pt>
                <c:pt idx="7">
                  <c:v>3.140000000000085E-3</c:v>
                </c:pt>
                <c:pt idx="8">
                  <c:v>3.290000000000075E-3</c:v>
                </c:pt>
                <c:pt idx="9">
                  <c:v>3.1700000000000092E-3</c:v>
                </c:pt>
                <c:pt idx="10">
                  <c:v>3.2200000000000908E-3</c:v>
                </c:pt>
                <c:pt idx="11">
                  <c:v>2.9100000000000011E-3</c:v>
                </c:pt>
                <c:pt idx="12">
                  <c:v>3.4000000000000631E-3</c:v>
                </c:pt>
                <c:pt idx="13">
                  <c:v>3.0300000000000001E-3</c:v>
                </c:pt>
                <c:pt idx="14">
                  <c:v>2.7500000000000011E-3</c:v>
                </c:pt>
                <c:pt idx="15">
                  <c:v>2.9399999999999999E-3</c:v>
                </c:pt>
                <c:pt idx="16">
                  <c:v>2.9700000000000052E-3</c:v>
                </c:pt>
                <c:pt idx="17">
                  <c:v>3.0700000000000002E-3</c:v>
                </c:pt>
                <c:pt idx="18">
                  <c:v>3.3500000000000001E-3</c:v>
                </c:pt>
                <c:pt idx="19">
                  <c:v>3.0500000000000002E-3</c:v>
                </c:pt>
                <c:pt idx="20">
                  <c:v>3.7300000000000492E-3</c:v>
                </c:pt>
                <c:pt idx="21">
                  <c:v>3.9600000000000052E-3</c:v>
                </c:pt>
                <c:pt idx="22">
                  <c:v>3.1500000000000052E-3</c:v>
                </c:pt>
                <c:pt idx="23">
                  <c:v>2.9300000000000012E-3</c:v>
                </c:pt>
                <c:pt idx="24">
                  <c:v>3.0700000000000002E-3</c:v>
                </c:pt>
                <c:pt idx="25">
                  <c:v>3.1900000000000092E-3</c:v>
                </c:pt>
                <c:pt idx="26">
                  <c:v>3.2300000000000492E-3</c:v>
                </c:pt>
                <c:pt idx="27">
                  <c:v>3.290000000000075E-3</c:v>
                </c:pt>
                <c:pt idx="28">
                  <c:v>3.5600000000000774E-3</c:v>
                </c:pt>
                <c:pt idx="29">
                  <c:v>3.6700000000000252E-3</c:v>
                </c:pt>
                <c:pt idx="30">
                  <c:v>3.9399999999999999E-3</c:v>
                </c:pt>
                <c:pt idx="31">
                  <c:v>3.7500000000000758E-3</c:v>
                </c:pt>
                <c:pt idx="32">
                  <c:v>4.3500000000000014E-3</c:v>
                </c:pt>
                <c:pt idx="33">
                  <c:v>4.900000000000143E-3</c:v>
                </c:pt>
                <c:pt idx="34">
                  <c:v>5.0000000000000114E-3</c:v>
                </c:pt>
                <c:pt idx="35">
                  <c:v>5.2600000000000034E-3</c:v>
                </c:pt>
                <c:pt idx="36">
                  <c:v>5.5400000000000024E-3</c:v>
                </c:pt>
                <c:pt idx="37">
                  <c:v>6.3900000000000024E-3</c:v>
                </c:pt>
                <c:pt idx="38">
                  <c:v>6.4900000000001554E-3</c:v>
                </c:pt>
                <c:pt idx="39">
                  <c:v>7.2500000000000134E-3</c:v>
                </c:pt>
                <c:pt idx="40">
                  <c:v>7.7800000000001895E-3</c:v>
                </c:pt>
                <c:pt idx="41">
                  <c:v>8.7000000000000046E-3</c:v>
                </c:pt>
                <c:pt idx="42">
                  <c:v>1.0370000000000001E-2</c:v>
                </c:pt>
                <c:pt idx="43">
                  <c:v>1.1129999999999999E-2</c:v>
                </c:pt>
                <c:pt idx="44">
                  <c:v>1.2149999999999998E-2</c:v>
                </c:pt>
                <c:pt idx="45">
                  <c:v>1.3220000000000101E-2</c:v>
                </c:pt>
                <c:pt idx="46">
                  <c:v>1.4720000000000007E-2</c:v>
                </c:pt>
                <c:pt idx="47">
                  <c:v>1.6369999999999999E-2</c:v>
                </c:pt>
                <c:pt idx="48">
                  <c:v>1.8200000000000063E-2</c:v>
                </c:pt>
                <c:pt idx="49">
                  <c:v>2.0210000000000002E-2</c:v>
                </c:pt>
                <c:pt idx="50">
                  <c:v>2.3210000000000001E-2</c:v>
                </c:pt>
                <c:pt idx="51">
                  <c:v>2.581000000000001E-2</c:v>
                </c:pt>
                <c:pt idx="52">
                  <c:v>2.7750000000000011E-2</c:v>
                </c:pt>
                <c:pt idx="53">
                  <c:v>3.210000000000001E-2</c:v>
                </c:pt>
                <c:pt idx="54">
                  <c:v>3.4810000000000001E-2</c:v>
                </c:pt>
                <c:pt idx="55">
                  <c:v>3.9269999999999999E-2</c:v>
                </c:pt>
                <c:pt idx="56">
                  <c:v>4.4190000000000104E-2</c:v>
                </c:pt>
                <c:pt idx="57">
                  <c:v>4.9549999999999997E-2</c:v>
                </c:pt>
                <c:pt idx="58">
                  <c:v>5.3510000000000023E-2</c:v>
                </c:pt>
                <c:pt idx="59">
                  <c:v>5.9570000000000012E-2</c:v>
                </c:pt>
                <c:pt idx="60">
                  <c:v>6.585000000000002E-2</c:v>
                </c:pt>
                <c:pt idx="61">
                  <c:v>7.192999999999998E-2</c:v>
                </c:pt>
                <c:pt idx="62">
                  <c:v>7.9050000000000023E-2</c:v>
                </c:pt>
                <c:pt idx="63">
                  <c:v>8.7340000000000015E-2</c:v>
                </c:pt>
                <c:pt idx="64">
                  <c:v>9.536E-2</c:v>
                </c:pt>
                <c:pt idx="65">
                  <c:v>0.10489999999999998</c:v>
                </c:pt>
                <c:pt idx="66">
                  <c:v>0.11525000000000002</c:v>
                </c:pt>
                <c:pt idx="67">
                  <c:v>0.12533</c:v>
                </c:pt>
                <c:pt idx="68">
                  <c:v>0.13652</c:v>
                </c:pt>
                <c:pt idx="69">
                  <c:v>0.14800000000000021</c:v>
                </c:pt>
                <c:pt idx="70">
                  <c:v>0.1618</c:v>
                </c:pt>
                <c:pt idx="71">
                  <c:v>0.17630999999999999</c:v>
                </c:pt>
                <c:pt idx="72">
                  <c:v>0.19175</c:v>
                </c:pt>
                <c:pt idx="73">
                  <c:v>0.20802999999999999</c:v>
                </c:pt>
                <c:pt idx="74">
                  <c:v>0.22445000000000001</c:v>
                </c:pt>
                <c:pt idx="75">
                  <c:v>0.24207999999999999</c:v>
                </c:pt>
                <c:pt idx="76">
                  <c:v>0.25876000000000005</c:v>
                </c:pt>
                <c:pt idx="77">
                  <c:v>0.28078000000000031</c:v>
                </c:pt>
                <c:pt idx="78">
                  <c:v>0.29791000000000711</c:v>
                </c:pt>
                <c:pt idx="79">
                  <c:v>0.31900000000000683</c:v>
                </c:pt>
                <c:pt idx="80">
                  <c:v>0.33990000000000953</c:v>
                </c:pt>
                <c:pt idx="81">
                  <c:v>0.36197000000000717</c:v>
                </c:pt>
                <c:pt idx="82">
                  <c:v>0.38647000000000953</c:v>
                </c:pt>
                <c:pt idx="83">
                  <c:v>0.40736000000000488</c:v>
                </c:pt>
                <c:pt idx="84">
                  <c:v>0.43324000000000001</c:v>
                </c:pt>
                <c:pt idx="85">
                  <c:v>0.45673999999999998</c:v>
                </c:pt>
                <c:pt idx="86">
                  <c:v>0.48416000000000031</c:v>
                </c:pt>
                <c:pt idx="87">
                  <c:v>0.50652999999999959</c:v>
                </c:pt>
                <c:pt idx="88">
                  <c:v>0.53059999999999996</c:v>
                </c:pt>
                <c:pt idx="89">
                  <c:v>0.55985000000000062</c:v>
                </c:pt>
                <c:pt idx="90">
                  <c:v>0.57921999999999996</c:v>
                </c:pt>
                <c:pt idx="91">
                  <c:v>0.60538000000000003</c:v>
                </c:pt>
                <c:pt idx="92">
                  <c:v>0.63331999999999999</c:v>
                </c:pt>
                <c:pt idx="93">
                  <c:v>0.66306000000000065</c:v>
                </c:pt>
                <c:pt idx="94">
                  <c:v>0.68381000000000003</c:v>
                </c:pt>
                <c:pt idx="95">
                  <c:v>0.71008000000000004</c:v>
                </c:pt>
                <c:pt idx="96">
                  <c:v>0.727140000000014</c:v>
                </c:pt>
                <c:pt idx="97">
                  <c:v>0.75382000000001637</c:v>
                </c:pt>
                <c:pt idx="98">
                  <c:v>0.77077000000001838</c:v>
                </c:pt>
                <c:pt idx="99">
                  <c:v>0.78727999999999998</c:v>
                </c:pt>
                <c:pt idx="100">
                  <c:v>0.80940999999999996</c:v>
                </c:pt>
                <c:pt idx="101">
                  <c:v>0.82533000000000001</c:v>
                </c:pt>
                <c:pt idx="102">
                  <c:v>0.84023000000000003</c:v>
                </c:pt>
                <c:pt idx="103">
                  <c:v>0.85098000000000062</c:v>
                </c:pt>
                <c:pt idx="104">
                  <c:v>0.86978999999999995</c:v>
                </c:pt>
                <c:pt idx="105">
                  <c:v>0.87870000000001636</c:v>
                </c:pt>
                <c:pt idx="106">
                  <c:v>0.89334999999999998</c:v>
                </c:pt>
                <c:pt idx="107">
                  <c:v>0.90444999999999998</c:v>
                </c:pt>
                <c:pt idx="108">
                  <c:v>0.91757</c:v>
                </c:pt>
                <c:pt idx="109">
                  <c:v>0.92064000000001434</c:v>
                </c:pt>
                <c:pt idx="110">
                  <c:v>0.9326400000000149</c:v>
                </c:pt>
                <c:pt idx="111">
                  <c:v>0.94449000000000005</c:v>
                </c:pt>
                <c:pt idx="112">
                  <c:v>0.95160000000001299</c:v>
                </c:pt>
                <c:pt idx="113">
                  <c:v>0.95791999999999999</c:v>
                </c:pt>
                <c:pt idx="114">
                  <c:v>0.96511000000000002</c:v>
                </c:pt>
                <c:pt idx="115">
                  <c:v>0.97385000000000665</c:v>
                </c:pt>
                <c:pt idx="116">
                  <c:v>0.97218000000000004</c:v>
                </c:pt>
                <c:pt idx="117">
                  <c:v>0.97824999999999995</c:v>
                </c:pt>
                <c:pt idx="118">
                  <c:v>0.98160000000000003</c:v>
                </c:pt>
                <c:pt idx="119">
                  <c:v>0.99137999999999959</c:v>
                </c:pt>
                <c:pt idx="120">
                  <c:v>0.98549999999999949</c:v>
                </c:pt>
                <c:pt idx="121">
                  <c:v>0.99002000000000001</c:v>
                </c:pt>
                <c:pt idx="122">
                  <c:v>0.99689000000000005</c:v>
                </c:pt>
                <c:pt idx="123">
                  <c:v>0.99107999999999996</c:v>
                </c:pt>
                <c:pt idx="124">
                  <c:v>0.99492999999999998</c:v>
                </c:pt>
                <c:pt idx="125">
                  <c:v>0.99931999999998689</c:v>
                </c:pt>
                <c:pt idx="126">
                  <c:v>1</c:v>
                </c:pt>
                <c:pt idx="127">
                  <c:v>0.99802999999999997</c:v>
                </c:pt>
                <c:pt idx="128">
                  <c:v>0.9919</c:v>
                </c:pt>
                <c:pt idx="129">
                  <c:v>0.99282999999999999</c:v>
                </c:pt>
                <c:pt idx="130">
                  <c:v>0.99232999999999949</c:v>
                </c:pt>
                <c:pt idx="131">
                  <c:v>0.9936199999999995</c:v>
                </c:pt>
                <c:pt idx="132">
                  <c:v>0.98899999999999999</c:v>
                </c:pt>
                <c:pt idx="133">
                  <c:v>0.99019000000000001</c:v>
                </c:pt>
                <c:pt idx="134">
                  <c:v>0.98380999999999996</c:v>
                </c:pt>
                <c:pt idx="135">
                  <c:v>0.97515000000000063</c:v>
                </c:pt>
                <c:pt idx="136">
                  <c:v>0.97677000000001524</c:v>
                </c:pt>
                <c:pt idx="137">
                  <c:v>0.97016999999999998</c:v>
                </c:pt>
                <c:pt idx="138">
                  <c:v>0.96814000000001288</c:v>
                </c:pt>
                <c:pt idx="139">
                  <c:v>0.96450999999999998</c:v>
                </c:pt>
                <c:pt idx="140">
                  <c:v>0.96057999999999999</c:v>
                </c:pt>
                <c:pt idx="141">
                  <c:v>0.96109000000001277</c:v>
                </c:pt>
                <c:pt idx="142">
                  <c:v>0.94880000000000064</c:v>
                </c:pt>
                <c:pt idx="143">
                  <c:v>0.95001999999999998</c:v>
                </c:pt>
                <c:pt idx="144">
                  <c:v>0.93722000000000005</c:v>
                </c:pt>
                <c:pt idx="145">
                  <c:v>0.92775000000000063</c:v>
                </c:pt>
                <c:pt idx="146">
                  <c:v>0.93052999999999997</c:v>
                </c:pt>
                <c:pt idx="147">
                  <c:v>0.92037999999999998</c:v>
                </c:pt>
                <c:pt idx="148">
                  <c:v>0.90115000000000001</c:v>
                </c:pt>
                <c:pt idx="149">
                  <c:v>0.90649000000000002</c:v>
                </c:pt>
                <c:pt idx="150">
                  <c:v>0.88892000000000004</c:v>
                </c:pt>
                <c:pt idx="151">
                  <c:v>0.88821000000000006</c:v>
                </c:pt>
                <c:pt idx="152">
                  <c:v>0.87781000000000065</c:v>
                </c:pt>
                <c:pt idx="153">
                  <c:v>0.87288000000000165</c:v>
                </c:pt>
                <c:pt idx="154">
                  <c:v>0.86430000000000062</c:v>
                </c:pt>
                <c:pt idx="155">
                  <c:v>0.85368999999999995</c:v>
                </c:pt>
                <c:pt idx="156">
                  <c:v>0.85190999999999995</c:v>
                </c:pt>
                <c:pt idx="157">
                  <c:v>0.84615000000000062</c:v>
                </c:pt>
                <c:pt idx="158">
                  <c:v>0.8375899999999995</c:v>
                </c:pt>
                <c:pt idx="159">
                  <c:v>0.82869000000001636</c:v>
                </c:pt>
                <c:pt idx="160">
                  <c:v>0.82140999999999997</c:v>
                </c:pt>
                <c:pt idx="161">
                  <c:v>0.81738</c:v>
                </c:pt>
                <c:pt idx="162">
                  <c:v>0.81550999999999996</c:v>
                </c:pt>
                <c:pt idx="163">
                  <c:v>0.80108999999999997</c:v>
                </c:pt>
                <c:pt idx="164">
                  <c:v>0.79298000000000002</c:v>
                </c:pt>
                <c:pt idx="165">
                  <c:v>0.78098999999999996</c:v>
                </c:pt>
                <c:pt idx="166">
                  <c:v>0.77551000000000003</c:v>
                </c:pt>
                <c:pt idx="167">
                  <c:v>0.76879000000002073</c:v>
                </c:pt>
                <c:pt idx="168">
                  <c:v>0.75656000000000001</c:v>
                </c:pt>
                <c:pt idx="169">
                  <c:v>0.74987000000001636</c:v>
                </c:pt>
                <c:pt idx="170">
                  <c:v>0.74406000000000005</c:v>
                </c:pt>
                <c:pt idx="171">
                  <c:v>0.74134999999999995</c:v>
                </c:pt>
                <c:pt idx="172">
                  <c:v>0.73111999999999999</c:v>
                </c:pt>
                <c:pt idx="173">
                  <c:v>0.72070000000001389</c:v>
                </c:pt>
                <c:pt idx="174">
                  <c:v>0.70920000000000005</c:v>
                </c:pt>
                <c:pt idx="175">
                  <c:v>0.70496000000000003</c:v>
                </c:pt>
                <c:pt idx="176">
                  <c:v>0.70508000000000004</c:v>
                </c:pt>
                <c:pt idx="177">
                  <c:v>0.69991000000000003</c:v>
                </c:pt>
                <c:pt idx="178">
                  <c:v>0.67987000000002085</c:v>
                </c:pt>
                <c:pt idx="179">
                  <c:v>0.67879000000002565</c:v>
                </c:pt>
                <c:pt idx="180">
                  <c:v>0.66938000000000064</c:v>
                </c:pt>
                <c:pt idx="181">
                  <c:v>0.66518999999999995</c:v>
                </c:pt>
                <c:pt idx="182">
                  <c:v>0.65374000000002286</c:v>
                </c:pt>
                <c:pt idx="183">
                  <c:v>0.64697000000001637</c:v>
                </c:pt>
                <c:pt idx="184">
                  <c:v>0.63031999999999999</c:v>
                </c:pt>
                <c:pt idx="185">
                  <c:v>0.62953999999999999</c:v>
                </c:pt>
                <c:pt idx="186">
                  <c:v>0.61645000000000005</c:v>
                </c:pt>
                <c:pt idx="187">
                  <c:v>0.62019000000001434</c:v>
                </c:pt>
                <c:pt idx="188">
                  <c:v>0.60360000000001501</c:v>
                </c:pt>
                <c:pt idx="189">
                  <c:v>0.59062000000000003</c:v>
                </c:pt>
                <c:pt idx="190">
                  <c:v>0.58543999999998453</c:v>
                </c:pt>
                <c:pt idx="191">
                  <c:v>0.58007999999999948</c:v>
                </c:pt>
                <c:pt idx="192">
                  <c:v>0.57682999999999995</c:v>
                </c:pt>
                <c:pt idx="193">
                  <c:v>0.56618000000000002</c:v>
                </c:pt>
                <c:pt idx="194">
                  <c:v>0.55722000000000005</c:v>
                </c:pt>
                <c:pt idx="195">
                  <c:v>0.55589999999999995</c:v>
                </c:pt>
                <c:pt idx="196">
                  <c:v>0.54266999999999999</c:v>
                </c:pt>
                <c:pt idx="197">
                  <c:v>0.54059999999999997</c:v>
                </c:pt>
                <c:pt idx="198">
                  <c:v>0.52612999999999999</c:v>
                </c:pt>
                <c:pt idx="199">
                  <c:v>0.51629000000000003</c:v>
                </c:pt>
                <c:pt idx="200">
                  <c:v>0.51885000000000003</c:v>
                </c:pt>
                <c:pt idx="201">
                  <c:v>0.50525999999999949</c:v>
                </c:pt>
                <c:pt idx="202">
                  <c:v>0.49526000000000031</c:v>
                </c:pt>
                <c:pt idx="203">
                  <c:v>0.49274000000000001</c:v>
                </c:pt>
                <c:pt idx="204">
                  <c:v>0.48631000000000818</c:v>
                </c:pt>
                <c:pt idx="205">
                  <c:v>0.47780000000000639</c:v>
                </c:pt>
                <c:pt idx="206">
                  <c:v>0.46536000000000038</c:v>
                </c:pt>
                <c:pt idx="207">
                  <c:v>0.45238000000000661</c:v>
                </c:pt>
                <c:pt idx="208">
                  <c:v>0.45217000000000002</c:v>
                </c:pt>
                <c:pt idx="209">
                  <c:v>0.44767000000000001</c:v>
                </c:pt>
                <c:pt idx="210">
                  <c:v>0.44924999999999998</c:v>
                </c:pt>
                <c:pt idx="211">
                  <c:v>0.44689000000000001</c:v>
                </c:pt>
                <c:pt idx="212">
                  <c:v>0.43902000000000824</c:v>
                </c:pt>
                <c:pt idx="213">
                  <c:v>0.43745000000000678</c:v>
                </c:pt>
                <c:pt idx="214">
                  <c:v>0.42579</c:v>
                </c:pt>
                <c:pt idx="215">
                  <c:v>0.42437000000000824</c:v>
                </c:pt>
                <c:pt idx="216">
                  <c:v>0.41988000000000925</c:v>
                </c:pt>
                <c:pt idx="217">
                  <c:v>0.41543000000000002</c:v>
                </c:pt>
                <c:pt idx="218">
                  <c:v>0.40980000000000188</c:v>
                </c:pt>
                <c:pt idx="219">
                  <c:v>0.40555000000000002</c:v>
                </c:pt>
                <c:pt idx="220">
                  <c:v>0.40300000000000002</c:v>
                </c:pt>
                <c:pt idx="221">
                  <c:v>0.38723000000000002</c:v>
                </c:pt>
                <c:pt idx="222">
                  <c:v>0.39389000000000784</c:v>
                </c:pt>
                <c:pt idx="223">
                  <c:v>0.38228000000000717</c:v>
                </c:pt>
                <c:pt idx="224">
                  <c:v>0.38577000000000639</c:v>
                </c:pt>
                <c:pt idx="225">
                  <c:v>0.37132000000001014</c:v>
                </c:pt>
                <c:pt idx="226">
                  <c:v>0.35874</c:v>
                </c:pt>
                <c:pt idx="227">
                  <c:v>0.36223</c:v>
                </c:pt>
                <c:pt idx="228">
                  <c:v>0.35553000000000001</c:v>
                </c:pt>
                <c:pt idx="229">
                  <c:v>0.34549000000000002</c:v>
                </c:pt>
                <c:pt idx="230">
                  <c:v>0.34143000000000001</c:v>
                </c:pt>
                <c:pt idx="231">
                  <c:v>0.34148000000000683</c:v>
                </c:pt>
                <c:pt idx="232">
                  <c:v>0.33913000000000032</c:v>
                </c:pt>
                <c:pt idx="233">
                  <c:v>0.33327000000000717</c:v>
                </c:pt>
                <c:pt idx="234">
                  <c:v>0.32489000000000717</c:v>
                </c:pt>
                <c:pt idx="235">
                  <c:v>0.31990000000000784</c:v>
                </c:pt>
                <c:pt idx="236">
                  <c:v>0.31790000000000751</c:v>
                </c:pt>
                <c:pt idx="237">
                  <c:v>0.31287000000000975</c:v>
                </c:pt>
                <c:pt idx="238">
                  <c:v>0.31034000000000667</c:v>
                </c:pt>
                <c:pt idx="239">
                  <c:v>0.30593000000000031</c:v>
                </c:pt>
                <c:pt idx="240">
                  <c:v>0.30052000000000717</c:v>
                </c:pt>
                <c:pt idx="241">
                  <c:v>0.30175000000000002</c:v>
                </c:pt>
                <c:pt idx="242">
                  <c:v>0.29821000000000031</c:v>
                </c:pt>
                <c:pt idx="243">
                  <c:v>0.28914000000000001</c:v>
                </c:pt>
                <c:pt idx="244">
                  <c:v>0.28554000000000002</c:v>
                </c:pt>
                <c:pt idx="245">
                  <c:v>0.28022000000000002</c:v>
                </c:pt>
                <c:pt idx="246">
                  <c:v>0.27530000000000032</c:v>
                </c:pt>
                <c:pt idx="247">
                  <c:v>0.27123999999999998</c:v>
                </c:pt>
                <c:pt idx="248">
                  <c:v>0.26804</c:v>
                </c:pt>
                <c:pt idx="249">
                  <c:v>0.26922999999999997</c:v>
                </c:pt>
                <c:pt idx="250">
                  <c:v>0.25711000000000001</c:v>
                </c:pt>
                <c:pt idx="251">
                  <c:v>0.25559000000000004</c:v>
                </c:pt>
                <c:pt idx="252">
                  <c:v>0.25418000000000002</c:v>
                </c:pt>
                <c:pt idx="253">
                  <c:v>0.24529000000000384</c:v>
                </c:pt>
                <c:pt idx="254">
                  <c:v>0.24776000000000384</c:v>
                </c:pt>
                <c:pt idx="255">
                  <c:v>0.23752000000000001</c:v>
                </c:pt>
                <c:pt idx="256">
                  <c:v>0.23685999999999999</c:v>
                </c:pt>
                <c:pt idx="257">
                  <c:v>0.23641000000000384</c:v>
                </c:pt>
                <c:pt idx="258">
                  <c:v>0.23233000000000001</c:v>
                </c:pt>
                <c:pt idx="259">
                  <c:v>0.23142000000000001</c:v>
                </c:pt>
                <c:pt idx="260">
                  <c:v>0.21717</c:v>
                </c:pt>
                <c:pt idx="261">
                  <c:v>0.22089</c:v>
                </c:pt>
                <c:pt idx="262">
                  <c:v>0.22070999999999999</c:v>
                </c:pt>
                <c:pt idx="263">
                  <c:v>0.21727000000000021</c:v>
                </c:pt>
                <c:pt idx="264">
                  <c:v>0.20810999999999999</c:v>
                </c:pt>
                <c:pt idx="265">
                  <c:v>0.20763000000000001</c:v>
                </c:pt>
                <c:pt idx="266">
                  <c:v>0.20898000000000044</c:v>
                </c:pt>
                <c:pt idx="267">
                  <c:v>0.20535</c:v>
                </c:pt>
                <c:pt idx="268">
                  <c:v>0.20058000000000001</c:v>
                </c:pt>
                <c:pt idx="269">
                  <c:v>0.20133999999999999</c:v>
                </c:pt>
                <c:pt idx="270">
                  <c:v>0.19539000000000001</c:v>
                </c:pt>
                <c:pt idx="271">
                  <c:v>0.19747999999999999</c:v>
                </c:pt>
                <c:pt idx="272">
                  <c:v>0.19153000000000001</c:v>
                </c:pt>
                <c:pt idx="273">
                  <c:v>0.18243000000000384</c:v>
                </c:pt>
                <c:pt idx="274">
                  <c:v>0.18552000000000021</c:v>
                </c:pt>
                <c:pt idx="275">
                  <c:v>0.18487999999999999</c:v>
                </c:pt>
                <c:pt idx="276">
                  <c:v>0.18268000000000001</c:v>
                </c:pt>
                <c:pt idx="277">
                  <c:v>0.17363999999999999</c:v>
                </c:pt>
                <c:pt idx="278">
                  <c:v>0.17150000000000001</c:v>
                </c:pt>
                <c:pt idx="279">
                  <c:v>0.16639000000000001</c:v>
                </c:pt>
                <c:pt idx="280">
                  <c:v>0.17008000000000001</c:v>
                </c:pt>
                <c:pt idx="281">
                  <c:v>0.17121000000000094</c:v>
                </c:pt>
                <c:pt idx="282">
                  <c:v>0.16478999999999999</c:v>
                </c:pt>
                <c:pt idx="283">
                  <c:v>0.16245999999999999</c:v>
                </c:pt>
                <c:pt idx="284">
                  <c:v>0.15592000000000339</c:v>
                </c:pt>
                <c:pt idx="285">
                  <c:v>0.16406999999999999</c:v>
                </c:pt>
                <c:pt idx="286">
                  <c:v>0.16582</c:v>
                </c:pt>
                <c:pt idx="287">
                  <c:v>0.1653</c:v>
                </c:pt>
                <c:pt idx="288">
                  <c:v>0.15010000000000001</c:v>
                </c:pt>
                <c:pt idx="289">
                  <c:v>0.16331999999999999</c:v>
                </c:pt>
                <c:pt idx="290">
                  <c:v>0.15701000000000404</c:v>
                </c:pt>
                <c:pt idx="291">
                  <c:v>0.15064000000000041</c:v>
                </c:pt>
                <c:pt idx="292">
                  <c:v>0.15573000000000384</c:v>
                </c:pt>
                <c:pt idx="293">
                  <c:v>0.14660000000000001</c:v>
                </c:pt>
                <c:pt idx="294">
                  <c:v>0.14748000000000044</c:v>
                </c:pt>
                <c:pt idx="295">
                  <c:v>0.14318</c:v>
                </c:pt>
                <c:pt idx="296">
                  <c:v>0.13744000000000381</c:v>
                </c:pt>
                <c:pt idx="297">
                  <c:v>0.13974000000000339</c:v>
                </c:pt>
                <c:pt idx="298">
                  <c:v>0.14179000000000044</c:v>
                </c:pt>
                <c:pt idx="299">
                  <c:v>0.14502999999999999</c:v>
                </c:pt>
                <c:pt idx="300">
                  <c:v>0.14360999999999999</c:v>
                </c:pt>
                <c:pt idx="301">
                  <c:v>0.12925</c:v>
                </c:pt>
                <c:pt idx="302">
                  <c:v>0.13339000000000001</c:v>
                </c:pt>
                <c:pt idx="303">
                  <c:v>0.12809999999999999</c:v>
                </c:pt>
                <c:pt idx="304">
                  <c:v>0.14296000000000339</c:v>
                </c:pt>
                <c:pt idx="305">
                  <c:v>0.13025999999999999</c:v>
                </c:pt>
                <c:pt idx="306">
                  <c:v>0.13564999999999999</c:v>
                </c:pt>
                <c:pt idx="307">
                  <c:v>0.13195000000000001</c:v>
                </c:pt>
                <c:pt idx="308">
                  <c:v>0.13036999999999999</c:v>
                </c:pt>
                <c:pt idx="309">
                  <c:v>0.12834999999999999</c:v>
                </c:pt>
                <c:pt idx="310">
                  <c:v>0.12822</c:v>
                </c:pt>
                <c:pt idx="311">
                  <c:v>0.12461000000000012</c:v>
                </c:pt>
                <c:pt idx="312">
                  <c:v>0.12847</c:v>
                </c:pt>
                <c:pt idx="313">
                  <c:v>0.12336000000000009</c:v>
                </c:pt>
                <c:pt idx="314">
                  <c:v>0.12390000000000002</c:v>
                </c:pt>
                <c:pt idx="315">
                  <c:v>0.12694000000000041</c:v>
                </c:pt>
                <c:pt idx="316">
                  <c:v>0.11802000000000012</c:v>
                </c:pt>
                <c:pt idx="317">
                  <c:v>0.12092000000000012</c:v>
                </c:pt>
                <c:pt idx="318">
                  <c:v>0.11520000000000002</c:v>
                </c:pt>
                <c:pt idx="319">
                  <c:v>0.12141</c:v>
                </c:pt>
                <c:pt idx="320">
                  <c:v>0.13356999999999999</c:v>
                </c:pt>
                <c:pt idx="321">
                  <c:v>0.12393000000000012</c:v>
                </c:pt>
                <c:pt idx="322">
                  <c:v>0.11737</c:v>
                </c:pt>
                <c:pt idx="323">
                  <c:v>0.11559999999999998</c:v>
                </c:pt>
                <c:pt idx="324">
                  <c:v>0.12039999999999998</c:v>
                </c:pt>
                <c:pt idx="325">
                  <c:v>0.10997000000000012</c:v>
                </c:pt>
                <c:pt idx="326">
                  <c:v>0.12329000000000261</c:v>
                </c:pt>
                <c:pt idx="327">
                  <c:v>0.11173000000000002</c:v>
                </c:pt>
                <c:pt idx="328">
                  <c:v>0.11753000000000002</c:v>
                </c:pt>
                <c:pt idx="329">
                  <c:v>0.12250999999999998</c:v>
                </c:pt>
                <c:pt idx="330">
                  <c:v>0.11906000000000012</c:v>
                </c:pt>
                <c:pt idx="331">
                  <c:v>0.12163000000000022</c:v>
                </c:pt>
                <c:pt idx="332">
                  <c:v>0.12159000000000079</c:v>
                </c:pt>
                <c:pt idx="333">
                  <c:v>0.11781</c:v>
                </c:pt>
                <c:pt idx="334">
                  <c:v>0.1129899999999969</c:v>
                </c:pt>
                <c:pt idx="335">
                  <c:v>0.11068</c:v>
                </c:pt>
                <c:pt idx="336">
                  <c:v>0.11908000000000002</c:v>
                </c:pt>
                <c:pt idx="337">
                  <c:v>0.11892000000000012</c:v>
                </c:pt>
                <c:pt idx="338">
                  <c:v>0.10877000000000202</c:v>
                </c:pt>
                <c:pt idx="339">
                  <c:v>0.11576000000000022</c:v>
                </c:pt>
                <c:pt idx="340">
                  <c:v>0.11920000000000019</c:v>
                </c:pt>
                <c:pt idx="341">
                  <c:v>0.11952000000000022</c:v>
                </c:pt>
                <c:pt idx="342">
                  <c:v>0.12460000000000022</c:v>
                </c:pt>
                <c:pt idx="343">
                  <c:v>0.11619000000000022</c:v>
                </c:pt>
                <c:pt idx="344">
                  <c:v>0.11834</c:v>
                </c:pt>
                <c:pt idx="345">
                  <c:v>0.11181000000000001</c:v>
                </c:pt>
                <c:pt idx="346">
                  <c:v>0.11971000000000002</c:v>
                </c:pt>
                <c:pt idx="347">
                  <c:v>0.12548000000000001</c:v>
                </c:pt>
                <c:pt idx="348">
                  <c:v>0.12204000000000002</c:v>
                </c:pt>
                <c:pt idx="349">
                  <c:v>0.12162000000000207</c:v>
                </c:pt>
                <c:pt idx="350">
                  <c:v>0.13098000000000001</c:v>
                </c:pt>
                <c:pt idx="351">
                  <c:v>0.12309000000000198</c:v>
                </c:pt>
                <c:pt idx="352">
                  <c:v>0.12342000000000022</c:v>
                </c:pt>
                <c:pt idx="353">
                  <c:v>0.12121000000000012</c:v>
                </c:pt>
                <c:pt idx="354">
                  <c:v>0.12339000000000012</c:v>
                </c:pt>
                <c:pt idx="355">
                  <c:v>0.11904000000000002</c:v>
                </c:pt>
                <c:pt idx="356">
                  <c:v>0.12583</c:v>
                </c:pt>
                <c:pt idx="357">
                  <c:v>0.11724999999999998</c:v>
                </c:pt>
                <c:pt idx="358">
                  <c:v>0.12114999999999998</c:v>
                </c:pt>
                <c:pt idx="359">
                  <c:v>0.12870000000000001</c:v>
                </c:pt>
                <c:pt idx="360">
                  <c:v>0.13732</c:v>
                </c:pt>
                <c:pt idx="361">
                  <c:v>0.14027999999999999</c:v>
                </c:pt>
                <c:pt idx="362">
                  <c:v>0.12942999999999999</c:v>
                </c:pt>
                <c:pt idx="363">
                  <c:v>0.12135</c:v>
                </c:pt>
                <c:pt idx="364">
                  <c:v>0.13824000000000194</c:v>
                </c:pt>
                <c:pt idx="365">
                  <c:v>0.12330000000000002</c:v>
                </c:pt>
                <c:pt idx="366">
                  <c:v>0.13402</c:v>
                </c:pt>
                <c:pt idx="367">
                  <c:v>0.14197000000000001</c:v>
                </c:pt>
                <c:pt idx="368">
                  <c:v>0.11274000000000002</c:v>
                </c:pt>
                <c:pt idx="369">
                  <c:v>0.14049000000000339</c:v>
                </c:pt>
                <c:pt idx="370">
                  <c:v>0.13979000000000041</c:v>
                </c:pt>
                <c:pt idx="371">
                  <c:v>0.13356000000000001</c:v>
                </c:pt>
                <c:pt idx="372">
                  <c:v>0.12261000000000002</c:v>
                </c:pt>
                <c:pt idx="373">
                  <c:v>0.13974000000000339</c:v>
                </c:pt>
                <c:pt idx="374">
                  <c:v>0.14438999999999999</c:v>
                </c:pt>
                <c:pt idx="375">
                  <c:v>0.13436999999999999</c:v>
                </c:pt>
                <c:pt idx="376">
                  <c:v>0.14492000000000024</c:v>
                </c:pt>
                <c:pt idx="377">
                  <c:v>0.13916999999999999</c:v>
                </c:pt>
                <c:pt idx="378">
                  <c:v>0.15749000000000518</c:v>
                </c:pt>
                <c:pt idx="379">
                  <c:v>0.15615000000000001</c:v>
                </c:pt>
                <c:pt idx="380">
                  <c:v>0.17491000000000395</c:v>
                </c:pt>
              </c:numCache>
            </c:numRef>
          </c:yVal>
          <c:smooth val="1"/>
          <c:extLst xmlns:c16r2="http://schemas.microsoft.com/office/drawing/2015/06/chart">
            <c:ext xmlns:c16="http://schemas.microsoft.com/office/drawing/2014/chart" uri="{C3380CC4-5D6E-409C-BE32-E72D297353CC}">
              <c16:uniqueId val="{00000002-4F8D-484F-AB99-70738E915D83}"/>
            </c:ext>
          </c:extLst>
        </c:ser>
        <c:ser>
          <c:idx val="5"/>
          <c:order val="3"/>
          <c:tx>
            <c:v>DCM Fuming cycle 2</c:v>
          </c:tx>
          <c:marker>
            <c:symbol val="none"/>
          </c:marker>
          <c:xVal>
            <c:numRef>
              <c:f>Sheet1!$G$2:$G$382</c:f>
              <c:numCache>
                <c:formatCode>General</c:formatCode>
                <c:ptCount val="381"/>
                <c:pt idx="0">
                  <c:v>440</c:v>
                </c:pt>
                <c:pt idx="1">
                  <c:v>441</c:v>
                </c:pt>
                <c:pt idx="2">
                  <c:v>442</c:v>
                </c:pt>
                <c:pt idx="3">
                  <c:v>443</c:v>
                </c:pt>
                <c:pt idx="4">
                  <c:v>444</c:v>
                </c:pt>
                <c:pt idx="5">
                  <c:v>445</c:v>
                </c:pt>
                <c:pt idx="6">
                  <c:v>446</c:v>
                </c:pt>
                <c:pt idx="7">
                  <c:v>447</c:v>
                </c:pt>
                <c:pt idx="8">
                  <c:v>448</c:v>
                </c:pt>
                <c:pt idx="9">
                  <c:v>449</c:v>
                </c:pt>
                <c:pt idx="10">
                  <c:v>450</c:v>
                </c:pt>
                <c:pt idx="11">
                  <c:v>451</c:v>
                </c:pt>
                <c:pt idx="12">
                  <c:v>452</c:v>
                </c:pt>
                <c:pt idx="13">
                  <c:v>453</c:v>
                </c:pt>
                <c:pt idx="14">
                  <c:v>454</c:v>
                </c:pt>
                <c:pt idx="15">
                  <c:v>455</c:v>
                </c:pt>
                <c:pt idx="16">
                  <c:v>456</c:v>
                </c:pt>
                <c:pt idx="17">
                  <c:v>457</c:v>
                </c:pt>
                <c:pt idx="18">
                  <c:v>458</c:v>
                </c:pt>
                <c:pt idx="19">
                  <c:v>459</c:v>
                </c:pt>
                <c:pt idx="20">
                  <c:v>460</c:v>
                </c:pt>
                <c:pt idx="21">
                  <c:v>461</c:v>
                </c:pt>
                <c:pt idx="22">
                  <c:v>462</c:v>
                </c:pt>
                <c:pt idx="23">
                  <c:v>463</c:v>
                </c:pt>
                <c:pt idx="24">
                  <c:v>464</c:v>
                </c:pt>
                <c:pt idx="25">
                  <c:v>465</c:v>
                </c:pt>
                <c:pt idx="26">
                  <c:v>466</c:v>
                </c:pt>
                <c:pt idx="27">
                  <c:v>467</c:v>
                </c:pt>
                <c:pt idx="28">
                  <c:v>468</c:v>
                </c:pt>
                <c:pt idx="29">
                  <c:v>469</c:v>
                </c:pt>
                <c:pt idx="30">
                  <c:v>470</c:v>
                </c:pt>
                <c:pt idx="31">
                  <c:v>471</c:v>
                </c:pt>
                <c:pt idx="32">
                  <c:v>472</c:v>
                </c:pt>
                <c:pt idx="33">
                  <c:v>473</c:v>
                </c:pt>
                <c:pt idx="34">
                  <c:v>474</c:v>
                </c:pt>
                <c:pt idx="35">
                  <c:v>475</c:v>
                </c:pt>
                <c:pt idx="36">
                  <c:v>476</c:v>
                </c:pt>
                <c:pt idx="37">
                  <c:v>477</c:v>
                </c:pt>
                <c:pt idx="38">
                  <c:v>478</c:v>
                </c:pt>
                <c:pt idx="39">
                  <c:v>479</c:v>
                </c:pt>
                <c:pt idx="40">
                  <c:v>480</c:v>
                </c:pt>
                <c:pt idx="41">
                  <c:v>481</c:v>
                </c:pt>
                <c:pt idx="42">
                  <c:v>482</c:v>
                </c:pt>
                <c:pt idx="43">
                  <c:v>483</c:v>
                </c:pt>
                <c:pt idx="44">
                  <c:v>484</c:v>
                </c:pt>
                <c:pt idx="45">
                  <c:v>485</c:v>
                </c:pt>
                <c:pt idx="46">
                  <c:v>486</c:v>
                </c:pt>
                <c:pt idx="47">
                  <c:v>487</c:v>
                </c:pt>
                <c:pt idx="48">
                  <c:v>488</c:v>
                </c:pt>
                <c:pt idx="49">
                  <c:v>489</c:v>
                </c:pt>
                <c:pt idx="50">
                  <c:v>490</c:v>
                </c:pt>
                <c:pt idx="51">
                  <c:v>491</c:v>
                </c:pt>
                <c:pt idx="52">
                  <c:v>492</c:v>
                </c:pt>
                <c:pt idx="53">
                  <c:v>493</c:v>
                </c:pt>
                <c:pt idx="54">
                  <c:v>494</c:v>
                </c:pt>
                <c:pt idx="55">
                  <c:v>495</c:v>
                </c:pt>
                <c:pt idx="56">
                  <c:v>496</c:v>
                </c:pt>
                <c:pt idx="57">
                  <c:v>497</c:v>
                </c:pt>
                <c:pt idx="58">
                  <c:v>498</c:v>
                </c:pt>
                <c:pt idx="59">
                  <c:v>499</c:v>
                </c:pt>
                <c:pt idx="60">
                  <c:v>500</c:v>
                </c:pt>
                <c:pt idx="61">
                  <c:v>501</c:v>
                </c:pt>
                <c:pt idx="62">
                  <c:v>502</c:v>
                </c:pt>
                <c:pt idx="63">
                  <c:v>503</c:v>
                </c:pt>
                <c:pt idx="64">
                  <c:v>504</c:v>
                </c:pt>
                <c:pt idx="65">
                  <c:v>505</c:v>
                </c:pt>
                <c:pt idx="66">
                  <c:v>506</c:v>
                </c:pt>
                <c:pt idx="67">
                  <c:v>507</c:v>
                </c:pt>
                <c:pt idx="68">
                  <c:v>508</c:v>
                </c:pt>
                <c:pt idx="69">
                  <c:v>509</c:v>
                </c:pt>
                <c:pt idx="70">
                  <c:v>510</c:v>
                </c:pt>
                <c:pt idx="71">
                  <c:v>511</c:v>
                </c:pt>
                <c:pt idx="72">
                  <c:v>512</c:v>
                </c:pt>
                <c:pt idx="73">
                  <c:v>513</c:v>
                </c:pt>
                <c:pt idx="74">
                  <c:v>514</c:v>
                </c:pt>
                <c:pt idx="75">
                  <c:v>515</c:v>
                </c:pt>
                <c:pt idx="76">
                  <c:v>516</c:v>
                </c:pt>
                <c:pt idx="77">
                  <c:v>517</c:v>
                </c:pt>
                <c:pt idx="78">
                  <c:v>518</c:v>
                </c:pt>
                <c:pt idx="79">
                  <c:v>519</c:v>
                </c:pt>
                <c:pt idx="80">
                  <c:v>520</c:v>
                </c:pt>
                <c:pt idx="81">
                  <c:v>521</c:v>
                </c:pt>
                <c:pt idx="82">
                  <c:v>522</c:v>
                </c:pt>
                <c:pt idx="83">
                  <c:v>523</c:v>
                </c:pt>
                <c:pt idx="84">
                  <c:v>524</c:v>
                </c:pt>
                <c:pt idx="85">
                  <c:v>525</c:v>
                </c:pt>
                <c:pt idx="86">
                  <c:v>526</c:v>
                </c:pt>
                <c:pt idx="87">
                  <c:v>527</c:v>
                </c:pt>
                <c:pt idx="88">
                  <c:v>528</c:v>
                </c:pt>
                <c:pt idx="89">
                  <c:v>529</c:v>
                </c:pt>
                <c:pt idx="90">
                  <c:v>530</c:v>
                </c:pt>
                <c:pt idx="91">
                  <c:v>531</c:v>
                </c:pt>
                <c:pt idx="92">
                  <c:v>532</c:v>
                </c:pt>
                <c:pt idx="93">
                  <c:v>533</c:v>
                </c:pt>
                <c:pt idx="94">
                  <c:v>534</c:v>
                </c:pt>
                <c:pt idx="95">
                  <c:v>535</c:v>
                </c:pt>
                <c:pt idx="96">
                  <c:v>536</c:v>
                </c:pt>
                <c:pt idx="97">
                  <c:v>537</c:v>
                </c:pt>
                <c:pt idx="98">
                  <c:v>538</c:v>
                </c:pt>
                <c:pt idx="99">
                  <c:v>539</c:v>
                </c:pt>
                <c:pt idx="100">
                  <c:v>540</c:v>
                </c:pt>
                <c:pt idx="101">
                  <c:v>541</c:v>
                </c:pt>
                <c:pt idx="102">
                  <c:v>542</c:v>
                </c:pt>
                <c:pt idx="103">
                  <c:v>543</c:v>
                </c:pt>
                <c:pt idx="104">
                  <c:v>544</c:v>
                </c:pt>
                <c:pt idx="105">
                  <c:v>545</c:v>
                </c:pt>
                <c:pt idx="106">
                  <c:v>546</c:v>
                </c:pt>
                <c:pt idx="107">
                  <c:v>547</c:v>
                </c:pt>
                <c:pt idx="108">
                  <c:v>548</c:v>
                </c:pt>
                <c:pt idx="109">
                  <c:v>549</c:v>
                </c:pt>
                <c:pt idx="110">
                  <c:v>550</c:v>
                </c:pt>
                <c:pt idx="111">
                  <c:v>551</c:v>
                </c:pt>
                <c:pt idx="112">
                  <c:v>552</c:v>
                </c:pt>
                <c:pt idx="113">
                  <c:v>553</c:v>
                </c:pt>
                <c:pt idx="114">
                  <c:v>554</c:v>
                </c:pt>
                <c:pt idx="115">
                  <c:v>555</c:v>
                </c:pt>
                <c:pt idx="116">
                  <c:v>556</c:v>
                </c:pt>
                <c:pt idx="117">
                  <c:v>557</c:v>
                </c:pt>
                <c:pt idx="118">
                  <c:v>558</c:v>
                </c:pt>
                <c:pt idx="119">
                  <c:v>559</c:v>
                </c:pt>
                <c:pt idx="120">
                  <c:v>560</c:v>
                </c:pt>
                <c:pt idx="121">
                  <c:v>561</c:v>
                </c:pt>
                <c:pt idx="122">
                  <c:v>562</c:v>
                </c:pt>
                <c:pt idx="123">
                  <c:v>563</c:v>
                </c:pt>
                <c:pt idx="124">
                  <c:v>564</c:v>
                </c:pt>
                <c:pt idx="125">
                  <c:v>565</c:v>
                </c:pt>
                <c:pt idx="126">
                  <c:v>566</c:v>
                </c:pt>
                <c:pt idx="127">
                  <c:v>567</c:v>
                </c:pt>
                <c:pt idx="128">
                  <c:v>568</c:v>
                </c:pt>
                <c:pt idx="129">
                  <c:v>569</c:v>
                </c:pt>
                <c:pt idx="130">
                  <c:v>570</c:v>
                </c:pt>
                <c:pt idx="131">
                  <c:v>571</c:v>
                </c:pt>
                <c:pt idx="132">
                  <c:v>572</c:v>
                </c:pt>
                <c:pt idx="133">
                  <c:v>573</c:v>
                </c:pt>
                <c:pt idx="134">
                  <c:v>574</c:v>
                </c:pt>
                <c:pt idx="135">
                  <c:v>575</c:v>
                </c:pt>
                <c:pt idx="136">
                  <c:v>576</c:v>
                </c:pt>
                <c:pt idx="137">
                  <c:v>577</c:v>
                </c:pt>
                <c:pt idx="138">
                  <c:v>578</c:v>
                </c:pt>
                <c:pt idx="139">
                  <c:v>579</c:v>
                </c:pt>
                <c:pt idx="140">
                  <c:v>580</c:v>
                </c:pt>
                <c:pt idx="141">
                  <c:v>581</c:v>
                </c:pt>
                <c:pt idx="142">
                  <c:v>582</c:v>
                </c:pt>
                <c:pt idx="143">
                  <c:v>583</c:v>
                </c:pt>
                <c:pt idx="144">
                  <c:v>584</c:v>
                </c:pt>
                <c:pt idx="145">
                  <c:v>585</c:v>
                </c:pt>
                <c:pt idx="146">
                  <c:v>586</c:v>
                </c:pt>
                <c:pt idx="147">
                  <c:v>587</c:v>
                </c:pt>
                <c:pt idx="148">
                  <c:v>588</c:v>
                </c:pt>
                <c:pt idx="149">
                  <c:v>589</c:v>
                </c:pt>
                <c:pt idx="150">
                  <c:v>590</c:v>
                </c:pt>
                <c:pt idx="151">
                  <c:v>591</c:v>
                </c:pt>
                <c:pt idx="152">
                  <c:v>592</c:v>
                </c:pt>
                <c:pt idx="153">
                  <c:v>593</c:v>
                </c:pt>
                <c:pt idx="154">
                  <c:v>594</c:v>
                </c:pt>
                <c:pt idx="155">
                  <c:v>595</c:v>
                </c:pt>
                <c:pt idx="156">
                  <c:v>596</c:v>
                </c:pt>
                <c:pt idx="157">
                  <c:v>597</c:v>
                </c:pt>
                <c:pt idx="158">
                  <c:v>598</c:v>
                </c:pt>
                <c:pt idx="159">
                  <c:v>599</c:v>
                </c:pt>
                <c:pt idx="160">
                  <c:v>600</c:v>
                </c:pt>
                <c:pt idx="161">
                  <c:v>601</c:v>
                </c:pt>
                <c:pt idx="162">
                  <c:v>602</c:v>
                </c:pt>
                <c:pt idx="163">
                  <c:v>603</c:v>
                </c:pt>
                <c:pt idx="164">
                  <c:v>604</c:v>
                </c:pt>
                <c:pt idx="165">
                  <c:v>605</c:v>
                </c:pt>
                <c:pt idx="166">
                  <c:v>606</c:v>
                </c:pt>
                <c:pt idx="167">
                  <c:v>607</c:v>
                </c:pt>
                <c:pt idx="168">
                  <c:v>608</c:v>
                </c:pt>
                <c:pt idx="169">
                  <c:v>609</c:v>
                </c:pt>
                <c:pt idx="170">
                  <c:v>610</c:v>
                </c:pt>
                <c:pt idx="171">
                  <c:v>611</c:v>
                </c:pt>
                <c:pt idx="172">
                  <c:v>612</c:v>
                </c:pt>
                <c:pt idx="173">
                  <c:v>613</c:v>
                </c:pt>
                <c:pt idx="174">
                  <c:v>614</c:v>
                </c:pt>
                <c:pt idx="175">
                  <c:v>615</c:v>
                </c:pt>
                <c:pt idx="176">
                  <c:v>616</c:v>
                </c:pt>
                <c:pt idx="177">
                  <c:v>617</c:v>
                </c:pt>
                <c:pt idx="178">
                  <c:v>618</c:v>
                </c:pt>
                <c:pt idx="179">
                  <c:v>619</c:v>
                </c:pt>
                <c:pt idx="180">
                  <c:v>620</c:v>
                </c:pt>
                <c:pt idx="181">
                  <c:v>621</c:v>
                </c:pt>
                <c:pt idx="182">
                  <c:v>622</c:v>
                </c:pt>
                <c:pt idx="183">
                  <c:v>623</c:v>
                </c:pt>
                <c:pt idx="184">
                  <c:v>624</c:v>
                </c:pt>
                <c:pt idx="185">
                  <c:v>625</c:v>
                </c:pt>
                <c:pt idx="186">
                  <c:v>626</c:v>
                </c:pt>
                <c:pt idx="187">
                  <c:v>627</c:v>
                </c:pt>
                <c:pt idx="188">
                  <c:v>628</c:v>
                </c:pt>
                <c:pt idx="189">
                  <c:v>629</c:v>
                </c:pt>
                <c:pt idx="190">
                  <c:v>630</c:v>
                </c:pt>
                <c:pt idx="191">
                  <c:v>631</c:v>
                </c:pt>
                <c:pt idx="192">
                  <c:v>632</c:v>
                </c:pt>
                <c:pt idx="193">
                  <c:v>633</c:v>
                </c:pt>
                <c:pt idx="194">
                  <c:v>634</c:v>
                </c:pt>
                <c:pt idx="195">
                  <c:v>635</c:v>
                </c:pt>
                <c:pt idx="196">
                  <c:v>636</c:v>
                </c:pt>
                <c:pt idx="197">
                  <c:v>637</c:v>
                </c:pt>
                <c:pt idx="198">
                  <c:v>638</c:v>
                </c:pt>
                <c:pt idx="199">
                  <c:v>639</c:v>
                </c:pt>
                <c:pt idx="200">
                  <c:v>640</c:v>
                </c:pt>
                <c:pt idx="201">
                  <c:v>641</c:v>
                </c:pt>
                <c:pt idx="202">
                  <c:v>642</c:v>
                </c:pt>
                <c:pt idx="203">
                  <c:v>643</c:v>
                </c:pt>
                <c:pt idx="204">
                  <c:v>644</c:v>
                </c:pt>
                <c:pt idx="205">
                  <c:v>645</c:v>
                </c:pt>
                <c:pt idx="206">
                  <c:v>646</c:v>
                </c:pt>
                <c:pt idx="207">
                  <c:v>647</c:v>
                </c:pt>
                <c:pt idx="208">
                  <c:v>648</c:v>
                </c:pt>
                <c:pt idx="209">
                  <c:v>649</c:v>
                </c:pt>
                <c:pt idx="210">
                  <c:v>650</c:v>
                </c:pt>
                <c:pt idx="211">
                  <c:v>651</c:v>
                </c:pt>
                <c:pt idx="212">
                  <c:v>652</c:v>
                </c:pt>
                <c:pt idx="213">
                  <c:v>653</c:v>
                </c:pt>
                <c:pt idx="214">
                  <c:v>654</c:v>
                </c:pt>
                <c:pt idx="215">
                  <c:v>655</c:v>
                </c:pt>
                <c:pt idx="216">
                  <c:v>656</c:v>
                </c:pt>
                <c:pt idx="217">
                  <c:v>657</c:v>
                </c:pt>
                <c:pt idx="218">
                  <c:v>658</c:v>
                </c:pt>
                <c:pt idx="219">
                  <c:v>659</c:v>
                </c:pt>
                <c:pt idx="220">
                  <c:v>660</c:v>
                </c:pt>
                <c:pt idx="221">
                  <c:v>661</c:v>
                </c:pt>
                <c:pt idx="222">
                  <c:v>662</c:v>
                </c:pt>
                <c:pt idx="223">
                  <c:v>663</c:v>
                </c:pt>
                <c:pt idx="224">
                  <c:v>664</c:v>
                </c:pt>
                <c:pt idx="225">
                  <c:v>665</c:v>
                </c:pt>
                <c:pt idx="226">
                  <c:v>666</c:v>
                </c:pt>
                <c:pt idx="227">
                  <c:v>667</c:v>
                </c:pt>
                <c:pt idx="228">
                  <c:v>668</c:v>
                </c:pt>
                <c:pt idx="229">
                  <c:v>669</c:v>
                </c:pt>
                <c:pt idx="230">
                  <c:v>670</c:v>
                </c:pt>
                <c:pt idx="231">
                  <c:v>671</c:v>
                </c:pt>
                <c:pt idx="232">
                  <c:v>672</c:v>
                </c:pt>
                <c:pt idx="233">
                  <c:v>673</c:v>
                </c:pt>
                <c:pt idx="234">
                  <c:v>674</c:v>
                </c:pt>
                <c:pt idx="235">
                  <c:v>675</c:v>
                </c:pt>
                <c:pt idx="236">
                  <c:v>676</c:v>
                </c:pt>
                <c:pt idx="237">
                  <c:v>677</c:v>
                </c:pt>
                <c:pt idx="238">
                  <c:v>678</c:v>
                </c:pt>
                <c:pt idx="239">
                  <c:v>679</c:v>
                </c:pt>
                <c:pt idx="240">
                  <c:v>680</c:v>
                </c:pt>
                <c:pt idx="241">
                  <c:v>681</c:v>
                </c:pt>
                <c:pt idx="242">
                  <c:v>682</c:v>
                </c:pt>
                <c:pt idx="243">
                  <c:v>683</c:v>
                </c:pt>
                <c:pt idx="244">
                  <c:v>684</c:v>
                </c:pt>
                <c:pt idx="245">
                  <c:v>685</c:v>
                </c:pt>
                <c:pt idx="246">
                  <c:v>686</c:v>
                </c:pt>
                <c:pt idx="247">
                  <c:v>687</c:v>
                </c:pt>
                <c:pt idx="248">
                  <c:v>688</c:v>
                </c:pt>
                <c:pt idx="249">
                  <c:v>689</c:v>
                </c:pt>
                <c:pt idx="250">
                  <c:v>690</c:v>
                </c:pt>
                <c:pt idx="251">
                  <c:v>691</c:v>
                </c:pt>
                <c:pt idx="252">
                  <c:v>692</c:v>
                </c:pt>
                <c:pt idx="253">
                  <c:v>693</c:v>
                </c:pt>
                <c:pt idx="254">
                  <c:v>694</c:v>
                </c:pt>
                <c:pt idx="255">
                  <c:v>695</c:v>
                </c:pt>
                <c:pt idx="256">
                  <c:v>696</c:v>
                </c:pt>
                <c:pt idx="257">
                  <c:v>697</c:v>
                </c:pt>
                <c:pt idx="258">
                  <c:v>698</c:v>
                </c:pt>
                <c:pt idx="259">
                  <c:v>699</c:v>
                </c:pt>
                <c:pt idx="260">
                  <c:v>700</c:v>
                </c:pt>
                <c:pt idx="261">
                  <c:v>701</c:v>
                </c:pt>
                <c:pt idx="262">
                  <c:v>702</c:v>
                </c:pt>
                <c:pt idx="263">
                  <c:v>703</c:v>
                </c:pt>
                <c:pt idx="264">
                  <c:v>704</c:v>
                </c:pt>
                <c:pt idx="265">
                  <c:v>705</c:v>
                </c:pt>
                <c:pt idx="266">
                  <c:v>706</c:v>
                </c:pt>
                <c:pt idx="267">
                  <c:v>707</c:v>
                </c:pt>
                <c:pt idx="268">
                  <c:v>708</c:v>
                </c:pt>
                <c:pt idx="269">
                  <c:v>709</c:v>
                </c:pt>
                <c:pt idx="270">
                  <c:v>710</c:v>
                </c:pt>
                <c:pt idx="271">
                  <c:v>711</c:v>
                </c:pt>
                <c:pt idx="272">
                  <c:v>712</c:v>
                </c:pt>
                <c:pt idx="273">
                  <c:v>713</c:v>
                </c:pt>
                <c:pt idx="274">
                  <c:v>714</c:v>
                </c:pt>
                <c:pt idx="275">
                  <c:v>715</c:v>
                </c:pt>
                <c:pt idx="276">
                  <c:v>716</c:v>
                </c:pt>
                <c:pt idx="277">
                  <c:v>717</c:v>
                </c:pt>
                <c:pt idx="278">
                  <c:v>718</c:v>
                </c:pt>
                <c:pt idx="279">
                  <c:v>719</c:v>
                </c:pt>
                <c:pt idx="280">
                  <c:v>720</c:v>
                </c:pt>
                <c:pt idx="281">
                  <c:v>721</c:v>
                </c:pt>
                <c:pt idx="282">
                  <c:v>722</c:v>
                </c:pt>
                <c:pt idx="283">
                  <c:v>723</c:v>
                </c:pt>
                <c:pt idx="284">
                  <c:v>724</c:v>
                </c:pt>
                <c:pt idx="285">
                  <c:v>725</c:v>
                </c:pt>
                <c:pt idx="286">
                  <c:v>726</c:v>
                </c:pt>
                <c:pt idx="287">
                  <c:v>727</c:v>
                </c:pt>
                <c:pt idx="288">
                  <c:v>728</c:v>
                </c:pt>
                <c:pt idx="289">
                  <c:v>729</c:v>
                </c:pt>
                <c:pt idx="290">
                  <c:v>730</c:v>
                </c:pt>
                <c:pt idx="291">
                  <c:v>731</c:v>
                </c:pt>
                <c:pt idx="292">
                  <c:v>732</c:v>
                </c:pt>
                <c:pt idx="293">
                  <c:v>733</c:v>
                </c:pt>
                <c:pt idx="294">
                  <c:v>734</c:v>
                </c:pt>
                <c:pt idx="295">
                  <c:v>735</c:v>
                </c:pt>
                <c:pt idx="296">
                  <c:v>736</c:v>
                </c:pt>
                <c:pt idx="297">
                  <c:v>737</c:v>
                </c:pt>
                <c:pt idx="298">
                  <c:v>738</c:v>
                </c:pt>
                <c:pt idx="299">
                  <c:v>739</c:v>
                </c:pt>
                <c:pt idx="300">
                  <c:v>740</c:v>
                </c:pt>
                <c:pt idx="301">
                  <c:v>741</c:v>
                </c:pt>
                <c:pt idx="302">
                  <c:v>742</c:v>
                </c:pt>
                <c:pt idx="303">
                  <c:v>743</c:v>
                </c:pt>
                <c:pt idx="304">
                  <c:v>744</c:v>
                </c:pt>
                <c:pt idx="305">
                  <c:v>745</c:v>
                </c:pt>
                <c:pt idx="306">
                  <c:v>746</c:v>
                </c:pt>
                <c:pt idx="307">
                  <c:v>747</c:v>
                </c:pt>
                <c:pt idx="308">
                  <c:v>748</c:v>
                </c:pt>
                <c:pt idx="309">
                  <c:v>749</c:v>
                </c:pt>
                <c:pt idx="310">
                  <c:v>750</c:v>
                </c:pt>
                <c:pt idx="311">
                  <c:v>751</c:v>
                </c:pt>
                <c:pt idx="312">
                  <c:v>752</c:v>
                </c:pt>
                <c:pt idx="313">
                  <c:v>753</c:v>
                </c:pt>
                <c:pt idx="314">
                  <c:v>754</c:v>
                </c:pt>
                <c:pt idx="315">
                  <c:v>755</c:v>
                </c:pt>
                <c:pt idx="316">
                  <c:v>756</c:v>
                </c:pt>
                <c:pt idx="317">
                  <c:v>757</c:v>
                </c:pt>
                <c:pt idx="318">
                  <c:v>758</c:v>
                </c:pt>
                <c:pt idx="319">
                  <c:v>759</c:v>
                </c:pt>
                <c:pt idx="320">
                  <c:v>760</c:v>
                </c:pt>
                <c:pt idx="321">
                  <c:v>761</c:v>
                </c:pt>
                <c:pt idx="322">
                  <c:v>762</c:v>
                </c:pt>
                <c:pt idx="323">
                  <c:v>763</c:v>
                </c:pt>
                <c:pt idx="324">
                  <c:v>764</c:v>
                </c:pt>
                <c:pt idx="325">
                  <c:v>765</c:v>
                </c:pt>
                <c:pt idx="326">
                  <c:v>766</c:v>
                </c:pt>
                <c:pt idx="327">
                  <c:v>767</c:v>
                </c:pt>
                <c:pt idx="328">
                  <c:v>768</c:v>
                </c:pt>
                <c:pt idx="329">
                  <c:v>769</c:v>
                </c:pt>
                <c:pt idx="330">
                  <c:v>770</c:v>
                </c:pt>
                <c:pt idx="331">
                  <c:v>771</c:v>
                </c:pt>
                <c:pt idx="332">
                  <c:v>772</c:v>
                </c:pt>
                <c:pt idx="333">
                  <c:v>773</c:v>
                </c:pt>
                <c:pt idx="334">
                  <c:v>774</c:v>
                </c:pt>
                <c:pt idx="335">
                  <c:v>775</c:v>
                </c:pt>
                <c:pt idx="336">
                  <c:v>776</c:v>
                </c:pt>
                <c:pt idx="337">
                  <c:v>777</c:v>
                </c:pt>
                <c:pt idx="338">
                  <c:v>778</c:v>
                </c:pt>
                <c:pt idx="339">
                  <c:v>779</c:v>
                </c:pt>
                <c:pt idx="340">
                  <c:v>780</c:v>
                </c:pt>
                <c:pt idx="341">
                  <c:v>781</c:v>
                </c:pt>
                <c:pt idx="342">
                  <c:v>782</c:v>
                </c:pt>
                <c:pt idx="343">
                  <c:v>783</c:v>
                </c:pt>
                <c:pt idx="344">
                  <c:v>784</c:v>
                </c:pt>
                <c:pt idx="345">
                  <c:v>785</c:v>
                </c:pt>
                <c:pt idx="346">
                  <c:v>786</c:v>
                </c:pt>
                <c:pt idx="347">
                  <c:v>787</c:v>
                </c:pt>
                <c:pt idx="348">
                  <c:v>788</c:v>
                </c:pt>
                <c:pt idx="349">
                  <c:v>789</c:v>
                </c:pt>
                <c:pt idx="350">
                  <c:v>790</c:v>
                </c:pt>
                <c:pt idx="351">
                  <c:v>791</c:v>
                </c:pt>
                <c:pt idx="352">
                  <c:v>792</c:v>
                </c:pt>
                <c:pt idx="353">
                  <c:v>793</c:v>
                </c:pt>
                <c:pt idx="354">
                  <c:v>794</c:v>
                </c:pt>
                <c:pt idx="355">
                  <c:v>795</c:v>
                </c:pt>
                <c:pt idx="356">
                  <c:v>796</c:v>
                </c:pt>
                <c:pt idx="357">
                  <c:v>797</c:v>
                </c:pt>
                <c:pt idx="358">
                  <c:v>798</c:v>
                </c:pt>
                <c:pt idx="359">
                  <c:v>799</c:v>
                </c:pt>
                <c:pt idx="360">
                  <c:v>800</c:v>
                </c:pt>
                <c:pt idx="361">
                  <c:v>801</c:v>
                </c:pt>
                <c:pt idx="362">
                  <c:v>802</c:v>
                </c:pt>
                <c:pt idx="363">
                  <c:v>803</c:v>
                </c:pt>
                <c:pt idx="364">
                  <c:v>804</c:v>
                </c:pt>
                <c:pt idx="365">
                  <c:v>805</c:v>
                </c:pt>
                <c:pt idx="366">
                  <c:v>806</c:v>
                </c:pt>
                <c:pt idx="367">
                  <c:v>807</c:v>
                </c:pt>
                <c:pt idx="368">
                  <c:v>808</c:v>
                </c:pt>
                <c:pt idx="369">
                  <c:v>809</c:v>
                </c:pt>
                <c:pt idx="370">
                  <c:v>810</c:v>
                </c:pt>
                <c:pt idx="371">
                  <c:v>811</c:v>
                </c:pt>
                <c:pt idx="372">
                  <c:v>812</c:v>
                </c:pt>
                <c:pt idx="373">
                  <c:v>813</c:v>
                </c:pt>
                <c:pt idx="374">
                  <c:v>814</c:v>
                </c:pt>
                <c:pt idx="375">
                  <c:v>815</c:v>
                </c:pt>
                <c:pt idx="376">
                  <c:v>816</c:v>
                </c:pt>
                <c:pt idx="377">
                  <c:v>817</c:v>
                </c:pt>
                <c:pt idx="378">
                  <c:v>818</c:v>
                </c:pt>
                <c:pt idx="379">
                  <c:v>819</c:v>
                </c:pt>
                <c:pt idx="380">
                  <c:v>820</c:v>
                </c:pt>
              </c:numCache>
            </c:numRef>
          </c:xVal>
          <c:yVal>
            <c:numRef>
              <c:f>Sheet1!$H$2:$H$382</c:f>
              <c:numCache>
                <c:formatCode>General</c:formatCode>
                <c:ptCount val="381"/>
                <c:pt idx="0">
                  <c:v>2.8600000000000092E-3</c:v>
                </c:pt>
                <c:pt idx="1">
                  <c:v>2.9700000000000052E-3</c:v>
                </c:pt>
                <c:pt idx="2">
                  <c:v>2.9100000000000011E-3</c:v>
                </c:pt>
                <c:pt idx="3">
                  <c:v>2.8500000000000001E-3</c:v>
                </c:pt>
                <c:pt idx="4">
                  <c:v>2.6700000000000092E-3</c:v>
                </c:pt>
                <c:pt idx="5">
                  <c:v>2.9800000000000052E-3</c:v>
                </c:pt>
                <c:pt idx="6">
                  <c:v>3.1500000000000052E-3</c:v>
                </c:pt>
                <c:pt idx="7">
                  <c:v>3.2300000000000492E-3</c:v>
                </c:pt>
                <c:pt idx="8">
                  <c:v>3.1600000000000855E-3</c:v>
                </c:pt>
                <c:pt idx="9">
                  <c:v>3.9399999999999999E-3</c:v>
                </c:pt>
                <c:pt idx="10">
                  <c:v>3.9100000000000011E-3</c:v>
                </c:pt>
                <c:pt idx="11">
                  <c:v>4.1800000000000014E-3</c:v>
                </c:pt>
                <c:pt idx="12">
                  <c:v>4.5200000000000014E-3</c:v>
                </c:pt>
                <c:pt idx="13">
                  <c:v>5.5400000000000024E-3</c:v>
                </c:pt>
                <c:pt idx="14">
                  <c:v>6.1100000000000034E-3</c:v>
                </c:pt>
                <c:pt idx="15">
                  <c:v>7.0800000000000134E-3</c:v>
                </c:pt>
                <c:pt idx="16">
                  <c:v>7.9300000000002199E-3</c:v>
                </c:pt>
                <c:pt idx="17">
                  <c:v>9.0900000000000026E-3</c:v>
                </c:pt>
                <c:pt idx="18">
                  <c:v>1.0610000000000001E-2</c:v>
                </c:pt>
                <c:pt idx="19">
                  <c:v>1.1990000000000021E-2</c:v>
                </c:pt>
                <c:pt idx="20">
                  <c:v>1.491E-2</c:v>
                </c:pt>
                <c:pt idx="21">
                  <c:v>1.7270000000000001E-2</c:v>
                </c:pt>
                <c:pt idx="22">
                  <c:v>2.1270000000000056E-2</c:v>
                </c:pt>
                <c:pt idx="23">
                  <c:v>2.4930000000000001E-2</c:v>
                </c:pt>
                <c:pt idx="24">
                  <c:v>2.8719999999999999E-2</c:v>
                </c:pt>
                <c:pt idx="25">
                  <c:v>3.6560000000000002E-2</c:v>
                </c:pt>
                <c:pt idx="26">
                  <c:v>4.2529999999999998E-2</c:v>
                </c:pt>
                <c:pt idx="27">
                  <c:v>5.0790000000000134E-2</c:v>
                </c:pt>
                <c:pt idx="28">
                  <c:v>6.0229999999999985E-2</c:v>
                </c:pt>
                <c:pt idx="29">
                  <c:v>7.216000000000003E-2</c:v>
                </c:pt>
                <c:pt idx="30">
                  <c:v>8.3670000000000244E-2</c:v>
                </c:pt>
                <c:pt idx="31">
                  <c:v>9.8510000000000264E-2</c:v>
                </c:pt>
                <c:pt idx="32">
                  <c:v>0.11491999999999702</c:v>
                </c:pt>
                <c:pt idx="33">
                  <c:v>0.13419</c:v>
                </c:pt>
                <c:pt idx="34">
                  <c:v>0.15643000000000445</c:v>
                </c:pt>
                <c:pt idx="35">
                  <c:v>0.18215000000000001</c:v>
                </c:pt>
                <c:pt idx="36">
                  <c:v>0.19972999999999999</c:v>
                </c:pt>
                <c:pt idx="37">
                  <c:v>0.22450999999999999</c:v>
                </c:pt>
                <c:pt idx="38">
                  <c:v>0.24925000000000044</c:v>
                </c:pt>
                <c:pt idx="39">
                  <c:v>0.27760000000000001</c:v>
                </c:pt>
                <c:pt idx="40">
                  <c:v>0.30327000000000032</c:v>
                </c:pt>
                <c:pt idx="41">
                  <c:v>0.32936000000001087</c:v>
                </c:pt>
                <c:pt idx="42">
                  <c:v>0.36213000000000001</c:v>
                </c:pt>
                <c:pt idx="43">
                  <c:v>0.39293000000000639</c:v>
                </c:pt>
                <c:pt idx="44">
                  <c:v>0.42282000000000897</c:v>
                </c:pt>
                <c:pt idx="45">
                  <c:v>0.45208000000000031</c:v>
                </c:pt>
                <c:pt idx="46">
                  <c:v>0.48427000000000031</c:v>
                </c:pt>
                <c:pt idx="47">
                  <c:v>0.51254999999999951</c:v>
                </c:pt>
                <c:pt idx="48">
                  <c:v>0.54330999999999996</c:v>
                </c:pt>
                <c:pt idx="49">
                  <c:v>0.57228999999999997</c:v>
                </c:pt>
                <c:pt idx="50">
                  <c:v>0.60693000000000064</c:v>
                </c:pt>
                <c:pt idx="51">
                  <c:v>0.63117000000001411</c:v>
                </c:pt>
                <c:pt idx="52">
                  <c:v>0.65520000000001344</c:v>
                </c:pt>
                <c:pt idx="53">
                  <c:v>0.68852999999999998</c:v>
                </c:pt>
                <c:pt idx="54">
                  <c:v>0.71753999999999996</c:v>
                </c:pt>
                <c:pt idx="55">
                  <c:v>0.74371000000000065</c:v>
                </c:pt>
                <c:pt idx="56">
                  <c:v>0.77301000000000064</c:v>
                </c:pt>
                <c:pt idx="57">
                  <c:v>0.79695000000000005</c:v>
                </c:pt>
                <c:pt idx="58">
                  <c:v>0.81966000000000061</c:v>
                </c:pt>
                <c:pt idx="59">
                  <c:v>0.85002999999999995</c:v>
                </c:pt>
                <c:pt idx="60">
                  <c:v>0.86953999999999998</c:v>
                </c:pt>
                <c:pt idx="61">
                  <c:v>0.8924799999999995</c:v>
                </c:pt>
                <c:pt idx="62">
                  <c:v>0.92010000000000003</c:v>
                </c:pt>
                <c:pt idx="63">
                  <c:v>0.93510000000000004</c:v>
                </c:pt>
                <c:pt idx="64">
                  <c:v>0.95087999999999995</c:v>
                </c:pt>
                <c:pt idx="65">
                  <c:v>0.97640000000000005</c:v>
                </c:pt>
                <c:pt idx="66">
                  <c:v>0.99119000000000002</c:v>
                </c:pt>
                <c:pt idx="67">
                  <c:v>0.99978999999999996</c:v>
                </c:pt>
                <c:pt idx="68">
                  <c:v>0.99763999999999997</c:v>
                </c:pt>
                <c:pt idx="69">
                  <c:v>1</c:v>
                </c:pt>
                <c:pt idx="70">
                  <c:v>0.99768000000000001</c:v>
                </c:pt>
                <c:pt idx="71">
                  <c:v>0.98256999999998362</c:v>
                </c:pt>
                <c:pt idx="72">
                  <c:v>0.99082999999999999</c:v>
                </c:pt>
                <c:pt idx="73">
                  <c:v>0.980559999999987</c:v>
                </c:pt>
                <c:pt idx="74">
                  <c:v>0.96802999999999995</c:v>
                </c:pt>
                <c:pt idx="75">
                  <c:v>0.94878000000000062</c:v>
                </c:pt>
                <c:pt idx="76">
                  <c:v>0.93664000000001535</c:v>
                </c:pt>
                <c:pt idx="77">
                  <c:v>0.91730999999999996</c:v>
                </c:pt>
                <c:pt idx="78">
                  <c:v>0.90300000000000002</c:v>
                </c:pt>
                <c:pt idx="79">
                  <c:v>0.87470000000001613</c:v>
                </c:pt>
                <c:pt idx="80">
                  <c:v>0.84667000000001624</c:v>
                </c:pt>
                <c:pt idx="81">
                  <c:v>0.81557000000000002</c:v>
                </c:pt>
                <c:pt idx="82">
                  <c:v>0.79710999999999999</c:v>
                </c:pt>
                <c:pt idx="83">
                  <c:v>0.76958000000000004</c:v>
                </c:pt>
                <c:pt idx="84">
                  <c:v>0.74426000000000003</c:v>
                </c:pt>
                <c:pt idx="85">
                  <c:v>0.72568000000000465</c:v>
                </c:pt>
                <c:pt idx="86">
                  <c:v>0.70609000000000965</c:v>
                </c:pt>
                <c:pt idx="87">
                  <c:v>0.69323000000000001</c:v>
                </c:pt>
                <c:pt idx="88">
                  <c:v>0.66755000000000064</c:v>
                </c:pt>
                <c:pt idx="89">
                  <c:v>0.65350000000000064</c:v>
                </c:pt>
                <c:pt idx="90">
                  <c:v>0.63301000000000063</c:v>
                </c:pt>
                <c:pt idx="91">
                  <c:v>0.60816999999999999</c:v>
                </c:pt>
                <c:pt idx="92">
                  <c:v>0.59377999999999997</c:v>
                </c:pt>
                <c:pt idx="93">
                  <c:v>0.57857999999999998</c:v>
                </c:pt>
                <c:pt idx="94">
                  <c:v>0.56555999999999951</c:v>
                </c:pt>
                <c:pt idx="95">
                  <c:v>0.55165000000000064</c:v>
                </c:pt>
                <c:pt idx="96">
                  <c:v>0.53974000000001165</c:v>
                </c:pt>
                <c:pt idx="97">
                  <c:v>0.53302000000000005</c:v>
                </c:pt>
                <c:pt idx="98">
                  <c:v>0.52017000000000002</c:v>
                </c:pt>
                <c:pt idx="99">
                  <c:v>0.50892000000000004</c:v>
                </c:pt>
                <c:pt idx="100">
                  <c:v>0.49723000000000001</c:v>
                </c:pt>
                <c:pt idx="101">
                  <c:v>0.48087000000000812</c:v>
                </c:pt>
                <c:pt idx="102">
                  <c:v>0.46939000000000008</c:v>
                </c:pt>
                <c:pt idx="103">
                  <c:v>0.45848000000000338</c:v>
                </c:pt>
                <c:pt idx="104">
                  <c:v>0.45245000000000002</c:v>
                </c:pt>
                <c:pt idx="105">
                  <c:v>0.44128999999999996</c:v>
                </c:pt>
                <c:pt idx="106">
                  <c:v>0.42115000000000002</c:v>
                </c:pt>
                <c:pt idx="107">
                  <c:v>0.4122300000000001</c:v>
                </c:pt>
                <c:pt idx="108">
                  <c:v>0.4014800000000065</c:v>
                </c:pt>
                <c:pt idx="109">
                  <c:v>0.39062000000000824</c:v>
                </c:pt>
                <c:pt idx="110">
                  <c:v>0.37859000000000032</c:v>
                </c:pt>
                <c:pt idx="111">
                  <c:v>0.37059000000000031</c:v>
                </c:pt>
                <c:pt idx="112">
                  <c:v>0.36373</c:v>
                </c:pt>
                <c:pt idx="113">
                  <c:v>0.3527900000000001</c:v>
                </c:pt>
                <c:pt idx="114">
                  <c:v>0.3504700000000065</c:v>
                </c:pt>
                <c:pt idx="115">
                  <c:v>0.34046000000000032</c:v>
                </c:pt>
                <c:pt idx="116">
                  <c:v>0.33326000000000588</c:v>
                </c:pt>
                <c:pt idx="117">
                  <c:v>0.32473000000000002</c:v>
                </c:pt>
                <c:pt idx="118">
                  <c:v>0.31606000000000706</c:v>
                </c:pt>
                <c:pt idx="119">
                  <c:v>0.30989000000000338</c:v>
                </c:pt>
                <c:pt idx="120">
                  <c:v>0.29869000000000001</c:v>
                </c:pt>
                <c:pt idx="121">
                  <c:v>0.29349000000000008</c:v>
                </c:pt>
                <c:pt idx="122">
                  <c:v>0.28129000000000004</c:v>
                </c:pt>
                <c:pt idx="123">
                  <c:v>0.27545000000000008</c:v>
                </c:pt>
                <c:pt idx="124">
                  <c:v>0.26908000000000032</c:v>
                </c:pt>
                <c:pt idx="125">
                  <c:v>0.26244000000000001</c:v>
                </c:pt>
                <c:pt idx="126">
                  <c:v>0.25358000000000008</c:v>
                </c:pt>
                <c:pt idx="127">
                  <c:v>0.24821000000000443</c:v>
                </c:pt>
                <c:pt idx="128">
                  <c:v>0.23895000000000041</c:v>
                </c:pt>
                <c:pt idx="129">
                  <c:v>0.23863000000000001</c:v>
                </c:pt>
                <c:pt idx="130">
                  <c:v>0.22781000000000001</c:v>
                </c:pt>
                <c:pt idx="131">
                  <c:v>0.22552</c:v>
                </c:pt>
                <c:pt idx="132">
                  <c:v>0.21775000000000044</c:v>
                </c:pt>
                <c:pt idx="133">
                  <c:v>0.21070000000000041</c:v>
                </c:pt>
                <c:pt idx="134">
                  <c:v>0.20896000000000384</c:v>
                </c:pt>
                <c:pt idx="135">
                  <c:v>0.20330000000000001</c:v>
                </c:pt>
                <c:pt idx="136">
                  <c:v>0.19484000000000001</c:v>
                </c:pt>
                <c:pt idx="137">
                  <c:v>0.18731000000000345</c:v>
                </c:pt>
                <c:pt idx="138">
                  <c:v>0.18576000000000384</c:v>
                </c:pt>
                <c:pt idx="139">
                  <c:v>0.18121000000000395</c:v>
                </c:pt>
                <c:pt idx="140">
                  <c:v>0.17471000000000345</c:v>
                </c:pt>
                <c:pt idx="141">
                  <c:v>0.17219999999999999</c:v>
                </c:pt>
                <c:pt idx="142">
                  <c:v>0.16666</c:v>
                </c:pt>
                <c:pt idx="143">
                  <c:v>0.15947000000000044</c:v>
                </c:pt>
                <c:pt idx="144">
                  <c:v>0.15790000000000437</c:v>
                </c:pt>
                <c:pt idx="145">
                  <c:v>0.15645000000000364</c:v>
                </c:pt>
                <c:pt idx="146">
                  <c:v>0.15198000000000342</c:v>
                </c:pt>
                <c:pt idx="147">
                  <c:v>0.14724000000000392</c:v>
                </c:pt>
                <c:pt idx="148">
                  <c:v>0.14047000000000001</c:v>
                </c:pt>
                <c:pt idx="149">
                  <c:v>0.13891000000000364</c:v>
                </c:pt>
                <c:pt idx="150">
                  <c:v>0.13313</c:v>
                </c:pt>
                <c:pt idx="151">
                  <c:v>0.13289000000000001</c:v>
                </c:pt>
                <c:pt idx="152">
                  <c:v>0.12839</c:v>
                </c:pt>
                <c:pt idx="153">
                  <c:v>0.12497999999999998</c:v>
                </c:pt>
                <c:pt idx="154">
                  <c:v>0.12270000000000029</c:v>
                </c:pt>
                <c:pt idx="155">
                  <c:v>0.11607000000000002</c:v>
                </c:pt>
                <c:pt idx="156">
                  <c:v>0.11548</c:v>
                </c:pt>
                <c:pt idx="157">
                  <c:v>0.11384</c:v>
                </c:pt>
                <c:pt idx="158">
                  <c:v>0.10628000000000012</c:v>
                </c:pt>
                <c:pt idx="159">
                  <c:v>0.10859000000000207</c:v>
                </c:pt>
                <c:pt idx="160">
                  <c:v>0.10448</c:v>
                </c:pt>
                <c:pt idx="161">
                  <c:v>0.10419000000000198</c:v>
                </c:pt>
                <c:pt idx="162">
                  <c:v>0.10265000000000002</c:v>
                </c:pt>
                <c:pt idx="163">
                  <c:v>9.7360000000000002E-2</c:v>
                </c:pt>
                <c:pt idx="164">
                  <c:v>9.7560000000000063E-2</c:v>
                </c:pt>
                <c:pt idx="165">
                  <c:v>9.3070000000000028E-2</c:v>
                </c:pt>
                <c:pt idx="166">
                  <c:v>9.2890000000000028E-2</c:v>
                </c:pt>
                <c:pt idx="167">
                  <c:v>9.0060000000000043E-2</c:v>
                </c:pt>
                <c:pt idx="168">
                  <c:v>8.9970000000000022E-2</c:v>
                </c:pt>
                <c:pt idx="169">
                  <c:v>8.7430000000000008E-2</c:v>
                </c:pt>
                <c:pt idx="170">
                  <c:v>8.5080000000000003E-2</c:v>
                </c:pt>
                <c:pt idx="171">
                  <c:v>8.6580000000000004E-2</c:v>
                </c:pt>
                <c:pt idx="172">
                  <c:v>8.4540000000000046E-2</c:v>
                </c:pt>
                <c:pt idx="173">
                  <c:v>8.2360000000000003E-2</c:v>
                </c:pt>
                <c:pt idx="174">
                  <c:v>7.8310000000000504E-2</c:v>
                </c:pt>
                <c:pt idx="175">
                  <c:v>7.6329999999999995E-2</c:v>
                </c:pt>
                <c:pt idx="176">
                  <c:v>7.664E-2</c:v>
                </c:pt>
                <c:pt idx="177">
                  <c:v>7.3849999999999999E-2</c:v>
                </c:pt>
                <c:pt idx="178">
                  <c:v>7.1580000000000005E-2</c:v>
                </c:pt>
                <c:pt idx="179">
                  <c:v>7.1510000000000004E-2</c:v>
                </c:pt>
                <c:pt idx="180">
                  <c:v>6.7990000000000023E-2</c:v>
                </c:pt>
                <c:pt idx="181">
                  <c:v>6.696000000000002E-2</c:v>
                </c:pt>
                <c:pt idx="182">
                  <c:v>6.4089999999999994E-2</c:v>
                </c:pt>
                <c:pt idx="183">
                  <c:v>6.5729999999999997E-2</c:v>
                </c:pt>
                <c:pt idx="184">
                  <c:v>6.476000000000201E-2</c:v>
                </c:pt>
                <c:pt idx="185">
                  <c:v>6.0920000000000002E-2</c:v>
                </c:pt>
                <c:pt idx="186">
                  <c:v>6.1669999999999996E-2</c:v>
                </c:pt>
                <c:pt idx="187">
                  <c:v>5.9350000000000534E-2</c:v>
                </c:pt>
                <c:pt idx="188">
                  <c:v>5.6649999999999867E-2</c:v>
                </c:pt>
                <c:pt idx="189">
                  <c:v>5.8520000000000003E-2</c:v>
                </c:pt>
                <c:pt idx="190">
                  <c:v>5.4810000000000934E-2</c:v>
                </c:pt>
                <c:pt idx="191">
                  <c:v>5.4060000000000524E-2</c:v>
                </c:pt>
                <c:pt idx="192">
                  <c:v>5.4470000000000032E-2</c:v>
                </c:pt>
                <c:pt idx="193">
                  <c:v>5.3080000000000002E-2</c:v>
                </c:pt>
                <c:pt idx="194">
                  <c:v>5.1519999999999996E-2</c:v>
                </c:pt>
                <c:pt idx="195">
                  <c:v>5.1360000000000024E-2</c:v>
                </c:pt>
                <c:pt idx="196">
                  <c:v>4.8809999999999999E-2</c:v>
                </c:pt>
                <c:pt idx="197">
                  <c:v>4.9450000000000112E-2</c:v>
                </c:pt>
                <c:pt idx="198">
                  <c:v>4.7170000000000004E-2</c:v>
                </c:pt>
                <c:pt idx="199">
                  <c:v>4.5050000000000014E-2</c:v>
                </c:pt>
                <c:pt idx="200">
                  <c:v>4.4590000000000123E-2</c:v>
                </c:pt>
                <c:pt idx="201">
                  <c:v>4.4200000000000003E-2</c:v>
                </c:pt>
                <c:pt idx="202">
                  <c:v>4.4170000000000001E-2</c:v>
                </c:pt>
                <c:pt idx="203">
                  <c:v>4.3219999999999995E-2</c:v>
                </c:pt>
                <c:pt idx="204">
                  <c:v>4.2880000000000022E-2</c:v>
                </c:pt>
                <c:pt idx="205">
                  <c:v>4.1410000000000002E-2</c:v>
                </c:pt>
                <c:pt idx="206">
                  <c:v>3.799000000000001E-2</c:v>
                </c:pt>
                <c:pt idx="207">
                  <c:v>3.953000000000001E-2</c:v>
                </c:pt>
                <c:pt idx="208">
                  <c:v>3.8629999999999998E-2</c:v>
                </c:pt>
                <c:pt idx="209">
                  <c:v>3.7490000000000002E-2</c:v>
                </c:pt>
                <c:pt idx="210">
                  <c:v>3.6990000000000002E-2</c:v>
                </c:pt>
                <c:pt idx="211">
                  <c:v>3.5200000000000002E-2</c:v>
                </c:pt>
                <c:pt idx="212">
                  <c:v>3.5369999999999999E-2</c:v>
                </c:pt>
                <c:pt idx="213">
                  <c:v>3.561000000000001E-2</c:v>
                </c:pt>
                <c:pt idx="214">
                  <c:v>3.5709999999999999E-2</c:v>
                </c:pt>
                <c:pt idx="215">
                  <c:v>3.577000000000001E-2</c:v>
                </c:pt>
                <c:pt idx="216">
                  <c:v>3.4640000000000011E-2</c:v>
                </c:pt>
                <c:pt idx="217">
                  <c:v>3.4140000000000004E-2</c:v>
                </c:pt>
                <c:pt idx="218">
                  <c:v>3.1719999999999998E-2</c:v>
                </c:pt>
                <c:pt idx="219">
                  <c:v>3.407000000000001E-2</c:v>
                </c:pt>
                <c:pt idx="220">
                  <c:v>3.2770000000000042E-2</c:v>
                </c:pt>
                <c:pt idx="221">
                  <c:v>3.2440000000000052E-2</c:v>
                </c:pt>
                <c:pt idx="222">
                  <c:v>3.116E-2</c:v>
                </c:pt>
                <c:pt idx="223">
                  <c:v>3.295E-2</c:v>
                </c:pt>
                <c:pt idx="224">
                  <c:v>3.1800000000000002E-2</c:v>
                </c:pt>
                <c:pt idx="225">
                  <c:v>3.0700000000000002E-2</c:v>
                </c:pt>
                <c:pt idx="226">
                  <c:v>3.0759999999999999E-2</c:v>
                </c:pt>
                <c:pt idx="227">
                  <c:v>2.955E-2</c:v>
                </c:pt>
                <c:pt idx="228">
                  <c:v>3.1430000000000242E-2</c:v>
                </c:pt>
                <c:pt idx="229">
                  <c:v>3.3020000000000001E-2</c:v>
                </c:pt>
                <c:pt idx="230">
                  <c:v>2.9500000000000002E-2</c:v>
                </c:pt>
                <c:pt idx="231">
                  <c:v>3.0020000000000002E-2</c:v>
                </c:pt>
                <c:pt idx="232">
                  <c:v>2.7650000000000056E-2</c:v>
                </c:pt>
                <c:pt idx="233">
                  <c:v>3.0159999999999999E-2</c:v>
                </c:pt>
                <c:pt idx="234">
                  <c:v>2.8539999999999999E-2</c:v>
                </c:pt>
                <c:pt idx="235">
                  <c:v>2.971E-2</c:v>
                </c:pt>
                <c:pt idx="236">
                  <c:v>2.904000000000001E-2</c:v>
                </c:pt>
                <c:pt idx="237">
                  <c:v>2.7020000000000002E-2</c:v>
                </c:pt>
                <c:pt idx="238">
                  <c:v>2.8430000000000011E-2</c:v>
                </c:pt>
                <c:pt idx="239">
                  <c:v>2.9669999999999998E-2</c:v>
                </c:pt>
                <c:pt idx="240">
                  <c:v>2.802E-2</c:v>
                </c:pt>
                <c:pt idx="241">
                  <c:v>2.7480000000000292E-2</c:v>
                </c:pt>
                <c:pt idx="242">
                  <c:v>2.53E-2</c:v>
                </c:pt>
                <c:pt idx="243">
                  <c:v>2.7790000000000002E-2</c:v>
                </c:pt>
                <c:pt idx="244">
                  <c:v>2.6769999999999999E-2</c:v>
                </c:pt>
                <c:pt idx="245">
                  <c:v>2.6380000000000001E-2</c:v>
                </c:pt>
                <c:pt idx="246">
                  <c:v>2.7570000000000056E-2</c:v>
                </c:pt>
                <c:pt idx="247">
                  <c:v>2.6040000000000011E-2</c:v>
                </c:pt>
                <c:pt idx="248">
                  <c:v>2.589000000000001E-2</c:v>
                </c:pt>
                <c:pt idx="249">
                  <c:v>2.6630000000000702E-2</c:v>
                </c:pt>
                <c:pt idx="250">
                  <c:v>2.674000000000001E-2</c:v>
                </c:pt>
                <c:pt idx="251">
                  <c:v>2.6090000000000002E-2</c:v>
                </c:pt>
                <c:pt idx="252">
                  <c:v>2.5770000000000001E-2</c:v>
                </c:pt>
                <c:pt idx="253">
                  <c:v>2.427000000000001E-2</c:v>
                </c:pt>
                <c:pt idx="254">
                  <c:v>2.6400000000000052E-2</c:v>
                </c:pt>
                <c:pt idx="255">
                  <c:v>2.47E-2</c:v>
                </c:pt>
                <c:pt idx="256">
                  <c:v>2.5670000000000012E-2</c:v>
                </c:pt>
                <c:pt idx="257">
                  <c:v>2.4709999999999999E-2</c:v>
                </c:pt>
                <c:pt idx="258">
                  <c:v>2.4749999999999998E-2</c:v>
                </c:pt>
                <c:pt idx="259">
                  <c:v>2.7010000000000051E-2</c:v>
                </c:pt>
                <c:pt idx="260">
                  <c:v>2.7610000000000016E-2</c:v>
                </c:pt>
                <c:pt idx="261">
                  <c:v>2.4109999999999999E-2</c:v>
                </c:pt>
                <c:pt idx="262">
                  <c:v>2.8170000000000001E-2</c:v>
                </c:pt>
                <c:pt idx="263">
                  <c:v>2.8410000000000001E-2</c:v>
                </c:pt>
                <c:pt idx="264">
                  <c:v>2.4290000000000006E-2</c:v>
                </c:pt>
                <c:pt idx="265">
                  <c:v>2.8299999999999999E-2</c:v>
                </c:pt>
                <c:pt idx="266">
                  <c:v>2.7240000000000052E-2</c:v>
                </c:pt>
                <c:pt idx="267">
                  <c:v>3.015E-2</c:v>
                </c:pt>
                <c:pt idx="268">
                  <c:v>2.9440000000000011E-2</c:v>
                </c:pt>
                <c:pt idx="269">
                  <c:v>2.9090000000000001E-2</c:v>
                </c:pt>
                <c:pt idx="270">
                  <c:v>2.8959999999999993E-2</c:v>
                </c:pt>
                <c:pt idx="271">
                  <c:v>2.2180000000000002E-2</c:v>
                </c:pt>
                <c:pt idx="272">
                  <c:v>3.0169999999999999E-2</c:v>
                </c:pt>
                <c:pt idx="273">
                  <c:v>2.667000000000071E-2</c:v>
                </c:pt>
                <c:pt idx="274">
                  <c:v>2.734000000000001E-2</c:v>
                </c:pt>
                <c:pt idx="275">
                  <c:v>2.5260000000000001E-2</c:v>
                </c:pt>
                <c:pt idx="276">
                  <c:v>2.6700000000000002E-2</c:v>
                </c:pt>
                <c:pt idx="277">
                  <c:v>2.7230000000000802E-2</c:v>
                </c:pt>
                <c:pt idx="278">
                  <c:v>3.194000000000001E-2</c:v>
                </c:pt>
                <c:pt idx="279">
                  <c:v>3.2640000000000016E-2</c:v>
                </c:pt>
                <c:pt idx="280">
                  <c:v>3.0820000000000011E-2</c:v>
                </c:pt>
                <c:pt idx="281">
                  <c:v>3.0260000000000002E-2</c:v>
                </c:pt>
                <c:pt idx="282">
                  <c:v>3.3029999999999997E-2</c:v>
                </c:pt>
                <c:pt idx="283">
                  <c:v>2.845E-2</c:v>
                </c:pt>
                <c:pt idx="284">
                  <c:v>3.1240000000000052E-2</c:v>
                </c:pt>
                <c:pt idx="285">
                  <c:v>3.2329999999999998E-2</c:v>
                </c:pt>
                <c:pt idx="286">
                  <c:v>3.2090000000000014E-2</c:v>
                </c:pt>
                <c:pt idx="287">
                  <c:v>3.194000000000001E-2</c:v>
                </c:pt>
                <c:pt idx="288">
                  <c:v>3.2590000000000001E-2</c:v>
                </c:pt>
                <c:pt idx="289">
                  <c:v>3.3850000000000005E-2</c:v>
                </c:pt>
                <c:pt idx="290">
                  <c:v>3.8230000000000014E-2</c:v>
                </c:pt>
                <c:pt idx="291">
                  <c:v>3.3779999999999998E-2</c:v>
                </c:pt>
                <c:pt idx="292">
                  <c:v>3.6490000000000002E-2</c:v>
                </c:pt>
                <c:pt idx="293">
                  <c:v>3.099E-2</c:v>
                </c:pt>
                <c:pt idx="294">
                  <c:v>3.7580000000000002E-2</c:v>
                </c:pt>
                <c:pt idx="295">
                  <c:v>3.7569999999999999E-2</c:v>
                </c:pt>
                <c:pt idx="296">
                  <c:v>3.6760000000000001E-2</c:v>
                </c:pt>
                <c:pt idx="297">
                  <c:v>4.0840000000000001E-2</c:v>
                </c:pt>
                <c:pt idx="298">
                  <c:v>3.9399999999999998E-2</c:v>
                </c:pt>
                <c:pt idx="299">
                  <c:v>3.8460000000000001E-2</c:v>
                </c:pt>
                <c:pt idx="300">
                  <c:v>4.1839999999999995E-2</c:v>
                </c:pt>
                <c:pt idx="301">
                  <c:v>4.215E-2</c:v>
                </c:pt>
                <c:pt idx="302">
                  <c:v>4.8740000000000012E-2</c:v>
                </c:pt>
                <c:pt idx="303">
                  <c:v>4.5460000000000014E-2</c:v>
                </c:pt>
                <c:pt idx="304">
                  <c:v>4.2680000000000003E-2</c:v>
                </c:pt>
                <c:pt idx="305">
                  <c:v>4.2090000000000113E-2</c:v>
                </c:pt>
                <c:pt idx="306">
                  <c:v>4.5170000000000002E-2</c:v>
                </c:pt>
                <c:pt idx="307">
                  <c:v>4.9040000000000014E-2</c:v>
                </c:pt>
                <c:pt idx="308">
                  <c:v>4.5269999999999998E-2</c:v>
                </c:pt>
                <c:pt idx="309">
                  <c:v>4.616E-2</c:v>
                </c:pt>
                <c:pt idx="310">
                  <c:v>4.4120000000000013E-2</c:v>
                </c:pt>
                <c:pt idx="311">
                  <c:v>5.0790000000000134E-2</c:v>
                </c:pt>
                <c:pt idx="312">
                  <c:v>4.9870000000000032E-2</c:v>
                </c:pt>
                <c:pt idx="313">
                  <c:v>4.1709999999999997E-2</c:v>
                </c:pt>
                <c:pt idx="314">
                  <c:v>4.684E-2</c:v>
                </c:pt>
                <c:pt idx="315">
                  <c:v>5.0930000000000003E-2</c:v>
                </c:pt>
                <c:pt idx="316">
                  <c:v>4.8230000000000002E-2</c:v>
                </c:pt>
                <c:pt idx="317">
                  <c:v>5.5639999999999995E-2</c:v>
                </c:pt>
                <c:pt idx="318">
                  <c:v>5.4350000000000134E-2</c:v>
                </c:pt>
                <c:pt idx="319">
                  <c:v>5.1669999999999987E-2</c:v>
                </c:pt>
                <c:pt idx="320">
                  <c:v>5.7029999999999997E-2</c:v>
                </c:pt>
                <c:pt idx="321">
                  <c:v>5.8100000000000013E-2</c:v>
                </c:pt>
                <c:pt idx="322">
                  <c:v>5.5070000000000001E-2</c:v>
                </c:pt>
                <c:pt idx="323">
                  <c:v>5.3100000000000001E-2</c:v>
                </c:pt>
                <c:pt idx="324">
                  <c:v>6.1580000000000003E-2</c:v>
                </c:pt>
                <c:pt idx="325">
                  <c:v>6.0780000000000133E-2</c:v>
                </c:pt>
                <c:pt idx="326">
                  <c:v>6.1580000000000003E-2</c:v>
                </c:pt>
                <c:pt idx="327">
                  <c:v>6.6070000000000004E-2</c:v>
                </c:pt>
                <c:pt idx="328">
                  <c:v>6.5170000000000006E-2</c:v>
                </c:pt>
                <c:pt idx="329">
                  <c:v>6.345000000000002E-2</c:v>
                </c:pt>
                <c:pt idx="330">
                  <c:v>6.4990000000000034E-2</c:v>
                </c:pt>
                <c:pt idx="331">
                  <c:v>6.5119999999999997E-2</c:v>
                </c:pt>
                <c:pt idx="332">
                  <c:v>6.2010000000000134E-2</c:v>
                </c:pt>
                <c:pt idx="333">
                  <c:v>6.2829999999999997E-2</c:v>
                </c:pt>
                <c:pt idx="334">
                  <c:v>6.5299999999999997E-2</c:v>
                </c:pt>
                <c:pt idx="335">
                  <c:v>7.1190000000000003E-2</c:v>
                </c:pt>
                <c:pt idx="336">
                  <c:v>7.3279999999999998E-2</c:v>
                </c:pt>
                <c:pt idx="337">
                  <c:v>7.51E-2</c:v>
                </c:pt>
                <c:pt idx="338">
                  <c:v>8.8010000000000005E-2</c:v>
                </c:pt>
                <c:pt idx="339">
                  <c:v>7.084E-2</c:v>
                </c:pt>
                <c:pt idx="340">
                  <c:v>7.0360000000000034E-2</c:v>
                </c:pt>
                <c:pt idx="341">
                  <c:v>7.4090000000000933E-2</c:v>
                </c:pt>
                <c:pt idx="342">
                  <c:v>8.6179999999999993E-2</c:v>
                </c:pt>
                <c:pt idx="343">
                  <c:v>7.8520000000000006E-2</c:v>
                </c:pt>
                <c:pt idx="344">
                  <c:v>7.4570000000000011E-2</c:v>
                </c:pt>
                <c:pt idx="345">
                  <c:v>7.9100000000000004E-2</c:v>
                </c:pt>
                <c:pt idx="346">
                  <c:v>8.6950000000000027E-2</c:v>
                </c:pt>
                <c:pt idx="347">
                  <c:v>8.1360000000000002E-2</c:v>
                </c:pt>
                <c:pt idx="348">
                  <c:v>7.8700000000000034E-2</c:v>
                </c:pt>
                <c:pt idx="349">
                  <c:v>8.3970000000000045E-2</c:v>
                </c:pt>
                <c:pt idx="350">
                  <c:v>7.6600000000000001E-2</c:v>
                </c:pt>
                <c:pt idx="351">
                  <c:v>8.1620000000000067E-2</c:v>
                </c:pt>
                <c:pt idx="352">
                  <c:v>9.8790000000000266E-2</c:v>
                </c:pt>
                <c:pt idx="353">
                  <c:v>8.2390000000000005E-2</c:v>
                </c:pt>
                <c:pt idx="354">
                  <c:v>8.2000000000000003E-2</c:v>
                </c:pt>
                <c:pt idx="355">
                  <c:v>9.5980000000000024E-2</c:v>
                </c:pt>
                <c:pt idx="356">
                  <c:v>8.6880000000000013E-2</c:v>
                </c:pt>
                <c:pt idx="357">
                  <c:v>9.4650000000001247E-2</c:v>
                </c:pt>
                <c:pt idx="358">
                  <c:v>9.4300000000000023E-2</c:v>
                </c:pt>
                <c:pt idx="359">
                  <c:v>9.991000000000004E-2</c:v>
                </c:pt>
                <c:pt idx="360">
                  <c:v>0.10927000000000209</c:v>
                </c:pt>
                <c:pt idx="361">
                  <c:v>0.10125000000000002</c:v>
                </c:pt>
                <c:pt idx="362">
                  <c:v>0.10671000000000012</c:v>
                </c:pt>
                <c:pt idx="363">
                  <c:v>9.1880000000000003E-2</c:v>
                </c:pt>
                <c:pt idx="364">
                  <c:v>9.9420000000000008E-2</c:v>
                </c:pt>
                <c:pt idx="365">
                  <c:v>0.11067</c:v>
                </c:pt>
                <c:pt idx="366">
                  <c:v>0.11203</c:v>
                </c:pt>
                <c:pt idx="367">
                  <c:v>9.9320000000000047E-2</c:v>
                </c:pt>
                <c:pt idx="368">
                  <c:v>9.9040000000000045E-2</c:v>
                </c:pt>
                <c:pt idx="369">
                  <c:v>0.10573000000000179</c:v>
                </c:pt>
                <c:pt idx="370">
                  <c:v>0.12064999999999998</c:v>
                </c:pt>
                <c:pt idx="371">
                  <c:v>0.11797000000000002</c:v>
                </c:pt>
                <c:pt idx="372">
                  <c:v>0.11756999999999998</c:v>
                </c:pt>
                <c:pt idx="373">
                  <c:v>0.11008</c:v>
                </c:pt>
                <c:pt idx="374">
                  <c:v>0.12567999999999988</c:v>
                </c:pt>
                <c:pt idx="375">
                  <c:v>0.14329000000000044</c:v>
                </c:pt>
                <c:pt idx="376">
                  <c:v>0.14809000000000044</c:v>
                </c:pt>
                <c:pt idx="377">
                  <c:v>0.14107</c:v>
                </c:pt>
                <c:pt idx="378">
                  <c:v>0.14299000000000373</c:v>
                </c:pt>
                <c:pt idx="379">
                  <c:v>0.13134000000000001</c:v>
                </c:pt>
                <c:pt idx="380">
                  <c:v>0.12770999999999999</c:v>
                </c:pt>
              </c:numCache>
            </c:numRef>
          </c:yVal>
          <c:smooth val="1"/>
          <c:extLst xmlns:c16r2="http://schemas.microsoft.com/office/drawing/2015/06/chart">
            <c:ext xmlns:c16="http://schemas.microsoft.com/office/drawing/2014/chart" uri="{C3380CC4-5D6E-409C-BE32-E72D297353CC}">
              <c16:uniqueId val="{00000003-4F8D-484F-AB99-70738E915D83}"/>
            </c:ext>
          </c:extLst>
        </c:ser>
        <c:ser>
          <c:idx val="2"/>
          <c:order val="4"/>
          <c:tx>
            <c:v>160°C Heating cycle 3</c:v>
          </c:tx>
          <c:marker>
            <c:symbol val="none"/>
          </c:marker>
          <c:xVal>
            <c:numRef>
              <c:f>Sheet1!$I$2:$I$382</c:f>
              <c:numCache>
                <c:formatCode>General</c:formatCode>
                <c:ptCount val="381"/>
                <c:pt idx="0">
                  <c:v>440</c:v>
                </c:pt>
                <c:pt idx="1">
                  <c:v>441</c:v>
                </c:pt>
                <c:pt idx="2">
                  <c:v>442</c:v>
                </c:pt>
                <c:pt idx="3">
                  <c:v>443</c:v>
                </c:pt>
                <c:pt idx="4">
                  <c:v>444</c:v>
                </c:pt>
                <c:pt idx="5">
                  <c:v>445</c:v>
                </c:pt>
                <c:pt idx="6">
                  <c:v>446</c:v>
                </c:pt>
                <c:pt idx="7">
                  <c:v>447</c:v>
                </c:pt>
                <c:pt idx="8">
                  <c:v>448</c:v>
                </c:pt>
                <c:pt idx="9">
                  <c:v>449</c:v>
                </c:pt>
                <c:pt idx="10">
                  <c:v>450</c:v>
                </c:pt>
                <c:pt idx="11">
                  <c:v>451</c:v>
                </c:pt>
                <c:pt idx="12">
                  <c:v>452</c:v>
                </c:pt>
                <c:pt idx="13">
                  <c:v>453</c:v>
                </c:pt>
                <c:pt idx="14">
                  <c:v>454</c:v>
                </c:pt>
                <c:pt idx="15">
                  <c:v>455</c:v>
                </c:pt>
                <c:pt idx="16">
                  <c:v>456</c:v>
                </c:pt>
                <c:pt idx="17">
                  <c:v>457</c:v>
                </c:pt>
                <c:pt idx="18">
                  <c:v>458</c:v>
                </c:pt>
                <c:pt idx="19">
                  <c:v>459</c:v>
                </c:pt>
                <c:pt idx="20">
                  <c:v>460</c:v>
                </c:pt>
                <c:pt idx="21">
                  <c:v>461</c:v>
                </c:pt>
                <c:pt idx="22">
                  <c:v>462</c:v>
                </c:pt>
                <c:pt idx="23">
                  <c:v>463</c:v>
                </c:pt>
                <c:pt idx="24">
                  <c:v>464</c:v>
                </c:pt>
                <c:pt idx="25">
                  <c:v>465</c:v>
                </c:pt>
                <c:pt idx="26">
                  <c:v>466</c:v>
                </c:pt>
                <c:pt idx="27">
                  <c:v>467</c:v>
                </c:pt>
                <c:pt idx="28">
                  <c:v>468</c:v>
                </c:pt>
                <c:pt idx="29">
                  <c:v>469</c:v>
                </c:pt>
                <c:pt idx="30">
                  <c:v>470</c:v>
                </c:pt>
                <c:pt idx="31">
                  <c:v>471</c:v>
                </c:pt>
                <c:pt idx="32">
                  <c:v>472</c:v>
                </c:pt>
                <c:pt idx="33">
                  <c:v>473</c:v>
                </c:pt>
                <c:pt idx="34">
                  <c:v>474</c:v>
                </c:pt>
                <c:pt idx="35">
                  <c:v>475</c:v>
                </c:pt>
                <c:pt idx="36">
                  <c:v>476</c:v>
                </c:pt>
                <c:pt idx="37">
                  <c:v>477</c:v>
                </c:pt>
                <c:pt idx="38">
                  <c:v>478</c:v>
                </c:pt>
                <c:pt idx="39">
                  <c:v>479</c:v>
                </c:pt>
                <c:pt idx="40">
                  <c:v>480</c:v>
                </c:pt>
                <c:pt idx="41">
                  <c:v>481</c:v>
                </c:pt>
                <c:pt idx="42">
                  <c:v>482</c:v>
                </c:pt>
                <c:pt idx="43">
                  <c:v>483</c:v>
                </c:pt>
                <c:pt idx="44">
                  <c:v>484</c:v>
                </c:pt>
                <c:pt idx="45">
                  <c:v>485</c:v>
                </c:pt>
                <c:pt idx="46">
                  <c:v>486</c:v>
                </c:pt>
                <c:pt idx="47">
                  <c:v>487</c:v>
                </c:pt>
                <c:pt idx="48">
                  <c:v>488</c:v>
                </c:pt>
                <c:pt idx="49">
                  <c:v>489</c:v>
                </c:pt>
                <c:pt idx="50">
                  <c:v>490</c:v>
                </c:pt>
                <c:pt idx="51">
                  <c:v>491</c:v>
                </c:pt>
                <c:pt idx="52">
                  <c:v>492</c:v>
                </c:pt>
                <c:pt idx="53">
                  <c:v>493</c:v>
                </c:pt>
                <c:pt idx="54">
                  <c:v>494</c:v>
                </c:pt>
                <c:pt idx="55">
                  <c:v>495</c:v>
                </c:pt>
                <c:pt idx="56">
                  <c:v>496</c:v>
                </c:pt>
                <c:pt idx="57">
                  <c:v>497</c:v>
                </c:pt>
                <c:pt idx="58">
                  <c:v>498</c:v>
                </c:pt>
                <c:pt idx="59">
                  <c:v>499</c:v>
                </c:pt>
                <c:pt idx="60">
                  <c:v>500</c:v>
                </c:pt>
                <c:pt idx="61">
                  <c:v>501</c:v>
                </c:pt>
                <c:pt idx="62">
                  <c:v>502</c:v>
                </c:pt>
                <c:pt idx="63">
                  <c:v>503</c:v>
                </c:pt>
                <c:pt idx="64">
                  <c:v>504</c:v>
                </c:pt>
                <c:pt idx="65">
                  <c:v>505</c:v>
                </c:pt>
                <c:pt idx="66">
                  <c:v>506</c:v>
                </c:pt>
                <c:pt idx="67">
                  <c:v>507</c:v>
                </c:pt>
                <c:pt idx="68">
                  <c:v>508</c:v>
                </c:pt>
                <c:pt idx="69">
                  <c:v>509</c:v>
                </c:pt>
                <c:pt idx="70">
                  <c:v>510</c:v>
                </c:pt>
                <c:pt idx="71">
                  <c:v>511</c:v>
                </c:pt>
                <c:pt idx="72">
                  <c:v>512</c:v>
                </c:pt>
                <c:pt idx="73">
                  <c:v>513</c:v>
                </c:pt>
                <c:pt idx="74">
                  <c:v>514</c:v>
                </c:pt>
                <c:pt idx="75">
                  <c:v>515</c:v>
                </c:pt>
                <c:pt idx="76">
                  <c:v>516</c:v>
                </c:pt>
                <c:pt idx="77">
                  <c:v>517</c:v>
                </c:pt>
                <c:pt idx="78">
                  <c:v>518</c:v>
                </c:pt>
                <c:pt idx="79">
                  <c:v>519</c:v>
                </c:pt>
                <c:pt idx="80">
                  <c:v>520</c:v>
                </c:pt>
                <c:pt idx="81">
                  <c:v>521</c:v>
                </c:pt>
                <c:pt idx="82">
                  <c:v>522</c:v>
                </c:pt>
                <c:pt idx="83">
                  <c:v>523</c:v>
                </c:pt>
                <c:pt idx="84">
                  <c:v>524</c:v>
                </c:pt>
                <c:pt idx="85">
                  <c:v>525</c:v>
                </c:pt>
                <c:pt idx="86">
                  <c:v>526</c:v>
                </c:pt>
                <c:pt idx="87">
                  <c:v>527</c:v>
                </c:pt>
                <c:pt idx="88">
                  <c:v>528</c:v>
                </c:pt>
                <c:pt idx="89">
                  <c:v>529</c:v>
                </c:pt>
                <c:pt idx="90">
                  <c:v>530</c:v>
                </c:pt>
                <c:pt idx="91">
                  <c:v>531</c:v>
                </c:pt>
                <c:pt idx="92">
                  <c:v>532</c:v>
                </c:pt>
                <c:pt idx="93">
                  <c:v>533</c:v>
                </c:pt>
                <c:pt idx="94">
                  <c:v>534</c:v>
                </c:pt>
                <c:pt idx="95">
                  <c:v>535</c:v>
                </c:pt>
                <c:pt idx="96">
                  <c:v>536</c:v>
                </c:pt>
                <c:pt idx="97">
                  <c:v>537</c:v>
                </c:pt>
                <c:pt idx="98">
                  <c:v>538</c:v>
                </c:pt>
                <c:pt idx="99">
                  <c:v>539</c:v>
                </c:pt>
                <c:pt idx="100">
                  <c:v>540</c:v>
                </c:pt>
                <c:pt idx="101">
                  <c:v>541</c:v>
                </c:pt>
                <c:pt idx="102">
                  <c:v>542</c:v>
                </c:pt>
                <c:pt idx="103">
                  <c:v>543</c:v>
                </c:pt>
                <c:pt idx="104">
                  <c:v>544</c:v>
                </c:pt>
                <c:pt idx="105">
                  <c:v>545</c:v>
                </c:pt>
                <c:pt idx="106">
                  <c:v>546</c:v>
                </c:pt>
                <c:pt idx="107">
                  <c:v>547</c:v>
                </c:pt>
                <c:pt idx="108">
                  <c:v>548</c:v>
                </c:pt>
                <c:pt idx="109">
                  <c:v>549</c:v>
                </c:pt>
                <c:pt idx="110">
                  <c:v>550</c:v>
                </c:pt>
                <c:pt idx="111">
                  <c:v>551</c:v>
                </c:pt>
                <c:pt idx="112">
                  <c:v>552</c:v>
                </c:pt>
                <c:pt idx="113">
                  <c:v>553</c:v>
                </c:pt>
                <c:pt idx="114">
                  <c:v>554</c:v>
                </c:pt>
                <c:pt idx="115">
                  <c:v>555</c:v>
                </c:pt>
                <c:pt idx="116">
                  <c:v>556</c:v>
                </c:pt>
                <c:pt idx="117">
                  <c:v>557</c:v>
                </c:pt>
                <c:pt idx="118">
                  <c:v>558</c:v>
                </c:pt>
                <c:pt idx="119">
                  <c:v>559</c:v>
                </c:pt>
                <c:pt idx="120">
                  <c:v>560</c:v>
                </c:pt>
                <c:pt idx="121">
                  <c:v>561</c:v>
                </c:pt>
                <c:pt idx="122">
                  <c:v>562</c:v>
                </c:pt>
                <c:pt idx="123">
                  <c:v>563</c:v>
                </c:pt>
                <c:pt idx="124">
                  <c:v>564</c:v>
                </c:pt>
                <c:pt idx="125">
                  <c:v>565</c:v>
                </c:pt>
                <c:pt idx="126">
                  <c:v>566</c:v>
                </c:pt>
                <c:pt idx="127">
                  <c:v>567</c:v>
                </c:pt>
                <c:pt idx="128">
                  <c:v>568</c:v>
                </c:pt>
                <c:pt idx="129">
                  <c:v>569</c:v>
                </c:pt>
                <c:pt idx="130">
                  <c:v>570</c:v>
                </c:pt>
                <c:pt idx="131">
                  <c:v>571</c:v>
                </c:pt>
                <c:pt idx="132">
                  <c:v>572</c:v>
                </c:pt>
                <c:pt idx="133">
                  <c:v>573</c:v>
                </c:pt>
                <c:pt idx="134">
                  <c:v>574</c:v>
                </c:pt>
                <c:pt idx="135">
                  <c:v>575</c:v>
                </c:pt>
                <c:pt idx="136">
                  <c:v>576</c:v>
                </c:pt>
                <c:pt idx="137">
                  <c:v>577</c:v>
                </c:pt>
                <c:pt idx="138">
                  <c:v>578</c:v>
                </c:pt>
                <c:pt idx="139">
                  <c:v>579</c:v>
                </c:pt>
                <c:pt idx="140">
                  <c:v>580</c:v>
                </c:pt>
                <c:pt idx="141">
                  <c:v>581</c:v>
                </c:pt>
                <c:pt idx="142">
                  <c:v>582</c:v>
                </c:pt>
                <c:pt idx="143">
                  <c:v>583</c:v>
                </c:pt>
                <c:pt idx="144">
                  <c:v>584</c:v>
                </c:pt>
                <c:pt idx="145">
                  <c:v>585</c:v>
                </c:pt>
                <c:pt idx="146">
                  <c:v>586</c:v>
                </c:pt>
                <c:pt idx="147">
                  <c:v>587</c:v>
                </c:pt>
                <c:pt idx="148">
                  <c:v>588</c:v>
                </c:pt>
                <c:pt idx="149">
                  <c:v>589</c:v>
                </c:pt>
                <c:pt idx="150">
                  <c:v>590</c:v>
                </c:pt>
                <c:pt idx="151">
                  <c:v>591</c:v>
                </c:pt>
                <c:pt idx="152">
                  <c:v>592</c:v>
                </c:pt>
                <c:pt idx="153">
                  <c:v>593</c:v>
                </c:pt>
                <c:pt idx="154">
                  <c:v>594</c:v>
                </c:pt>
                <c:pt idx="155">
                  <c:v>595</c:v>
                </c:pt>
                <c:pt idx="156">
                  <c:v>596</c:v>
                </c:pt>
                <c:pt idx="157">
                  <c:v>597</c:v>
                </c:pt>
                <c:pt idx="158">
                  <c:v>598</c:v>
                </c:pt>
                <c:pt idx="159">
                  <c:v>599</c:v>
                </c:pt>
                <c:pt idx="160">
                  <c:v>600</c:v>
                </c:pt>
                <c:pt idx="161">
                  <c:v>601</c:v>
                </c:pt>
                <c:pt idx="162">
                  <c:v>602</c:v>
                </c:pt>
                <c:pt idx="163">
                  <c:v>603</c:v>
                </c:pt>
                <c:pt idx="164">
                  <c:v>604</c:v>
                </c:pt>
                <c:pt idx="165">
                  <c:v>605</c:v>
                </c:pt>
                <c:pt idx="166">
                  <c:v>606</c:v>
                </c:pt>
                <c:pt idx="167">
                  <c:v>607</c:v>
                </c:pt>
                <c:pt idx="168">
                  <c:v>608</c:v>
                </c:pt>
                <c:pt idx="169">
                  <c:v>609</c:v>
                </c:pt>
                <c:pt idx="170">
                  <c:v>610</c:v>
                </c:pt>
                <c:pt idx="171">
                  <c:v>611</c:v>
                </c:pt>
                <c:pt idx="172">
                  <c:v>612</c:v>
                </c:pt>
                <c:pt idx="173">
                  <c:v>613</c:v>
                </c:pt>
                <c:pt idx="174">
                  <c:v>614</c:v>
                </c:pt>
                <c:pt idx="175">
                  <c:v>615</c:v>
                </c:pt>
                <c:pt idx="176">
                  <c:v>616</c:v>
                </c:pt>
                <c:pt idx="177">
                  <c:v>617</c:v>
                </c:pt>
                <c:pt idx="178">
                  <c:v>618</c:v>
                </c:pt>
                <c:pt idx="179">
                  <c:v>619</c:v>
                </c:pt>
                <c:pt idx="180">
                  <c:v>620</c:v>
                </c:pt>
                <c:pt idx="181">
                  <c:v>621</c:v>
                </c:pt>
                <c:pt idx="182">
                  <c:v>622</c:v>
                </c:pt>
                <c:pt idx="183">
                  <c:v>623</c:v>
                </c:pt>
                <c:pt idx="184">
                  <c:v>624</c:v>
                </c:pt>
                <c:pt idx="185">
                  <c:v>625</c:v>
                </c:pt>
                <c:pt idx="186">
                  <c:v>626</c:v>
                </c:pt>
                <c:pt idx="187">
                  <c:v>627</c:v>
                </c:pt>
                <c:pt idx="188">
                  <c:v>628</c:v>
                </c:pt>
                <c:pt idx="189">
                  <c:v>629</c:v>
                </c:pt>
                <c:pt idx="190">
                  <c:v>630</c:v>
                </c:pt>
                <c:pt idx="191">
                  <c:v>631</c:v>
                </c:pt>
                <c:pt idx="192">
                  <c:v>632</c:v>
                </c:pt>
                <c:pt idx="193">
                  <c:v>633</c:v>
                </c:pt>
                <c:pt idx="194">
                  <c:v>634</c:v>
                </c:pt>
                <c:pt idx="195">
                  <c:v>635</c:v>
                </c:pt>
                <c:pt idx="196">
                  <c:v>636</c:v>
                </c:pt>
                <c:pt idx="197">
                  <c:v>637</c:v>
                </c:pt>
                <c:pt idx="198">
                  <c:v>638</c:v>
                </c:pt>
                <c:pt idx="199">
                  <c:v>639</c:v>
                </c:pt>
                <c:pt idx="200">
                  <c:v>640</c:v>
                </c:pt>
                <c:pt idx="201">
                  <c:v>641</c:v>
                </c:pt>
                <c:pt idx="202">
                  <c:v>642</c:v>
                </c:pt>
                <c:pt idx="203">
                  <c:v>643</c:v>
                </c:pt>
                <c:pt idx="204">
                  <c:v>644</c:v>
                </c:pt>
                <c:pt idx="205">
                  <c:v>645</c:v>
                </c:pt>
                <c:pt idx="206">
                  <c:v>646</c:v>
                </c:pt>
                <c:pt idx="207">
                  <c:v>647</c:v>
                </c:pt>
                <c:pt idx="208">
                  <c:v>648</c:v>
                </c:pt>
                <c:pt idx="209">
                  <c:v>649</c:v>
                </c:pt>
                <c:pt idx="210">
                  <c:v>650</c:v>
                </c:pt>
                <c:pt idx="211">
                  <c:v>651</c:v>
                </c:pt>
                <c:pt idx="212">
                  <c:v>652</c:v>
                </c:pt>
                <c:pt idx="213">
                  <c:v>653</c:v>
                </c:pt>
                <c:pt idx="214">
                  <c:v>654</c:v>
                </c:pt>
                <c:pt idx="215">
                  <c:v>655</c:v>
                </c:pt>
                <c:pt idx="216">
                  <c:v>656</c:v>
                </c:pt>
                <c:pt idx="217">
                  <c:v>657</c:v>
                </c:pt>
                <c:pt idx="218">
                  <c:v>658</c:v>
                </c:pt>
                <c:pt idx="219">
                  <c:v>659</c:v>
                </c:pt>
                <c:pt idx="220">
                  <c:v>660</c:v>
                </c:pt>
                <c:pt idx="221">
                  <c:v>661</c:v>
                </c:pt>
                <c:pt idx="222">
                  <c:v>662</c:v>
                </c:pt>
                <c:pt idx="223">
                  <c:v>663</c:v>
                </c:pt>
                <c:pt idx="224">
                  <c:v>664</c:v>
                </c:pt>
                <c:pt idx="225">
                  <c:v>665</c:v>
                </c:pt>
                <c:pt idx="226">
                  <c:v>666</c:v>
                </c:pt>
                <c:pt idx="227">
                  <c:v>667</c:v>
                </c:pt>
                <c:pt idx="228">
                  <c:v>668</c:v>
                </c:pt>
                <c:pt idx="229">
                  <c:v>669</c:v>
                </c:pt>
                <c:pt idx="230">
                  <c:v>670</c:v>
                </c:pt>
                <c:pt idx="231">
                  <c:v>671</c:v>
                </c:pt>
                <c:pt idx="232">
                  <c:v>672</c:v>
                </c:pt>
                <c:pt idx="233">
                  <c:v>673</c:v>
                </c:pt>
                <c:pt idx="234">
                  <c:v>674</c:v>
                </c:pt>
                <c:pt idx="235">
                  <c:v>675</c:v>
                </c:pt>
                <c:pt idx="236">
                  <c:v>676</c:v>
                </c:pt>
                <c:pt idx="237">
                  <c:v>677</c:v>
                </c:pt>
                <c:pt idx="238">
                  <c:v>678</c:v>
                </c:pt>
                <c:pt idx="239">
                  <c:v>679</c:v>
                </c:pt>
                <c:pt idx="240">
                  <c:v>680</c:v>
                </c:pt>
                <c:pt idx="241">
                  <c:v>681</c:v>
                </c:pt>
                <c:pt idx="242">
                  <c:v>682</c:v>
                </c:pt>
                <c:pt idx="243">
                  <c:v>683</c:v>
                </c:pt>
                <c:pt idx="244">
                  <c:v>684</c:v>
                </c:pt>
                <c:pt idx="245">
                  <c:v>685</c:v>
                </c:pt>
                <c:pt idx="246">
                  <c:v>686</c:v>
                </c:pt>
                <c:pt idx="247">
                  <c:v>687</c:v>
                </c:pt>
                <c:pt idx="248">
                  <c:v>688</c:v>
                </c:pt>
                <c:pt idx="249">
                  <c:v>689</c:v>
                </c:pt>
                <c:pt idx="250">
                  <c:v>690</c:v>
                </c:pt>
                <c:pt idx="251">
                  <c:v>691</c:v>
                </c:pt>
                <c:pt idx="252">
                  <c:v>692</c:v>
                </c:pt>
                <c:pt idx="253">
                  <c:v>693</c:v>
                </c:pt>
                <c:pt idx="254">
                  <c:v>694</c:v>
                </c:pt>
                <c:pt idx="255">
                  <c:v>695</c:v>
                </c:pt>
                <c:pt idx="256">
                  <c:v>696</c:v>
                </c:pt>
                <c:pt idx="257">
                  <c:v>697</c:v>
                </c:pt>
                <c:pt idx="258">
                  <c:v>698</c:v>
                </c:pt>
                <c:pt idx="259">
                  <c:v>699</c:v>
                </c:pt>
                <c:pt idx="260">
                  <c:v>700</c:v>
                </c:pt>
                <c:pt idx="261">
                  <c:v>701</c:v>
                </c:pt>
                <c:pt idx="262">
                  <c:v>702</c:v>
                </c:pt>
                <c:pt idx="263">
                  <c:v>703</c:v>
                </c:pt>
                <c:pt idx="264">
                  <c:v>704</c:v>
                </c:pt>
                <c:pt idx="265">
                  <c:v>705</c:v>
                </c:pt>
                <c:pt idx="266">
                  <c:v>706</c:v>
                </c:pt>
                <c:pt idx="267">
                  <c:v>707</c:v>
                </c:pt>
                <c:pt idx="268">
                  <c:v>708</c:v>
                </c:pt>
                <c:pt idx="269">
                  <c:v>709</c:v>
                </c:pt>
                <c:pt idx="270">
                  <c:v>710</c:v>
                </c:pt>
                <c:pt idx="271">
                  <c:v>711</c:v>
                </c:pt>
                <c:pt idx="272">
                  <c:v>712</c:v>
                </c:pt>
                <c:pt idx="273">
                  <c:v>713</c:v>
                </c:pt>
                <c:pt idx="274">
                  <c:v>714</c:v>
                </c:pt>
                <c:pt idx="275">
                  <c:v>715</c:v>
                </c:pt>
                <c:pt idx="276">
                  <c:v>716</c:v>
                </c:pt>
                <c:pt idx="277">
                  <c:v>717</c:v>
                </c:pt>
                <c:pt idx="278">
                  <c:v>718</c:v>
                </c:pt>
                <c:pt idx="279">
                  <c:v>719</c:v>
                </c:pt>
                <c:pt idx="280">
                  <c:v>720</c:v>
                </c:pt>
                <c:pt idx="281">
                  <c:v>721</c:v>
                </c:pt>
                <c:pt idx="282">
                  <c:v>722</c:v>
                </c:pt>
                <c:pt idx="283">
                  <c:v>723</c:v>
                </c:pt>
                <c:pt idx="284">
                  <c:v>724</c:v>
                </c:pt>
                <c:pt idx="285">
                  <c:v>725</c:v>
                </c:pt>
                <c:pt idx="286">
                  <c:v>726</c:v>
                </c:pt>
                <c:pt idx="287">
                  <c:v>727</c:v>
                </c:pt>
                <c:pt idx="288">
                  <c:v>728</c:v>
                </c:pt>
                <c:pt idx="289">
                  <c:v>729</c:v>
                </c:pt>
                <c:pt idx="290">
                  <c:v>730</c:v>
                </c:pt>
                <c:pt idx="291">
                  <c:v>731</c:v>
                </c:pt>
                <c:pt idx="292">
                  <c:v>732</c:v>
                </c:pt>
                <c:pt idx="293">
                  <c:v>733</c:v>
                </c:pt>
                <c:pt idx="294">
                  <c:v>734</c:v>
                </c:pt>
                <c:pt idx="295">
                  <c:v>735</c:v>
                </c:pt>
                <c:pt idx="296">
                  <c:v>736</c:v>
                </c:pt>
                <c:pt idx="297">
                  <c:v>737</c:v>
                </c:pt>
                <c:pt idx="298">
                  <c:v>738</c:v>
                </c:pt>
                <c:pt idx="299">
                  <c:v>739</c:v>
                </c:pt>
                <c:pt idx="300">
                  <c:v>740</c:v>
                </c:pt>
                <c:pt idx="301">
                  <c:v>741</c:v>
                </c:pt>
                <c:pt idx="302">
                  <c:v>742</c:v>
                </c:pt>
                <c:pt idx="303">
                  <c:v>743</c:v>
                </c:pt>
                <c:pt idx="304">
                  <c:v>744</c:v>
                </c:pt>
                <c:pt idx="305">
                  <c:v>745</c:v>
                </c:pt>
                <c:pt idx="306">
                  <c:v>746</c:v>
                </c:pt>
                <c:pt idx="307">
                  <c:v>747</c:v>
                </c:pt>
                <c:pt idx="308">
                  <c:v>748</c:v>
                </c:pt>
                <c:pt idx="309">
                  <c:v>749</c:v>
                </c:pt>
                <c:pt idx="310">
                  <c:v>750</c:v>
                </c:pt>
                <c:pt idx="311">
                  <c:v>751</c:v>
                </c:pt>
                <c:pt idx="312">
                  <c:v>752</c:v>
                </c:pt>
                <c:pt idx="313">
                  <c:v>753</c:v>
                </c:pt>
                <c:pt idx="314">
                  <c:v>754</c:v>
                </c:pt>
                <c:pt idx="315">
                  <c:v>755</c:v>
                </c:pt>
                <c:pt idx="316">
                  <c:v>756</c:v>
                </c:pt>
                <c:pt idx="317">
                  <c:v>757</c:v>
                </c:pt>
                <c:pt idx="318">
                  <c:v>758</c:v>
                </c:pt>
                <c:pt idx="319">
                  <c:v>759</c:v>
                </c:pt>
                <c:pt idx="320">
                  <c:v>760</c:v>
                </c:pt>
                <c:pt idx="321">
                  <c:v>761</c:v>
                </c:pt>
                <c:pt idx="322">
                  <c:v>762</c:v>
                </c:pt>
                <c:pt idx="323">
                  <c:v>763</c:v>
                </c:pt>
                <c:pt idx="324">
                  <c:v>764</c:v>
                </c:pt>
                <c:pt idx="325">
                  <c:v>765</c:v>
                </c:pt>
                <c:pt idx="326">
                  <c:v>766</c:v>
                </c:pt>
                <c:pt idx="327">
                  <c:v>767</c:v>
                </c:pt>
                <c:pt idx="328">
                  <c:v>768</c:v>
                </c:pt>
                <c:pt idx="329">
                  <c:v>769</c:v>
                </c:pt>
                <c:pt idx="330">
                  <c:v>770</c:v>
                </c:pt>
                <c:pt idx="331">
                  <c:v>771</c:v>
                </c:pt>
                <c:pt idx="332">
                  <c:v>772</c:v>
                </c:pt>
                <c:pt idx="333">
                  <c:v>773</c:v>
                </c:pt>
                <c:pt idx="334">
                  <c:v>774</c:v>
                </c:pt>
                <c:pt idx="335">
                  <c:v>775</c:v>
                </c:pt>
                <c:pt idx="336">
                  <c:v>776</c:v>
                </c:pt>
                <c:pt idx="337">
                  <c:v>777</c:v>
                </c:pt>
                <c:pt idx="338">
                  <c:v>778</c:v>
                </c:pt>
                <c:pt idx="339">
                  <c:v>779</c:v>
                </c:pt>
                <c:pt idx="340">
                  <c:v>780</c:v>
                </c:pt>
                <c:pt idx="341">
                  <c:v>781</c:v>
                </c:pt>
                <c:pt idx="342">
                  <c:v>782</c:v>
                </c:pt>
                <c:pt idx="343">
                  <c:v>783</c:v>
                </c:pt>
                <c:pt idx="344">
                  <c:v>784</c:v>
                </c:pt>
                <c:pt idx="345">
                  <c:v>785</c:v>
                </c:pt>
                <c:pt idx="346">
                  <c:v>786</c:v>
                </c:pt>
                <c:pt idx="347">
                  <c:v>787</c:v>
                </c:pt>
                <c:pt idx="348">
                  <c:v>788</c:v>
                </c:pt>
                <c:pt idx="349">
                  <c:v>789</c:v>
                </c:pt>
                <c:pt idx="350">
                  <c:v>790</c:v>
                </c:pt>
                <c:pt idx="351">
                  <c:v>791</c:v>
                </c:pt>
                <c:pt idx="352">
                  <c:v>792</c:v>
                </c:pt>
                <c:pt idx="353">
                  <c:v>793</c:v>
                </c:pt>
                <c:pt idx="354">
                  <c:v>794</c:v>
                </c:pt>
                <c:pt idx="355">
                  <c:v>795</c:v>
                </c:pt>
                <c:pt idx="356">
                  <c:v>796</c:v>
                </c:pt>
                <c:pt idx="357">
                  <c:v>797</c:v>
                </c:pt>
                <c:pt idx="358">
                  <c:v>798</c:v>
                </c:pt>
                <c:pt idx="359">
                  <c:v>799</c:v>
                </c:pt>
                <c:pt idx="360">
                  <c:v>800</c:v>
                </c:pt>
                <c:pt idx="361">
                  <c:v>801</c:v>
                </c:pt>
                <c:pt idx="362">
                  <c:v>802</c:v>
                </c:pt>
                <c:pt idx="363">
                  <c:v>803</c:v>
                </c:pt>
                <c:pt idx="364">
                  <c:v>804</c:v>
                </c:pt>
                <c:pt idx="365">
                  <c:v>805</c:v>
                </c:pt>
                <c:pt idx="366">
                  <c:v>806</c:v>
                </c:pt>
                <c:pt idx="367">
                  <c:v>807</c:v>
                </c:pt>
                <c:pt idx="368">
                  <c:v>808</c:v>
                </c:pt>
                <c:pt idx="369">
                  <c:v>809</c:v>
                </c:pt>
                <c:pt idx="370">
                  <c:v>810</c:v>
                </c:pt>
                <c:pt idx="371">
                  <c:v>811</c:v>
                </c:pt>
                <c:pt idx="372">
                  <c:v>812</c:v>
                </c:pt>
                <c:pt idx="373">
                  <c:v>813</c:v>
                </c:pt>
                <c:pt idx="374">
                  <c:v>814</c:v>
                </c:pt>
                <c:pt idx="375">
                  <c:v>815</c:v>
                </c:pt>
                <c:pt idx="376">
                  <c:v>816</c:v>
                </c:pt>
                <c:pt idx="377">
                  <c:v>817</c:v>
                </c:pt>
                <c:pt idx="378">
                  <c:v>818</c:v>
                </c:pt>
                <c:pt idx="379">
                  <c:v>819</c:v>
                </c:pt>
                <c:pt idx="380">
                  <c:v>820</c:v>
                </c:pt>
              </c:numCache>
            </c:numRef>
          </c:xVal>
          <c:yVal>
            <c:numRef>
              <c:f>Sheet1!$J$2:$J$382</c:f>
              <c:numCache>
                <c:formatCode>General</c:formatCode>
                <c:ptCount val="381"/>
                <c:pt idx="0">
                  <c:v>1.1870000000000021E-2</c:v>
                </c:pt>
                <c:pt idx="1">
                  <c:v>1.2160000000000001E-2</c:v>
                </c:pt>
                <c:pt idx="2">
                  <c:v>1.1150000000000005E-2</c:v>
                </c:pt>
                <c:pt idx="3">
                  <c:v>1.1209999999999999E-2</c:v>
                </c:pt>
                <c:pt idx="4">
                  <c:v>1.1950000000000021E-2</c:v>
                </c:pt>
                <c:pt idx="5">
                  <c:v>1.1140000000000021E-2</c:v>
                </c:pt>
                <c:pt idx="6">
                  <c:v>1.055E-2</c:v>
                </c:pt>
                <c:pt idx="7">
                  <c:v>1.043E-2</c:v>
                </c:pt>
                <c:pt idx="8">
                  <c:v>1.1520000000000327E-2</c:v>
                </c:pt>
                <c:pt idx="9">
                  <c:v>1.1140000000000021E-2</c:v>
                </c:pt>
                <c:pt idx="10">
                  <c:v>1.1860000000000363E-2</c:v>
                </c:pt>
                <c:pt idx="11">
                  <c:v>1.0109999999999996E-2</c:v>
                </c:pt>
                <c:pt idx="12">
                  <c:v>1.0619999999999996E-2</c:v>
                </c:pt>
                <c:pt idx="13">
                  <c:v>1.0370000000000001E-2</c:v>
                </c:pt>
                <c:pt idx="14">
                  <c:v>1.0670000000000001E-2</c:v>
                </c:pt>
                <c:pt idx="15">
                  <c:v>1.1560000000000329E-2</c:v>
                </c:pt>
                <c:pt idx="16">
                  <c:v>1.047E-2</c:v>
                </c:pt>
                <c:pt idx="17">
                  <c:v>1.0720000000000021E-2</c:v>
                </c:pt>
                <c:pt idx="18">
                  <c:v>1.1420000000000301E-2</c:v>
                </c:pt>
                <c:pt idx="19">
                  <c:v>1.0919999999999996E-2</c:v>
                </c:pt>
                <c:pt idx="20">
                  <c:v>1.3200000000000081E-2</c:v>
                </c:pt>
                <c:pt idx="21">
                  <c:v>1.2340000000000005E-2</c:v>
                </c:pt>
                <c:pt idx="22">
                  <c:v>1.0950000000000001E-2</c:v>
                </c:pt>
                <c:pt idx="23">
                  <c:v>1.0220000000000003E-2</c:v>
                </c:pt>
                <c:pt idx="24">
                  <c:v>1.0860000000000003E-2</c:v>
                </c:pt>
                <c:pt idx="25">
                  <c:v>1.0760000000000021E-2</c:v>
                </c:pt>
                <c:pt idx="26">
                  <c:v>1.1400000000000281E-2</c:v>
                </c:pt>
                <c:pt idx="27">
                  <c:v>1.204E-2</c:v>
                </c:pt>
                <c:pt idx="28">
                  <c:v>1.1849999999999999E-2</c:v>
                </c:pt>
                <c:pt idx="29">
                  <c:v>1.2140000000000001E-2</c:v>
                </c:pt>
                <c:pt idx="30">
                  <c:v>1.2069999999999996E-2</c:v>
                </c:pt>
                <c:pt idx="31">
                  <c:v>1.257E-2</c:v>
                </c:pt>
                <c:pt idx="32">
                  <c:v>1.1930000000000001E-2</c:v>
                </c:pt>
                <c:pt idx="33">
                  <c:v>1.3630000000000001E-2</c:v>
                </c:pt>
                <c:pt idx="34">
                  <c:v>1.3590000000000001E-2</c:v>
                </c:pt>
                <c:pt idx="35">
                  <c:v>1.503E-2</c:v>
                </c:pt>
                <c:pt idx="36">
                  <c:v>1.567E-2</c:v>
                </c:pt>
                <c:pt idx="37">
                  <c:v>1.6570000000000001E-2</c:v>
                </c:pt>
                <c:pt idx="38">
                  <c:v>1.7120000000000003E-2</c:v>
                </c:pt>
                <c:pt idx="39">
                  <c:v>1.9480000000000469E-2</c:v>
                </c:pt>
                <c:pt idx="40">
                  <c:v>2.07E-2</c:v>
                </c:pt>
                <c:pt idx="41">
                  <c:v>2.3130000000000001E-2</c:v>
                </c:pt>
                <c:pt idx="42">
                  <c:v>2.3589999999999993E-2</c:v>
                </c:pt>
                <c:pt idx="43">
                  <c:v>2.5519999999999998E-2</c:v>
                </c:pt>
                <c:pt idx="44">
                  <c:v>2.955E-2</c:v>
                </c:pt>
                <c:pt idx="45">
                  <c:v>3.1470000000000012E-2</c:v>
                </c:pt>
                <c:pt idx="46">
                  <c:v>3.3489999999999999E-2</c:v>
                </c:pt>
                <c:pt idx="47">
                  <c:v>3.6750000000000005E-2</c:v>
                </c:pt>
                <c:pt idx="48">
                  <c:v>4.1169999999999998E-2</c:v>
                </c:pt>
                <c:pt idx="49">
                  <c:v>4.5239999999999995E-2</c:v>
                </c:pt>
                <c:pt idx="50">
                  <c:v>5.3609999999999998E-2</c:v>
                </c:pt>
                <c:pt idx="51">
                  <c:v>5.5579999999999997E-2</c:v>
                </c:pt>
                <c:pt idx="52">
                  <c:v>6.4509999999999998E-2</c:v>
                </c:pt>
                <c:pt idx="53">
                  <c:v>6.7229999999999998E-2</c:v>
                </c:pt>
                <c:pt idx="54">
                  <c:v>7.6859999999999998E-2</c:v>
                </c:pt>
                <c:pt idx="55">
                  <c:v>8.141000000000001E-2</c:v>
                </c:pt>
                <c:pt idx="56">
                  <c:v>8.9960000000000026E-2</c:v>
                </c:pt>
                <c:pt idx="57">
                  <c:v>9.8010000000000028E-2</c:v>
                </c:pt>
                <c:pt idx="58">
                  <c:v>0.10623000000000198</c:v>
                </c:pt>
                <c:pt idx="59">
                  <c:v>0.11766000000000019</c:v>
                </c:pt>
                <c:pt idx="60">
                  <c:v>0.1275</c:v>
                </c:pt>
                <c:pt idx="61">
                  <c:v>0.14099000000000345</c:v>
                </c:pt>
                <c:pt idx="62">
                  <c:v>0.15483000000000041</c:v>
                </c:pt>
                <c:pt idx="63">
                  <c:v>0.17027999999999999</c:v>
                </c:pt>
                <c:pt idx="64">
                  <c:v>0.18059000000000044</c:v>
                </c:pt>
                <c:pt idx="65">
                  <c:v>0.18817</c:v>
                </c:pt>
                <c:pt idx="66">
                  <c:v>0.20588000000000001</c:v>
                </c:pt>
                <c:pt idx="67">
                  <c:v>0.22783</c:v>
                </c:pt>
                <c:pt idx="68">
                  <c:v>0.24121000000000384</c:v>
                </c:pt>
                <c:pt idx="69">
                  <c:v>0.25649</c:v>
                </c:pt>
                <c:pt idx="70">
                  <c:v>0.27678000000000008</c:v>
                </c:pt>
                <c:pt idx="71">
                  <c:v>0.29326000000000002</c:v>
                </c:pt>
                <c:pt idx="72">
                  <c:v>0.32013000000000008</c:v>
                </c:pt>
                <c:pt idx="73">
                  <c:v>0.33075000000000032</c:v>
                </c:pt>
                <c:pt idx="74">
                  <c:v>0.3492900000000001</c:v>
                </c:pt>
                <c:pt idx="75">
                  <c:v>0.37554000000000032</c:v>
                </c:pt>
                <c:pt idx="76">
                  <c:v>0.39450000000000773</c:v>
                </c:pt>
                <c:pt idx="77">
                  <c:v>0.41498000000000745</c:v>
                </c:pt>
                <c:pt idx="78">
                  <c:v>0.43782000000001098</c:v>
                </c:pt>
                <c:pt idx="79">
                  <c:v>0.45150000000000001</c:v>
                </c:pt>
                <c:pt idx="80">
                  <c:v>0.47323000000000004</c:v>
                </c:pt>
                <c:pt idx="81">
                  <c:v>0.50297999999999998</c:v>
                </c:pt>
                <c:pt idx="82">
                  <c:v>0.51010999999999951</c:v>
                </c:pt>
                <c:pt idx="83">
                  <c:v>0.53515999999999997</c:v>
                </c:pt>
                <c:pt idx="84">
                  <c:v>0.55244000000000004</c:v>
                </c:pt>
                <c:pt idx="85">
                  <c:v>0.57157000000000002</c:v>
                </c:pt>
                <c:pt idx="86">
                  <c:v>0.60089000000001636</c:v>
                </c:pt>
                <c:pt idx="87">
                  <c:v>0.62709000000001636</c:v>
                </c:pt>
                <c:pt idx="88">
                  <c:v>0.63506000000000062</c:v>
                </c:pt>
                <c:pt idx="89">
                  <c:v>0.65927000000001446</c:v>
                </c:pt>
                <c:pt idx="90">
                  <c:v>0.67540000000001288</c:v>
                </c:pt>
                <c:pt idx="91">
                  <c:v>0.68794999999999995</c:v>
                </c:pt>
                <c:pt idx="92">
                  <c:v>0.72468000000000365</c:v>
                </c:pt>
                <c:pt idx="93">
                  <c:v>0.73401000000000005</c:v>
                </c:pt>
                <c:pt idx="94">
                  <c:v>0.76163000000001568</c:v>
                </c:pt>
                <c:pt idx="95">
                  <c:v>0.75546000000000002</c:v>
                </c:pt>
                <c:pt idx="96">
                  <c:v>0.78503000000000001</c:v>
                </c:pt>
                <c:pt idx="97">
                  <c:v>0.79315999999999998</c:v>
                </c:pt>
                <c:pt idx="98">
                  <c:v>0.81980000000000064</c:v>
                </c:pt>
                <c:pt idx="99">
                  <c:v>0.82721</c:v>
                </c:pt>
                <c:pt idx="100">
                  <c:v>0.84282000000001434</c:v>
                </c:pt>
                <c:pt idx="101">
                  <c:v>0.84863999999999995</c:v>
                </c:pt>
                <c:pt idx="102">
                  <c:v>0.85388000000000064</c:v>
                </c:pt>
                <c:pt idx="103">
                  <c:v>0.86939000000001065</c:v>
                </c:pt>
                <c:pt idx="104">
                  <c:v>0.88122</c:v>
                </c:pt>
                <c:pt idx="105">
                  <c:v>0.88855999999999957</c:v>
                </c:pt>
                <c:pt idx="106">
                  <c:v>0.90312000000000003</c:v>
                </c:pt>
                <c:pt idx="107">
                  <c:v>0.92137999999999998</c:v>
                </c:pt>
                <c:pt idx="108">
                  <c:v>0.91654000000000002</c:v>
                </c:pt>
                <c:pt idx="109">
                  <c:v>0.92940999999999996</c:v>
                </c:pt>
                <c:pt idx="110">
                  <c:v>0.94530000000000003</c:v>
                </c:pt>
                <c:pt idx="111">
                  <c:v>0.95455999999999996</c:v>
                </c:pt>
                <c:pt idx="112">
                  <c:v>0.95257999999999998</c:v>
                </c:pt>
                <c:pt idx="113">
                  <c:v>0.96013999999999999</c:v>
                </c:pt>
                <c:pt idx="114">
                  <c:v>0.95296999999999998</c:v>
                </c:pt>
                <c:pt idx="115">
                  <c:v>0.96268000000000065</c:v>
                </c:pt>
                <c:pt idx="116">
                  <c:v>0.9638400000000158</c:v>
                </c:pt>
                <c:pt idx="117">
                  <c:v>0.97511000000000003</c:v>
                </c:pt>
                <c:pt idx="118">
                  <c:v>0.96435000000000004</c:v>
                </c:pt>
                <c:pt idx="119">
                  <c:v>0.98919999999999997</c:v>
                </c:pt>
                <c:pt idx="120">
                  <c:v>0.98192999999999997</c:v>
                </c:pt>
                <c:pt idx="121">
                  <c:v>0.99035999999999957</c:v>
                </c:pt>
                <c:pt idx="122">
                  <c:v>0.98594999999999999</c:v>
                </c:pt>
                <c:pt idx="123">
                  <c:v>0.98694000000000004</c:v>
                </c:pt>
                <c:pt idx="124">
                  <c:v>0.98163999999999996</c:v>
                </c:pt>
                <c:pt idx="125">
                  <c:v>0.98575000000000002</c:v>
                </c:pt>
                <c:pt idx="126">
                  <c:v>0.98592999999999997</c:v>
                </c:pt>
                <c:pt idx="127">
                  <c:v>1</c:v>
                </c:pt>
                <c:pt idx="128">
                  <c:v>0.9807399999999995</c:v>
                </c:pt>
                <c:pt idx="129">
                  <c:v>0.97409000000001433</c:v>
                </c:pt>
                <c:pt idx="130">
                  <c:v>0.96350999999999998</c:v>
                </c:pt>
                <c:pt idx="131">
                  <c:v>0.98000999999999949</c:v>
                </c:pt>
                <c:pt idx="132">
                  <c:v>0.9821799999999995</c:v>
                </c:pt>
                <c:pt idx="133">
                  <c:v>0.96120000000000005</c:v>
                </c:pt>
                <c:pt idx="134">
                  <c:v>0.96382000000001422</c:v>
                </c:pt>
                <c:pt idx="135">
                  <c:v>0.96718999999999999</c:v>
                </c:pt>
                <c:pt idx="136">
                  <c:v>0.95352000000000003</c:v>
                </c:pt>
                <c:pt idx="137">
                  <c:v>0.95992000000000965</c:v>
                </c:pt>
                <c:pt idx="138">
                  <c:v>0.95486000000000004</c:v>
                </c:pt>
                <c:pt idx="139">
                  <c:v>0.94085000000000063</c:v>
                </c:pt>
                <c:pt idx="140">
                  <c:v>0.95570000000000765</c:v>
                </c:pt>
                <c:pt idx="141">
                  <c:v>0.93189999999999995</c:v>
                </c:pt>
                <c:pt idx="142">
                  <c:v>0.93525999999999998</c:v>
                </c:pt>
                <c:pt idx="143">
                  <c:v>0.93293999999999999</c:v>
                </c:pt>
                <c:pt idx="144">
                  <c:v>0.93337999999999999</c:v>
                </c:pt>
                <c:pt idx="145">
                  <c:v>0.91547999999999996</c:v>
                </c:pt>
                <c:pt idx="146">
                  <c:v>0.90117999999999998</c:v>
                </c:pt>
                <c:pt idx="147">
                  <c:v>0.89935999999999949</c:v>
                </c:pt>
                <c:pt idx="148">
                  <c:v>0.88492999999999999</c:v>
                </c:pt>
                <c:pt idx="149">
                  <c:v>0.88629000000000002</c:v>
                </c:pt>
                <c:pt idx="150">
                  <c:v>0.86629000000001344</c:v>
                </c:pt>
                <c:pt idx="151">
                  <c:v>0.86728000000000005</c:v>
                </c:pt>
                <c:pt idx="152">
                  <c:v>0.85950000000000004</c:v>
                </c:pt>
                <c:pt idx="153">
                  <c:v>0.85385999999999995</c:v>
                </c:pt>
                <c:pt idx="154">
                  <c:v>0.83795000000000064</c:v>
                </c:pt>
                <c:pt idx="155">
                  <c:v>0.84297999999999995</c:v>
                </c:pt>
                <c:pt idx="156">
                  <c:v>0.83250000000000002</c:v>
                </c:pt>
                <c:pt idx="157">
                  <c:v>0.83208000000000004</c:v>
                </c:pt>
                <c:pt idx="158">
                  <c:v>0.82073000000000063</c:v>
                </c:pt>
                <c:pt idx="159">
                  <c:v>0.81523000000000001</c:v>
                </c:pt>
                <c:pt idx="160">
                  <c:v>0.80947000000000002</c:v>
                </c:pt>
                <c:pt idx="161">
                  <c:v>0.80975000000000064</c:v>
                </c:pt>
                <c:pt idx="162">
                  <c:v>0.79742999999999997</c:v>
                </c:pt>
                <c:pt idx="163">
                  <c:v>0.77300000000001434</c:v>
                </c:pt>
                <c:pt idx="164">
                  <c:v>0.76689000000001906</c:v>
                </c:pt>
                <c:pt idx="165">
                  <c:v>0.76797000000001636</c:v>
                </c:pt>
                <c:pt idx="166">
                  <c:v>0.76354000000001065</c:v>
                </c:pt>
                <c:pt idx="167">
                  <c:v>0.73848999999999998</c:v>
                </c:pt>
                <c:pt idx="168">
                  <c:v>0.74498000000000064</c:v>
                </c:pt>
                <c:pt idx="169">
                  <c:v>0.75241999999999998</c:v>
                </c:pt>
                <c:pt idx="170">
                  <c:v>0.73176000000000063</c:v>
                </c:pt>
                <c:pt idx="171">
                  <c:v>0.72455999999999998</c:v>
                </c:pt>
                <c:pt idx="172">
                  <c:v>0.72145999999999999</c:v>
                </c:pt>
                <c:pt idx="173">
                  <c:v>0.71106999999999998</c:v>
                </c:pt>
                <c:pt idx="174">
                  <c:v>0.71101999999999999</c:v>
                </c:pt>
                <c:pt idx="175">
                  <c:v>0.68733999999999951</c:v>
                </c:pt>
                <c:pt idx="176">
                  <c:v>0.69294999999999995</c:v>
                </c:pt>
                <c:pt idx="177">
                  <c:v>0.69023999999999996</c:v>
                </c:pt>
                <c:pt idx="178">
                  <c:v>0.67033000000000065</c:v>
                </c:pt>
                <c:pt idx="179">
                  <c:v>0.66716000000000064</c:v>
                </c:pt>
                <c:pt idx="180">
                  <c:v>0.67705000000001636</c:v>
                </c:pt>
                <c:pt idx="181">
                  <c:v>0.64620999999999995</c:v>
                </c:pt>
                <c:pt idx="182">
                  <c:v>0.64692000000001648</c:v>
                </c:pt>
                <c:pt idx="183">
                  <c:v>0.63182000000001648</c:v>
                </c:pt>
                <c:pt idx="184">
                  <c:v>0.62777000000001648</c:v>
                </c:pt>
                <c:pt idx="185">
                  <c:v>0.63718000000000063</c:v>
                </c:pt>
                <c:pt idx="186">
                  <c:v>0.61707000000001389</c:v>
                </c:pt>
                <c:pt idx="187">
                  <c:v>0.59634999999999949</c:v>
                </c:pt>
                <c:pt idx="188">
                  <c:v>0.59370999999999996</c:v>
                </c:pt>
                <c:pt idx="189">
                  <c:v>0.59021999999998565</c:v>
                </c:pt>
                <c:pt idx="190">
                  <c:v>0.58249999999999957</c:v>
                </c:pt>
                <c:pt idx="191">
                  <c:v>0.56869000000001546</c:v>
                </c:pt>
                <c:pt idx="192">
                  <c:v>0.58689000000000002</c:v>
                </c:pt>
                <c:pt idx="193">
                  <c:v>0.57609999999999995</c:v>
                </c:pt>
                <c:pt idx="194">
                  <c:v>0.56816999999999951</c:v>
                </c:pt>
                <c:pt idx="195">
                  <c:v>0.55245</c:v>
                </c:pt>
                <c:pt idx="196">
                  <c:v>0.54344000000000003</c:v>
                </c:pt>
                <c:pt idx="197">
                  <c:v>0.5375799999999995</c:v>
                </c:pt>
                <c:pt idx="198">
                  <c:v>0.52612999999999999</c:v>
                </c:pt>
                <c:pt idx="199">
                  <c:v>0.52107000000000003</c:v>
                </c:pt>
                <c:pt idx="200">
                  <c:v>0.52883000000000002</c:v>
                </c:pt>
                <c:pt idx="201">
                  <c:v>0.50700999999999996</c:v>
                </c:pt>
                <c:pt idx="202">
                  <c:v>0.50037999999999949</c:v>
                </c:pt>
                <c:pt idx="203">
                  <c:v>0.50629000000000002</c:v>
                </c:pt>
                <c:pt idx="204">
                  <c:v>0.49539000000000138</c:v>
                </c:pt>
                <c:pt idx="205">
                  <c:v>0.48631000000000818</c:v>
                </c:pt>
                <c:pt idx="206">
                  <c:v>0.47811000000000031</c:v>
                </c:pt>
                <c:pt idx="207">
                  <c:v>0.46406000000000008</c:v>
                </c:pt>
                <c:pt idx="208">
                  <c:v>0.46647000000000038</c:v>
                </c:pt>
                <c:pt idx="209">
                  <c:v>0.46982000000000745</c:v>
                </c:pt>
                <c:pt idx="210">
                  <c:v>0.46453</c:v>
                </c:pt>
                <c:pt idx="211">
                  <c:v>0.45572999999999997</c:v>
                </c:pt>
                <c:pt idx="212">
                  <c:v>0.44772999999999996</c:v>
                </c:pt>
                <c:pt idx="213">
                  <c:v>0.45019000000000003</c:v>
                </c:pt>
                <c:pt idx="214">
                  <c:v>0.43508000000000824</c:v>
                </c:pt>
                <c:pt idx="215">
                  <c:v>0.43705000000000038</c:v>
                </c:pt>
                <c:pt idx="216">
                  <c:v>0.42996000000000717</c:v>
                </c:pt>
                <c:pt idx="217">
                  <c:v>0.42617000000000038</c:v>
                </c:pt>
                <c:pt idx="218">
                  <c:v>0.41606000000000032</c:v>
                </c:pt>
                <c:pt idx="219">
                  <c:v>0.41799000000000008</c:v>
                </c:pt>
                <c:pt idx="220">
                  <c:v>0.40926000000000001</c:v>
                </c:pt>
                <c:pt idx="221">
                  <c:v>0.41112000000000032</c:v>
                </c:pt>
                <c:pt idx="222">
                  <c:v>0.40882000000000762</c:v>
                </c:pt>
                <c:pt idx="223">
                  <c:v>0.39984000000000891</c:v>
                </c:pt>
                <c:pt idx="224">
                  <c:v>0.38642000000001075</c:v>
                </c:pt>
                <c:pt idx="225">
                  <c:v>0.38030000000000858</c:v>
                </c:pt>
                <c:pt idx="226">
                  <c:v>0.37903000000000031</c:v>
                </c:pt>
                <c:pt idx="227">
                  <c:v>0.37938000000001154</c:v>
                </c:pt>
                <c:pt idx="228">
                  <c:v>0.36551000000000639</c:v>
                </c:pt>
                <c:pt idx="229">
                  <c:v>0.34927000000000002</c:v>
                </c:pt>
                <c:pt idx="230">
                  <c:v>0.36415000000000008</c:v>
                </c:pt>
                <c:pt idx="231">
                  <c:v>0.35246000000000038</c:v>
                </c:pt>
                <c:pt idx="232">
                  <c:v>0.35547000000000717</c:v>
                </c:pt>
                <c:pt idx="233">
                  <c:v>0.36496000000000695</c:v>
                </c:pt>
                <c:pt idx="234">
                  <c:v>0.34565000000000001</c:v>
                </c:pt>
                <c:pt idx="235">
                  <c:v>0.34211000000000008</c:v>
                </c:pt>
                <c:pt idx="236">
                  <c:v>0.33641000000001092</c:v>
                </c:pt>
                <c:pt idx="237">
                  <c:v>0.33843000000000717</c:v>
                </c:pt>
                <c:pt idx="238">
                  <c:v>0.31692000000000953</c:v>
                </c:pt>
                <c:pt idx="239">
                  <c:v>0.32183000000000672</c:v>
                </c:pt>
                <c:pt idx="240">
                  <c:v>0.31702000000000824</c:v>
                </c:pt>
                <c:pt idx="241">
                  <c:v>0.31676000000000032</c:v>
                </c:pt>
                <c:pt idx="242">
                  <c:v>0.31016000000000032</c:v>
                </c:pt>
                <c:pt idx="243">
                  <c:v>0.30442000000000824</c:v>
                </c:pt>
                <c:pt idx="244">
                  <c:v>0.29932000000000913</c:v>
                </c:pt>
                <c:pt idx="245">
                  <c:v>0.30178000000000038</c:v>
                </c:pt>
                <c:pt idx="246">
                  <c:v>0.30962000000000689</c:v>
                </c:pt>
                <c:pt idx="247">
                  <c:v>0.29748000000000824</c:v>
                </c:pt>
                <c:pt idx="248">
                  <c:v>0.29862000000000088</c:v>
                </c:pt>
                <c:pt idx="249">
                  <c:v>0.29645000000000032</c:v>
                </c:pt>
                <c:pt idx="250">
                  <c:v>0.28514</c:v>
                </c:pt>
                <c:pt idx="251">
                  <c:v>0.28625</c:v>
                </c:pt>
                <c:pt idx="252">
                  <c:v>0.28120000000000001</c:v>
                </c:pt>
                <c:pt idx="253">
                  <c:v>0.27017000000000002</c:v>
                </c:pt>
                <c:pt idx="254">
                  <c:v>0.27041000000000032</c:v>
                </c:pt>
                <c:pt idx="255">
                  <c:v>0.26335000000000008</c:v>
                </c:pt>
                <c:pt idx="256">
                  <c:v>0.26437000000000038</c:v>
                </c:pt>
                <c:pt idx="257">
                  <c:v>0.25894</c:v>
                </c:pt>
                <c:pt idx="258">
                  <c:v>0.26122000000000001</c:v>
                </c:pt>
                <c:pt idx="259">
                  <c:v>0.25795000000000001</c:v>
                </c:pt>
                <c:pt idx="260">
                  <c:v>0.25103000000000003</c:v>
                </c:pt>
                <c:pt idx="261">
                  <c:v>0.24912000000000001</c:v>
                </c:pt>
                <c:pt idx="262">
                  <c:v>0.26362000000000002</c:v>
                </c:pt>
                <c:pt idx="263">
                  <c:v>0.25722</c:v>
                </c:pt>
                <c:pt idx="264">
                  <c:v>0.25357000000000002</c:v>
                </c:pt>
                <c:pt idx="265">
                  <c:v>0.24680000000000021</c:v>
                </c:pt>
                <c:pt idx="266">
                  <c:v>0.24142000000000041</c:v>
                </c:pt>
                <c:pt idx="267">
                  <c:v>0.22806000000000001</c:v>
                </c:pt>
                <c:pt idx="268">
                  <c:v>0.24445000000000044</c:v>
                </c:pt>
                <c:pt idx="269">
                  <c:v>0.23769999999999999</c:v>
                </c:pt>
                <c:pt idx="270">
                  <c:v>0.23476000000000041</c:v>
                </c:pt>
                <c:pt idx="271">
                  <c:v>0.23775000000000004</c:v>
                </c:pt>
                <c:pt idx="272">
                  <c:v>0.24392000000000041</c:v>
                </c:pt>
                <c:pt idx="273">
                  <c:v>0.23838000000000001</c:v>
                </c:pt>
                <c:pt idx="274">
                  <c:v>0.24085000000000001</c:v>
                </c:pt>
                <c:pt idx="275">
                  <c:v>0.24399000000000434</c:v>
                </c:pt>
                <c:pt idx="276">
                  <c:v>0.22097</c:v>
                </c:pt>
                <c:pt idx="277">
                  <c:v>0.22378999999999999</c:v>
                </c:pt>
                <c:pt idx="278">
                  <c:v>0.23068</c:v>
                </c:pt>
                <c:pt idx="279">
                  <c:v>0.21288000000000001</c:v>
                </c:pt>
                <c:pt idx="280">
                  <c:v>0.21762999999999999</c:v>
                </c:pt>
                <c:pt idx="281">
                  <c:v>0.20927000000000001</c:v>
                </c:pt>
                <c:pt idx="282">
                  <c:v>0.21661000000000041</c:v>
                </c:pt>
                <c:pt idx="283">
                  <c:v>0.23438999999999999</c:v>
                </c:pt>
                <c:pt idx="284">
                  <c:v>0.21995000000000381</c:v>
                </c:pt>
                <c:pt idx="285">
                  <c:v>0.21160000000000001</c:v>
                </c:pt>
                <c:pt idx="286">
                  <c:v>0.21790000000000401</c:v>
                </c:pt>
                <c:pt idx="287">
                  <c:v>0.20935000000000001</c:v>
                </c:pt>
                <c:pt idx="288">
                  <c:v>0.23232</c:v>
                </c:pt>
                <c:pt idx="289">
                  <c:v>0.20327999999999999</c:v>
                </c:pt>
                <c:pt idx="290">
                  <c:v>0.21682000000000001</c:v>
                </c:pt>
                <c:pt idx="291">
                  <c:v>0.21395000000000094</c:v>
                </c:pt>
                <c:pt idx="292">
                  <c:v>0.21355000000000021</c:v>
                </c:pt>
                <c:pt idx="293">
                  <c:v>0.21998000000000384</c:v>
                </c:pt>
                <c:pt idx="294">
                  <c:v>0.22116</c:v>
                </c:pt>
                <c:pt idx="295">
                  <c:v>0.21753000000000094</c:v>
                </c:pt>
                <c:pt idx="296">
                  <c:v>0.21877000000000021</c:v>
                </c:pt>
                <c:pt idx="297">
                  <c:v>0.19941000000000339</c:v>
                </c:pt>
                <c:pt idx="298">
                  <c:v>0.21650000000000041</c:v>
                </c:pt>
                <c:pt idx="299">
                  <c:v>0.20136000000000001</c:v>
                </c:pt>
                <c:pt idx="300">
                  <c:v>0.20513999999999999</c:v>
                </c:pt>
                <c:pt idx="301">
                  <c:v>0.21512999999999999</c:v>
                </c:pt>
                <c:pt idx="302">
                  <c:v>0.21823000000000384</c:v>
                </c:pt>
                <c:pt idx="303">
                  <c:v>0.22853999999999999</c:v>
                </c:pt>
                <c:pt idx="304">
                  <c:v>0.22045000000000001</c:v>
                </c:pt>
                <c:pt idx="305">
                  <c:v>0.22031999999999999</c:v>
                </c:pt>
                <c:pt idx="306">
                  <c:v>0.21457999999999999</c:v>
                </c:pt>
                <c:pt idx="307">
                  <c:v>0.22724000000000041</c:v>
                </c:pt>
                <c:pt idx="308">
                  <c:v>0.22946000000000041</c:v>
                </c:pt>
                <c:pt idx="309">
                  <c:v>0.20580999999999999</c:v>
                </c:pt>
                <c:pt idx="310">
                  <c:v>0.22145999999999999</c:v>
                </c:pt>
                <c:pt idx="311">
                  <c:v>0.23630000000000001</c:v>
                </c:pt>
                <c:pt idx="312">
                  <c:v>0.22015999999999997</c:v>
                </c:pt>
                <c:pt idx="313">
                  <c:v>0.20787</c:v>
                </c:pt>
                <c:pt idx="314">
                  <c:v>0.23175000000000001</c:v>
                </c:pt>
                <c:pt idx="315">
                  <c:v>0.20980000000000001</c:v>
                </c:pt>
                <c:pt idx="316">
                  <c:v>0.23792000000000021</c:v>
                </c:pt>
                <c:pt idx="317">
                  <c:v>0.24973000000000384</c:v>
                </c:pt>
                <c:pt idx="318">
                  <c:v>0.24310999999999999</c:v>
                </c:pt>
                <c:pt idx="319">
                  <c:v>0.23086999999999999</c:v>
                </c:pt>
                <c:pt idx="320">
                  <c:v>0.21685000000000001</c:v>
                </c:pt>
                <c:pt idx="321">
                  <c:v>0.23019999999999999</c:v>
                </c:pt>
                <c:pt idx="322">
                  <c:v>0.23538000000000001</c:v>
                </c:pt>
                <c:pt idx="323">
                  <c:v>0.2504300000000001</c:v>
                </c:pt>
                <c:pt idx="324">
                  <c:v>0.23033000000000001</c:v>
                </c:pt>
                <c:pt idx="325">
                  <c:v>0.23545000000000021</c:v>
                </c:pt>
                <c:pt idx="326">
                  <c:v>0.25428000000000001</c:v>
                </c:pt>
                <c:pt idx="327">
                  <c:v>0.24487999999999999</c:v>
                </c:pt>
                <c:pt idx="328">
                  <c:v>0.23766999999999999</c:v>
                </c:pt>
                <c:pt idx="329">
                  <c:v>0.24832000000000001</c:v>
                </c:pt>
                <c:pt idx="330">
                  <c:v>0.25574999999999998</c:v>
                </c:pt>
                <c:pt idx="331">
                  <c:v>0.23947000000000004</c:v>
                </c:pt>
                <c:pt idx="332">
                  <c:v>0.25014999999999998</c:v>
                </c:pt>
                <c:pt idx="333">
                  <c:v>0.24586000000000041</c:v>
                </c:pt>
                <c:pt idx="334">
                  <c:v>0.28174000000000005</c:v>
                </c:pt>
                <c:pt idx="335">
                  <c:v>0.27755000000000002</c:v>
                </c:pt>
                <c:pt idx="336">
                  <c:v>0.28957000000000038</c:v>
                </c:pt>
                <c:pt idx="337">
                  <c:v>0.28859000000000001</c:v>
                </c:pt>
                <c:pt idx="338">
                  <c:v>0.25151000000000001</c:v>
                </c:pt>
                <c:pt idx="339">
                  <c:v>0.27197000000000032</c:v>
                </c:pt>
                <c:pt idx="340">
                  <c:v>0.27731000000000638</c:v>
                </c:pt>
                <c:pt idx="341">
                  <c:v>0.26907000000000031</c:v>
                </c:pt>
                <c:pt idx="342">
                  <c:v>0.28855000000000008</c:v>
                </c:pt>
                <c:pt idx="343">
                  <c:v>0.25772999999999996</c:v>
                </c:pt>
                <c:pt idx="344">
                  <c:v>0.28434000000000031</c:v>
                </c:pt>
                <c:pt idx="345">
                  <c:v>0.29215000000000002</c:v>
                </c:pt>
                <c:pt idx="346">
                  <c:v>0.29097000000000689</c:v>
                </c:pt>
                <c:pt idx="347">
                  <c:v>0.29779</c:v>
                </c:pt>
                <c:pt idx="348">
                  <c:v>0.28174000000000005</c:v>
                </c:pt>
                <c:pt idx="349">
                  <c:v>0.30793000000000031</c:v>
                </c:pt>
                <c:pt idx="350">
                  <c:v>0.34320000000000001</c:v>
                </c:pt>
                <c:pt idx="351">
                  <c:v>0.29254000000000002</c:v>
                </c:pt>
                <c:pt idx="352">
                  <c:v>0.32080000000000902</c:v>
                </c:pt>
                <c:pt idx="353">
                  <c:v>0.33007000000000908</c:v>
                </c:pt>
                <c:pt idx="354">
                  <c:v>0.3165700000000079</c:v>
                </c:pt>
                <c:pt idx="355">
                  <c:v>0.30361000000000032</c:v>
                </c:pt>
                <c:pt idx="356">
                  <c:v>0.30664000000000002</c:v>
                </c:pt>
                <c:pt idx="357">
                  <c:v>0.29825000000000002</c:v>
                </c:pt>
                <c:pt idx="358">
                  <c:v>0.35039000000000031</c:v>
                </c:pt>
                <c:pt idx="359">
                  <c:v>0.41439000000000031</c:v>
                </c:pt>
                <c:pt idx="360">
                  <c:v>0.39920000000000438</c:v>
                </c:pt>
                <c:pt idx="361">
                  <c:v>0.37207000000000717</c:v>
                </c:pt>
                <c:pt idx="362">
                  <c:v>0.36050000000000032</c:v>
                </c:pt>
                <c:pt idx="363">
                  <c:v>0.38001000000000734</c:v>
                </c:pt>
                <c:pt idx="364">
                  <c:v>0.29767000000000032</c:v>
                </c:pt>
                <c:pt idx="365">
                  <c:v>0.34678000000000031</c:v>
                </c:pt>
                <c:pt idx="366">
                  <c:v>0.36906000000000388</c:v>
                </c:pt>
                <c:pt idx="367">
                  <c:v>0.37499000000000032</c:v>
                </c:pt>
                <c:pt idx="368">
                  <c:v>0.36990000000000695</c:v>
                </c:pt>
                <c:pt idx="369">
                  <c:v>0.35700000000000032</c:v>
                </c:pt>
                <c:pt idx="370">
                  <c:v>0.45340000000000008</c:v>
                </c:pt>
                <c:pt idx="371">
                  <c:v>0.38178000000000717</c:v>
                </c:pt>
                <c:pt idx="372">
                  <c:v>0.40677000000000002</c:v>
                </c:pt>
                <c:pt idx="373">
                  <c:v>0.36985000000000717</c:v>
                </c:pt>
                <c:pt idx="374">
                  <c:v>0.43157000000000717</c:v>
                </c:pt>
                <c:pt idx="375">
                  <c:v>0.38511000000000711</c:v>
                </c:pt>
                <c:pt idx="376">
                  <c:v>0.4289000000000065</c:v>
                </c:pt>
                <c:pt idx="377">
                  <c:v>0.45842000000000038</c:v>
                </c:pt>
                <c:pt idx="378">
                  <c:v>0.45505000000000001</c:v>
                </c:pt>
                <c:pt idx="379">
                  <c:v>0.46011000000000002</c:v>
                </c:pt>
                <c:pt idx="380">
                  <c:v>0.44357000000000002</c:v>
                </c:pt>
              </c:numCache>
            </c:numRef>
          </c:yVal>
          <c:smooth val="1"/>
          <c:extLst xmlns:c16r2="http://schemas.microsoft.com/office/drawing/2015/06/chart">
            <c:ext xmlns:c16="http://schemas.microsoft.com/office/drawing/2014/chart" uri="{C3380CC4-5D6E-409C-BE32-E72D297353CC}">
              <c16:uniqueId val="{00000004-4F8D-484F-AB99-70738E915D83}"/>
            </c:ext>
          </c:extLst>
        </c:ser>
        <c:ser>
          <c:idx val="6"/>
          <c:order val="5"/>
          <c:tx>
            <c:v>DCM Fuming cycle 3</c:v>
          </c:tx>
          <c:marker>
            <c:symbol val="none"/>
          </c:marker>
          <c:xVal>
            <c:numRef>
              <c:f>Sheet1!$K$2:$K$382</c:f>
              <c:numCache>
                <c:formatCode>General</c:formatCode>
                <c:ptCount val="381"/>
                <c:pt idx="0">
                  <c:v>440</c:v>
                </c:pt>
                <c:pt idx="1">
                  <c:v>441</c:v>
                </c:pt>
                <c:pt idx="2">
                  <c:v>442</c:v>
                </c:pt>
                <c:pt idx="3">
                  <c:v>443</c:v>
                </c:pt>
                <c:pt idx="4">
                  <c:v>444</c:v>
                </c:pt>
                <c:pt idx="5">
                  <c:v>445</c:v>
                </c:pt>
                <c:pt idx="6">
                  <c:v>446</c:v>
                </c:pt>
                <c:pt idx="7">
                  <c:v>447</c:v>
                </c:pt>
                <c:pt idx="8">
                  <c:v>448</c:v>
                </c:pt>
                <c:pt idx="9">
                  <c:v>449</c:v>
                </c:pt>
                <c:pt idx="10">
                  <c:v>450</c:v>
                </c:pt>
                <c:pt idx="11">
                  <c:v>451</c:v>
                </c:pt>
                <c:pt idx="12">
                  <c:v>452</c:v>
                </c:pt>
                <c:pt idx="13">
                  <c:v>453</c:v>
                </c:pt>
                <c:pt idx="14">
                  <c:v>454</c:v>
                </c:pt>
                <c:pt idx="15">
                  <c:v>455</c:v>
                </c:pt>
                <c:pt idx="16">
                  <c:v>456</c:v>
                </c:pt>
                <c:pt idx="17">
                  <c:v>457</c:v>
                </c:pt>
                <c:pt idx="18">
                  <c:v>458</c:v>
                </c:pt>
                <c:pt idx="19">
                  <c:v>459</c:v>
                </c:pt>
                <c:pt idx="20">
                  <c:v>460</c:v>
                </c:pt>
                <c:pt idx="21">
                  <c:v>461</c:v>
                </c:pt>
                <c:pt idx="22">
                  <c:v>462</c:v>
                </c:pt>
                <c:pt idx="23">
                  <c:v>463</c:v>
                </c:pt>
                <c:pt idx="24">
                  <c:v>464</c:v>
                </c:pt>
                <c:pt idx="25">
                  <c:v>465</c:v>
                </c:pt>
                <c:pt idx="26">
                  <c:v>466</c:v>
                </c:pt>
                <c:pt idx="27">
                  <c:v>467</c:v>
                </c:pt>
                <c:pt idx="28">
                  <c:v>468</c:v>
                </c:pt>
                <c:pt idx="29">
                  <c:v>469</c:v>
                </c:pt>
                <c:pt idx="30">
                  <c:v>470</c:v>
                </c:pt>
                <c:pt idx="31">
                  <c:v>471</c:v>
                </c:pt>
                <c:pt idx="32">
                  <c:v>472</c:v>
                </c:pt>
                <c:pt idx="33">
                  <c:v>473</c:v>
                </c:pt>
                <c:pt idx="34">
                  <c:v>474</c:v>
                </c:pt>
                <c:pt idx="35">
                  <c:v>475</c:v>
                </c:pt>
                <c:pt idx="36">
                  <c:v>476</c:v>
                </c:pt>
                <c:pt idx="37">
                  <c:v>477</c:v>
                </c:pt>
                <c:pt idx="38">
                  <c:v>478</c:v>
                </c:pt>
                <c:pt idx="39">
                  <c:v>479</c:v>
                </c:pt>
                <c:pt idx="40">
                  <c:v>480</c:v>
                </c:pt>
                <c:pt idx="41">
                  <c:v>481</c:v>
                </c:pt>
                <c:pt idx="42">
                  <c:v>482</c:v>
                </c:pt>
                <c:pt idx="43">
                  <c:v>483</c:v>
                </c:pt>
                <c:pt idx="44">
                  <c:v>484</c:v>
                </c:pt>
                <c:pt idx="45">
                  <c:v>485</c:v>
                </c:pt>
                <c:pt idx="46">
                  <c:v>486</c:v>
                </c:pt>
                <c:pt idx="47">
                  <c:v>487</c:v>
                </c:pt>
                <c:pt idx="48">
                  <c:v>488</c:v>
                </c:pt>
                <c:pt idx="49">
                  <c:v>489</c:v>
                </c:pt>
                <c:pt idx="50">
                  <c:v>490</c:v>
                </c:pt>
                <c:pt idx="51">
                  <c:v>491</c:v>
                </c:pt>
                <c:pt idx="52">
                  <c:v>492</c:v>
                </c:pt>
                <c:pt idx="53">
                  <c:v>493</c:v>
                </c:pt>
                <c:pt idx="54">
                  <c:v>494</c:v>
                </c:pt>
                <c:pt idx="55">
                  <c:v>495</c:v>
                </c:pt>
                <c:pt idx="56">
                  <c:v>496</c:v>
                </c:pt>
                <c:pt idx="57">
                  <c:v>497</c:v>
                </c:pt>
                <c:pt idx="58">
                  <c:v>498</c:v>
                </c:pt>
                <c:pt idx="59">
                  <c:v>499</c:v>
                </c:pt>
                <c:pt idx="60">
                  <c:v>500</c:v>
                </c:pt>
                <c:pt idx="61">
                  <c:v>501</c:v>
                </c:pt>
                <c:pt idx="62">
                  <c:v>502</c:v>
                </c:pt>
                <c:pt idx="63">
                  <c:v>503</c:v>
                </c:pt>
                <c:pt idx="64">
                  <c:v>504</c:v>
                </c:pt>
                <c:pt idx="65">
                  <c:v>505</c:v>
                </c:pt>
                <c:pt idx="66">
                  <c:v>506</c:v>
                </c:pt>
                <c:pt idx="67">
                  <c:v>507</c:v>
                </c:pt>
                <c:pt idx="68">
                  <c:v>508</c:v>
                </c:pt>
                <c:pt idx="69">
                  <c:v>509</c:v>
                </c:pt>
                <c:pt idx="70">
                  <c:v>510</c:v>
                </c:pt>
                <c:pt idx="71">
                  <c:v>511</c:v>
                </c:pt>
                <c:pt idx="72">
                  <c:v>512</c:v>
                </c:pt>
                <c:pt idx="73">
                  <c:v>513</c:v>
                </c:pt>
                <c:pt idx="74">
                  <c:v>514</c:v>
                </c:pt>
                <c:pt idx="75">
                  <c:v>515</c:v>
                </c:pt>
                <c:pt idx="76">
                  <c:v>516</c:v>
                </c:pt>
                <c:pt idx="77">
                  <c:v>517</c:v>
                </c:pt>
                <c:pt idx="78">
                  <c:v>518</c:v>
                </c:pt>
                <c:pt idx="79">
                  <c:v>519</c:v>
                </c:pt>
                <c:pt idx="80">
                  <c:v>520</c:v>
                </c:pt>
                <c:pt idx="81">
                  <c:v>521</c:v>
                </c:pt>
                <c:pt idx="82">
                  <c:v>522</c:v>
                </c:pt>
                <c:pt idx="83">
                  <c:v>523</c:v>
                </c:pt>
                <c:pt idx="84">
                  <c:v>524</c:v>
                </c:pt>
                <c:pt idx="85">
                  <c:v>525</c:v>
                </c:pt>
                <c:pt idx="86">
                  <c:v>526</c:v>
                </c:pt>
                <c:pt idx="87">
                  <c:v>527</c:v>
                </c:pt>
                <c:pt idx="88">
                  <c:v>528</c:v>
                </c:pt>
                <c:pt idx="89">
                  <c:v>529</c:v>
                </c:pt>
                <c:pt idx="90">
                  <c:v>530</c:v>
                </c:pt>
                <c:pt idx="91">
                  <c:v>531</c:v>
                </c:pt>
                <c:pt idx="92">
                  <c:v>532</c:v>
                </c:pt>
                <c:pt idx="93">
                  <c:v>533</c:v>
                </c:pt>
                <c:pt idx="94">
                  <c:v>534</c:v>
                </c:pt>
                <c:pt idx="95">
                  <c:v>535</c:v>
                </c:pt>
                <c:pt idx="96">
                  <c:v>536</c:v>
                </c:pt>
                <c:pt idx="97">
                  <c:v>537</c:v>
                </c:pt>
                <c:pt idx="98">
                  <c:v>538</c:v>
                </c:pt>
                <c:pt idx="99">
                  <c:v>539</c:v>
                </c:pt>
                <c:pt idx="100">
                  <c:v>540</c:v>
                </c:pt>
                <c:pt idx="101">
                  <c:v>541</c:v>
                </c:pt>
                <c:pt idx="102">
                  <c:v>542</c:v>
                </c:pt>
                <c:pt idx="103">
                  <c:v>543</c:v>
                </c:pt>
                <c:pt idx="104">
                  <c:v>544</c:v>
                </c:pt>
                <c:pt idx="105">
                  <c:v>545</c:v>
                </c:pt>
                <c:pt idx="106">
                  <c:v>546</c:v>
                </c:pt>
                <c:pt idx="107">
                  <c:v>547</c:v>
                </c:pt>
                <c:pt idx="108">
                  <c:v>548</c:v>
                </c:pt>
                <c:pt idx="109">
                  <c:v>549</c:v>
                </c:pt>
                <c:pt idx="110">
                  <c:v>550</c:v>
                </c:pt>
                <c:pt idx="111">
                  <c:v>551</c:v>
                </c:pt>
                <c:pt idx="112">
                  <c:v>552</c:v>
                </c:pt>
                <c:pt idx="113">
                  <c:v>553</c:v>
                </c:pt>
                <c:pt idx="114">
                  <c:v>554</c:v>
                </c:pt>
                <c:pt idx="115">
                  <c:v>555</c:v>
                </c:pt>
                <c:pt idx="116">
                  <c:v>556</c:v>
                </c:pt>
                <c:pt idx="117">
                  <c:v>557</c:v>
                </c:pt>
                <c:pt idx="118">
                  <c:v>558</c:v>
                </c:pt>
                <c:pt idx="119">
                  <c:v>559</c:v>
                </c:pt>
                <c:pt idx="120">
                  <c:v>560</c:v>
                </c:pt>
                <c:pt idx="121">
                  <c:v>561</c:v>
                </c:pt>
                <c:pt idx="122">
                  <c:v>562</c:v>
                </c:pt>
                <c:pt idx="123">
                  <c:v>563</c:v>
                </c:pt>
                <c:pt idx="124">
                  <c:v>564</c:v>
                </c:pt>
                <c:pt idx="125">
                  <c:v>565</c:v>
                </c:pt>
                <c:pt idx="126">
                  <c:v>566</c:v>
                </c:pt>
                <c:pt idx="127">
                  <c:v>567</c:v>
                </c:pt>
                <c:pt idx="128">
                  <c:v>568</c:v>
                </c:pt>
                <c:pt idx="129">
                  <c:v>569</c:v>
                </c:pt>
                <c:pt idx="130">
                  <c:v>570</c:v>
                </c:pt>
                <c:pt idx="131">
                  <c:v>571</c:v>
                </c:pt>
                <c:pt idx="132">
                  <c:v>572</c:v>
                </c:pt>
                <c:pt idx="133">
                  <c:v>573</c:v>
                </c:pt>
                <c:pt idx="134">
                  <c:v>574</c:v>
                </c:pt>
                <c:pt idx="135">
                  <c:v>575</c:v>
                </c:pt>
                <c:pt idx="136">
                  <c:v>576</c:v>
                </c:pt>
                <c:pt idx="137">
                  <c:v>577</c:v>
                </c:pt>
                <c:pt idx="138">
                  <c:v>578</c:v>
                </c:pt>
                <c:pt idx="139">
                  <c:v>579</c:v>
                </c:pt>
                <c:pt idx="140">
                  <c:v>580</c:v>
                </c:pt>
                <c:pt idx="141">
                  <c:v>581</c:v>
                </c:pt>
                <c:pt idx="142">
                  <c:v>582</c:v>
                </c:pt>
                <c:pt idx="143">
                  <c:v>583</c:v>
                </c:pt>
                <c:pt idx="144">
                  <c:v>584</c:v>
                </c:pt>
                <c:pt idx="145">
                  <c:v>585</c:v>
                </c:pt>
                <c:pt idx="146">
                  <c:v>586</c:v>
                </c:pt>
                <c:pt idx="147">
                  <c:v>587</c:v>
                </c:pt>
                <c:pt idx="148">
                  <c:v>588</c:v>
                </c:pt>
                <c:pt idx="149">
                  <c:v>589</c:v>
                </c:pt>
                <c:pt idx="150">
                  <c:v>590</c:v>
                </c:pt>
                <c:pt idx="151">
                  <c:v>591</c:v>
                </c:pt>
                <c:pt idx="152">
                  <c:v>592</c:v>
                </c:pt>
                <c:pt idx="153">
                  <c:v>593</c:v>
                </c:pt>
                <c:pt idx="154">
                  <c:v>594</c:v>
                </c:pt>
                <c:pt idx="155">
                  <c:v>595</c:v>
                </c:pt>
                <c:pt idx="156">
                  <c:v>596</c:v>
                </c:pt>
                <c:pt idx="157">
                  <c:v>597</c:v>
                </c:pt>
                <c:pt idx="158">
                  <c:v>598</c:v>
                </c:pt>
                <c:pt idx="159">
                  <c:v>599</c:v>
                </c:pt>
                <c:pt idx="160">
                  <c:v>600</c:v>
                </c:pt>
                <c:pt idx="161">
                  <c:v>601</c:v>
                </c:pt>
                <c:pt idx="162">
                  <c:v>602</c:v>
                </c:pt>
                <c:pt idx="163">
                  <c:v>603</c:v>
                </c:pt>
                <c:pt idx="164">
                  <c:v>604</c:v>
                </c:pt>
                <c:pt idx="165">
                  <c:v>605</c:v>
                </c:pt>
                <c:pt idx="166">
                  <c:v>606</c:v>
                </c:pt>
                <c:pt idx="167">
                  <c:v>607</c:v>
                </c:pt>
                <c:pt idx="168">
                  <c:v>608</c:v>
                </c:pt>
                <c:pt idx="169">
                  <c:v>609</c:v>
                </c:pt>
                <c:pt idx="170">
                  <c:v>610</c:v>
                </c:pt>
                <c:pt idx="171">
                  <c:v>611</c:v>
                </c:pt>
                <c:pt idx="172">
                  <c:v>612</c:v>
                </c:pt>
                <c:pt idx="173">
                  <c:v>613</c:v>
                </c:pt>
                <c:pt idx="174">
                  <c:v>614</c:v>
                </c:pt>
                <c:pt idx="175">
                  <c:v>615</c:v>
                </c:pt>
                <c:pt idx="176">
                  <c:v>616</c:v>
                </c:pt>
                <c:pt idx="177">
                  <c:v>617</c:v>
                </c:pt>
                <c:pt idx="178">
                  <c:v>618</c:v>
                </c:pt>
                <c:pt idx="179">
                  <c:v>619</c:v>
                </c:pt>
                <c:pt idx="180">
                  <c:v>620</c:v>
                </c:pt>
                <c:pt idx="181">
                  <c:v>621</c:v>
                </c:pt>
                <c:pt idx="182">
                  <c:v>622</c:v>
                </c:pt>
                <c:pt idx="183">
                  <c:v>623</c:v>
                </c:pt>
                <c:pt idx="184">
                  <c:v>624</c:v>
                </c:pt>
                <c:pt idx="185">
                  <c:v>625</c:v>
                </c:pt>
                <c:pt idx="186">
                  <c:v>626</c:v>
                </c:pt>
                <c:pt idx="187">
                  <c:v>627</c:v>
                </c:pt>
                <c:pt idx="188">
                  <c:v>628</c:v>
                </c:pt>
                <c:pt idx="189">
                  <c:v>629</c:v>
                </c:pt>
                <c:pt idx="190">
                  <c:v>630</c:v>
                </c:pt>
                <c:pt idx="191">
                  <c:v>631</c:v>
                </c:pt>
                <c:pt idx="192">
                  <c:v>632</c:v>
                </c:pt>
                <c:pt idx="193">
                  <c:v>633</c:v>
                </c:pt>
                <c:pt idx="194">
                  <c:v>634</c:v>
                </c:pt>
                <c:pt idx="195">
                  <c:v>635</c:v>
                </c:pt>
                <c:pt idx="196">
                  <c:v>636</c:v>
                </c:pt>
                <c:pt idx="197">
                  <c:v>637</c:v>
                </c:pt>
                <c:pt idx="198">
                  <c:v>638</c:v>
                </c:pt>
                <c:pt idx="199">
                  <c:v>639</c:v>
                </c:pt>
                <c:pt idx="200">
                  <c:v>640</c:v>
                </c:pt>
                <c:pt idx="201">
                  <c:v>641</c:v>
                </c:pt>
                <c:pt idx="202">
                  <c:v>642</c:v>
                </c:pt>
                <c:pt idx="203">
                  <c:v>643</c:v>
                </c:pt>
                <c:pt idx="204">
                  <c:v>644</c:v>
                </c:pt>
                <c:pt idx="205">
                  <c:v>645</c:v>
                </c:pt>
                <c:pt idx="206">
                  <c:v>646</c:v>
                </c:pt>
                <c:pt idx="207">
                  <c:v>647</c:v>
                </c:pt>
                <c:pt idx="208">
                  <c:v>648</c:v>
                </c:pt>
                <c:pt idx="209">
                  <c:v>649</c:v>
                </c:pt>
                <c:pt idx="210">
                  <c:v>650</c:v>
                </c:pt>
                <c:pt idx="211">
                  <c:v>651</c:v>
                </c:pt>
                <c:pt idx="212">
                  <c:v>652</c:v>
                </c:pt>
                <c:pt idx="213">
                  <c:v>653</c:v>
                </c:pt>
                <c:pt idx="214">
                  <c:v>654</c:v>
                </c:pt>
                <c:pt idx="215">
                  <c:v>655</c:v>
                </c:pt>
                <c:pt idx="216">
                  <c:v>656</c:v>
                </c:pt>
                <c:pt idx="217">
                  <c:v>657</c:v>
                </c:pt>
                <c:pt idx="218">
                  <c:v>658</c:v>
                </c:pt>
                <c:pt idx="219">
                  <c:v>659</c:v>
                </c:pt>
                <c:pt idx="220">
                  <c:v>660</c:v>
                </c:pt>
                <c:pt idx="221">
                  <c:v>661</c:v>
                </c:pt>
                <c:pt idx="222">
                  <c:v>662</c:v>
                </c:pt>
                <c:pt idx="223">
                  <c:v>663</c:v>
                </c:pt>
                <c:pt idx="224">
                  <c:v>664</c:v>
                </c:pt>
                <c:pt idx="225">
                  <c:v>665</c:v>
                </c:pt>
                <c:pt idx="226">
                  <c:v>666</c:v>
                </c:pt>
                <c:pt idx="227">
                  <c:v>667</c:v>
                </c:pt>
                <c:pt idx="228">
                  <c:v>668</c:v>
                </c:pt>
                <c:pt idx="229">
                  <c:v>669</c:v>
                </c:pt>
                <c:pt idx="230">
                  <c:v>670</c:v>
                </c:pt>
                <c:pt idx="231">
                  <c:v>671</c:v>
                </c:pt>
                <c:pt idx="232">
                  <c:v>672</c:v>
                </c:pt>
                <c:pt idx="233">
                  <c:v>673</c:v>
                </c:pt>
                <c:pt idx="234">
                  <c:v>674</c:v>
                </c:pt>
                <c:pt idx="235">
                  <c:v>675</c:v>
                </c:pt>
                <c:pt idx="236">
                  <c:v>676</c:v>
                </c:pt>
                <c:pt idx="237">
                  <c:v>677</c:v>
                </c:pt>
                <c:pt idx="238">
                  <c:v>678</c:v>
                </c:pt>
                <c:pt idx="239">
                  <c:v>679</c:v>
                </c:pt>
                <c:pt idx="240">
                  <c:v>680</c:v>
                </c:pt>
                <c:pt idx="241">
                  <c:v>681</c:v>
                </c:pt>
                <c:pt idx="242">
                  <c:v>682</c:v>
                </c:pt>
                <c:pt idx="243">
                  <c:v>683</c:v>
                </c:pt>
                <c:pt idx="244">
                  <c:v>684</c:v>
                </c:pt>
                <c:pt idx="245">
                  <c:v>685</c:v>
                </c:pt>
                <c:pt idx="246">
                  <c:v>686</c:v>
                </c:pt>
                <c:pt idx="247">
                  <c:v>687</c:v>
                </c:pt>
                <c:pt idx="248">
                  <c:v>688</c:v>
                </c:pt>
                <c:pt idx="249">
                  <c:v>689</c:v>
                </c:pt>
                <c:pt idx="250">
                  <c:v>690</c:v>
                </c:pt>
                <c:pt idx="251">
                  <c:v>691</c:v>
                </c:pt>
                <c:pt idx="252">
                  <c:v>692</c:v>
                </c:pt>
                <c:pt idx="253">
                  <c:v>693</c:v>
                </c:pt>
                <c:pt idx="254">
                  <c:v>694</c:v>
                </c:pt>
                <c:pt idx="255">
                  <c:v>695</c:v>
                </c:pt>
                <c:pt idx="256">
                  <c:v>696</c:v>
                </c:pt>
                <c:pt idx="257">
                  <c:v>697</c:v>
                </c:pt>
                <c:pt idx="258">
                  <c:v>698</c:v>
                </c:pt>
                <c:pt idx="259">
                  <c:v>699</c:v>
                </c:pt>
                <c:pt idx="260">
                  <c:v>700</c:v>
                </c:pt>
                <c:pt idx="261">
                  <c:v>701</c:v>
                </c:pt>
                <c:pt idx="262">
                  <c:v>702</c:v>
                </c:pt>
                <c:pt idx="263">
                  <c:v>703</c:v>
                </c:pt>
                <c:pt idx="264">
                  <c:v>704</c:v>
                </c:pt>
                <c:pt idx="265">
                  <c:v>705</c:v>
                </c:pt>
                <c:pt idx="266">
                  <c:v>706</c:v>
                </c:pt>
                <c:pt idx="267">
                  <c:v>707</c:v>
                </c:pt>
                <c:pt idx="268">
                  <c:v>708</c:v>
                </c:pt>
                <c:pt idx="269">
                  <c:v>709</c:v>
                </c:pt>
                <c:pt idx="270">
                  <c:v>710</c:v>
                </c:pt>
                <c:pt idx="271">
                  <c:v>711</c:v>
                </c:pt>
                <c:pt idx="272">
                  <c:v>712</c:v>
                </c:pt>
                <c:pt idx="273">
                  <c:v>713</c:v>
                </c:pt>
                <c:pt idx="274">
                  <c:v>714</c:v>
                </c:pt>
                <c:pt idx="275">
                  <c:v>715</c:v>
                </c:pt>
                <c:pt idx="276">
                  <c:v>716</c:v>
                </c:pt>
                <c:pt idx="277">
                  <c:v>717</c:v>
                </c:pt>
                <c:pt idx="278">
                  <c:v>718</c:v>
                </c:pt>
                <c:pt idx="279">
                  <c:v>719</c:v>
                </c:pt>
                <c:pt idx="280">
                  <c:v>720</c:v>
                </c:pt>
                <c:pt idx="281">
                  <c:v>721</c:v>
                </c:pt>
                <c:pt idx="282">
                  <c:v>722</c:v>
                </c:pt>
                <c:pt idx="283">
                  <c:v>723</c:v>
                </c:pt>
                <c:pt idx="284">
                  <c:v>724</c:v>
                </c:pt>
                <c:pt idx="285">
                  <c:v>725</c:v>
                </c:pt>
                <c:pt idx="286">
                  <c:v>726</c:v>
                </c:pt>
                <c:pt idx="287">
                  <c:v>727</c:v>
                </c:pt>
                <c:pt idx="288">
                  <c:v>728</c:v>
                </c:pt>
                <c:pt idx="289">
                  <c:v>729</c:v>
                </c:pt>
                <c:pt idx="290">
                  <c:v>730</c:v>
                </c:pt>
                <c:pt idx="291">
                  <c:v>731</c:v>
                </c:pt>
                <c:pt idx="292">
                  <c:v>732</c:v>
                </c:pt>
                <c:pt idx="293">
                  <c:v>733</c:v>
                </c:pt>
                <c:pt idx="294">
                  <c:v>734</c:v>
                </c:pt>
                <c:pt idx="295">
                  <c:v>735</c:v>
                </c:pt>
                <c:pt idx="296">
                  <c:v>736</c:v>
                </c:pt>
                <c:pt idx="297">
                  <c:v>737</c:v>
                </c:pt>
                <c:pt idx="298">
                  <c:v>738</c:v>
                </c:pt>
                <c:pt idx="299">
                  <c:v>739</c:v>
                </c:pt>
                <c:pt idx="300">
                  <c:v>740</c:v>
                </c:pt>
                <c:pt idx="301">
                  <c:v>741</c:v>
                </c:pt>
                <c:pt idx="302">
                  <c:v>742</c:v>
                </c:pt>
                <c:pt idx="303">
                  <c:v>743</c:v>
                </c:pt>
                <c:pt idx="304">
                  <c:v>744</c:v>
                </c:pt>
                <c:pt idx="305">
                  <c:v>745</c:v>
                </c:pt>
                <c:pt idx="306">
                  <c:v>746</c:v>
                </c:pt>
                <c:pt idx="307">
                  <c:v>747</c:v>
                </c:pt>
                <c:pt idx="308">
                  <c:v>748</c:v>
                </c:pt>
                <c:pt idx="309">
                  <c:v>749</c:v>
                </c:pt>
                <c:pt idx="310">
                  <c:v>750</c:v>
                </c:pt>
                <c:pt idx="311">
                  <c:v>751</c:v>
                </c:pt>
                <c:pt idx="312">
                  <c:v>752</c:v>
                </c:pt>
                <c:pt idx="313">
                  <c:v>753</c:v>
                </c:pt>
                <c:pt idx="314">
                  <c:v>754</c:v>
                </c:pt>
                <c:pt idx="315">
                  <c:v>755</c:v>
                </c:pt>
                <c:pt idx="316">
                  <c:v>756</c:v>
                </c:pt>
                <c:pt idx="317">
                  <c:v>757</c:v>
                </c:pt>
                <c:pt idx="318">
                  <c:v>758</c:v>
                </c:pt>
                <c:pt idx="319">
                  <c:v>759</c:v>
                </c:pt>
                <c:pt idx="320">
                  <c:v>760</c:v>
                </c:pt>
                <c:pt idx="321">
                  <c:v>761</c:v>
                </c:pt>
                <c:pt idx="322">
                  <c:v>762</c:v>
                </c:pt>
                <c:pt idx="323">
                  <c:v>763</c:v>
                </c:pt>
                <c:pt idx="324">
                  <c:v>764</c:v>
                </c:pt>
                <c:pt idx="325">
                  <c:v>765</c:v>
                </c:pt>
                <c:pt idx="326">
                  <c:v>766</c:v>
                </c:pt>
                <c:pt idx="327">
                  <c:v>767</c:v>
                </c:pt>
                <c:pt idx="328">
                  <c:v>768</c:v>
                </c:pt>
                <c:pt idx="329">
                  <c:v>769</c:v>
                </c:pt>
                <c:pt idx="330">
                  <c:v>770</c:v>
                </c:pt>
                <c:pt idx="331">
                  <c:v>771</c:v>
                </c:pt>
                <c:pt idx="332">
                  <c:v>772</c:v>
                </c:pt>
                <c:pt idx="333">
                  <c:v>773</c:v>
                </c:pt>
                <c:pt idx="334">
                  <c:v>774</c:v>
                </c:pt>
                <c:pt idx="335">
                  <c:v>775</c:v>
                </c:pt>
                <c:pt idx="336">
                  <c:v>776</c:v>
                </c:pt>
                <c:pt idx="337">
                  <c:v>777</c:v>
                </c:pt>
                <c:pt idx="338">
                  <c:v>778</c:v>
                </c:pt>
                <c:pt idx="339">
                  <c:v>779</c:v>
                </c:pt>
                <c:pt idx="340">
                  <c:v>780</c:v>
                </c:pt>
                <c:pt idx="341">
                  <c:v>781</c:v>
                </c:pt>
                <c:pt idx="342">
                  <c:v>782</c:v>
                </c:pt>
                <c:pt idx="343">
                  <c:v>783</c:v>
                </c:pt>
                <c:pt idx="344">
                  <c:v>784</c:v>
                </c:pt>
                <c:pt idx="345">
                  <c:v>785</c:v>
                </c:pt>
                <c:pt idx="346">
                  <c:v>786</c:v>
                </c:pt>
                <c:pt idx="347">
                  <c:v>787</c:v>
                </c:pt>
                <c:pt idx="348">
                  <c:v>788</c:v>
                </c:pt>
                <c:pt idx="349">
                  <c:v>789</c:v>
                </c:pt>
                <c:pt idx="350">
                  <c:v>790</c:v>
                </c:pt>
                <c:pt idx="351">
                  <c:v>791</c:v>
                </c:pt>
                <c:pt idx="352">
                  <c:v>792</c:v>
                </c:pt>
                <c:pt idx="353">
                  <c:v>793</c:v>
                </c:pt>
                <c:pt idx="354">
                  <c:v>794</c:v>
                </c:pt>
                <c:pt idx="355">
                  <c:v>795</c:v>
                </c:pt>
                <c:pt idx="356">
                  <c:v>796</c:v>
                </c:pt>
                <c:pt idx="357">
                  <c:v>797</c:v>
                </c:pt>
                <c:pt idx="358">
                  <c:v>798</c:v>
                </c:pt>
                <c:pt idx="359">
                  <c:v>799</c:v>
                </c:pt>
                <c:pt idx="360">
                  <c:v>800</c:v>
                </c:pt>
                <c:pt idx="361">
                  <c:v>801</c:v>
                </c:pt>
                <c:pt idx="362">
                  <c:v>802</c:v>
                </c:pt>
                <c:pt idx="363">
                  <c:v>803</c:v>
                </c:pt>
                <c:pt idx="364">
                  <c:v>804</c:v>
                </c:pt>
                <c:pt idx="365">
                  <c:v>805</c:v>
                </c:pt>
                <c:pt idx="366">
                  <c:v>806</c:v>
                </c:pt>
                <c:pt idx="367">
                  <c:v>807</c:v>
                </c:pt>
                <c:pt idx="368">
                  <c:v>808</c:v>
                </c:pt>
                <c:pt idx="369">
                  <c:v>809</c:v>
                </c:pt>
                <c:pt idx="370">
                  <c:v>810</c:v>
                </c:pt>
                <c:pt idx="371">
                  <c:v>811</c:v>
                </c:pt>
                <c:pt idx="372">
                  <c:v>812</c:v>
                </c:pt>
                <c:pt idx="373">
                  <c:v>813</c:v>
                </c:pt>
                <c:pt idx="374">
                  <c:v>814</c:v>
                </c:pt>
                <c:pt idx="375">
                  <c:v>815</c:v>
                </c:pt>
                <c:pt idx="376">
                  <c:v>816</c:v>
                </c:pt>
                <c:pt idx="377">
                  <c:v>817</c:v>
                </c:pt>
                <c:pt idx="378">
                  <c:v>818</c:v>
                </c:pt>
                <c:pt idx="379">
                  <c:v>819</c:v>
                </c:pt>
                <c:pt idx="380">
                  <c:v>820</c:v>
                </c:pt>
              </c:numCache>
            </c:numRef>
          </c:xVal>
          <c:yVal>
            <c:numRef>
              <c:f>Sheet1!$L$2:$L$382</c:f>
              <c:numCache>
                <c:formatCode>General</c:formatCode>
                <c:ptCount val="381"/>
                <c:pt idx="0">
                  <c:v>6.7900000000000434E-3</c:v>
                </c:pt>
                <c:pt idx="1">
                  <c:v>6.2900000000000534E-3</c:v>
                </c:pt>
                <c:pt idx="2">
                  <c:v>6.2100000000000124E-3</c:v>
                </c:pt>
                <c:pt idx="3">
                  <c:v>6.8200000000000014E-3</c:v>
                </c:pt>
                <c:pt idx="4">
                  <c:v>6.2800000000001587E-3</c:v>
                </c:pt>
                <c:pt idx="5">
                  <c:v>7.0100000000000023E-3</c:v>
                </c:pt>
                <c:pt idx="6">
                  <c:v>6.3400000000000114E-3</c:v>
                </c:pt>
                <c:pt idx="7">
                  <c:v>7.0300000000001655E-3</c:v>
                </c:pt>
                <c:pt idx="8">
                  <c:v>7.1400000000000014E-3</c:v>
                </c:pt>
                <c:pt idx="9">
                  <c:v>7.9200000000000034E-3</c:v>
                </c:pt>
                <c:pt idx="10">
                  <c:v>7.9900000000002053E-3</c:v>
                </c:pt>
                <c:pt idx="11">
                  <c:v>8.5400000000000007E-3</c:v>
                </c:pt>
                <c:pt idx="12">
                  <c:v>9.3500000000001568E-3</c:v>
                </c:pt>
                <c:pt idx="13">
                  <c:v>1.0000000000000005E-2</c:v>
                </c:pt>
                <c:pt idx="14">
                  <c:v>1.2200000000000001E-2</c:v>
                </c:pt>
                <c:pt idx="15">
                  <c:v>1.3509999999999999E-2</c:v>
                </c:pt>
                <c:pt idx="16">
                  <c:v>1.5219999999999996E-2</c:v>
                </c:pt>
                <c:pt idx="17">
                  <c:v>1.7270000000000001E-2</c:v>
                </c:pt>
                <c:pt idx="18">
                  <c:v>2.0430000000000052E-2</c:v>
                </c:pt>
                <c:pt idx="19">
                  <c:v>2.5240000000000002E-2</c:v>
                </c:pt>
                <c:pt idx="20">
                  <c:v>3.0650000000000011E-2</c:v>
                </c:pt>
                <c:pt idx="21">
                  <c:v>3.4810000000000001E-2</c:v>
                </c:pt>
                <c:pt idx="22">
                  <c:v>3.8580000000000003E-2</c:v>
                </c:pt>
                <c:pt idx="23">
                  <c:v>4.7000000000000014E-2</c:v>
                </c:pt>
                <c:pt idx="24">
                  <c:v>5.5300000000000113E-2</c:v>
                </c:pt>
                <c:pt idx="25">
                  <c:v>6.658E-2</c:v>
                </c:pt>
                <c:pt idx="26">
                  <c:v>7.7350000000000113E-2</c:v>
                </c:pt>
                <c:pt idx="27">
                  <c:v>9.3550000000003672E-2</c:v>
                </c:pt>
                <c:pt idx="28">
                  <c:v>0.10845</c:v>
                </c:pt>
                <c:pt idx="29">
                  <c:v>0.12753</c:v>
                </c:pt>
                <c:pt idx="30">
                  <c:v>0.15198000000000342</c:v>
                </c:pt>
                <c:pt idx="31">
                  <c:v>0.17362</c:v>
                </c:pt>
                <c:pt idx="32">
                  <c:v>0.20229000000000041</c:v>
                </c:pt>
                <c:pt idx="33">
                  <c:v>0.22857</c:v>
                </c:pt>
                <c:pt idx="34">
                  <c:v>0.25561</c:v>
                </c:pt>
                <c:pt idx="35">
                  <c:v>0.28932000000000824</c:v>
                </c:pt>
                <c:pt idx="36">
                  <c:v>0.32254000000000038</c:v>
                </c:pt>
                <c:pt idx="37">
                  <c:v>0.35601000000000038</c:v>
                </c:pt>
                <c:pt idx="38">
                  <c:v>0.38578000000000717</c:v>
                </c:pt>
                <c:pt idx="39">
                  <c:v>0.41694000000000031</c:v>
                </c:pt>
                <c:pt idx="40">
                  <c:v>0.44615000000000005</c:v>
                </c:pt>
                <c:pt idx="41">
                  <c:v>0.47465000000000002</c:v>
                </c:pt>
                <c:pt idx="42">
                  <c:v>0.50761000000000001</c:v>
                </c:pt>
                <c:pt idx="43">
                  <c:v>0.53690000000000004</c:v>
                </c:pt>
                <c:pt idx="44">
                  <c:v>0.5605</c:v>
                </c:pt>
                <c:pt idx="45">
                  <c:v>0.58646999999998217</c:v>
                </c:pt>
                <c:pt idx="46">
                  <c:v>0.60907999999999995</c:v>
                </c:pt>
                <c:pt idx="47">
                  <c:v>0.63396000000000063</c:v>
                </c:pt>
                <c:pt idx="48">
                  <c:v>0.65540000000000065</c:v>
                </c:pt>
                <c:pt idx="49">
                  <c:v>0.67615000000001546</c:v>
                </c:pt>
                <c:pt idx="50">
                  <c:v>0.69094999999999995</c:v>
                </c:pt>
                <c:pt idx="51">
                  <c:v>0.71858</c:v>
                </c:pt>
                <c:pt idx="52">
                  <c:v>0.73615000000000064</c:v>
                </c:pt>
                <c:pt idx="53">
                  <c:v>0.75470000000001636</c:v>
                </c:pt>
                <c:pt idx="54">
                  <c:v>0.77807000000001636</c:v>
                </c:pt>
                <c:pt idx="55">
                  <c:v>0.79932999999999998</c:v>
                </c:pt>
                <c:pt idx="56">
                  <c:v>0.81874000000001468</c:v>
                </c:pt>
                <c:pt idx="57">
                  <c:v>0.83787000000001333</c:v>
                </c:pt>
                <c:pt idx="58">
                  <c:v>0.86134999999999995</c:v>
                </c:pt>
                <c:pt idx="59">
                  <c:v>0.8833299999999995</c:v>
                </c:pt>
                <c:pt idx="60">
                  <c:v>0.89980000000000004</c:v>
                </c:pt>
                <c:pt idx="61">
                  <c:v>0.92312000000000005</c:v>
                </c:pt>
                <c:pt idx="62">
                  <c:v>0.93894000000001065</c:v>
                </c:pt>
                <c:pt idx="63">
                  <c:v>0.95080000000000064</c:v>
                </c:pt>
                <c:pt idx="64">
                  <c:v>0.96331</c:v>
                </c:pt>
                <c:pt idx="65">
                  <c:v>0.98635999999999957</c:v>
                </c:pt>
                <c:pt idx="66">
                  <c:v>0.98677999999999999</c:v>
                </c:pt>
                <c:pt idx="67">
                  <c:v>0.998</c:v>
                </c:pt>
                <c:pt idx="68">
                  <c:v>0.9962799999999995</c:v>
                </c:pt>
                <c:pt idx="69">
                  <c:v>1</c:v>
                </c:pt>
                <c:pt idx="70">
                  <c:v>0.99965000000000004</c:v>
                </c:pt>
                <c:pt idx="71">
                  <c:v>0.98640999999999956</c:v>
                </c:pt>
                <c:pt idx="72">
                  <c:v>0.99209999999999998</c:v>
                </c:pt>
                <c:pt idx="73">
                  <c:v>0.98160000000000003</c:v>
                </c:pt>
                <c:pt idx="74">
                  <c:v>0.97305000000000064</c:v>
                </c:pt>
                <c:pt idx="75">
                  <c:v>0.95881000000000005</c:v>
                </c:pt>
                <c:pt idx="76">
                  <c:v>0.94752000000000003</c:v>
                </c:pt>
                <c:pt idx="77">
                  <c:v>0.92818999999999996</c:v>
                </c:pt>
                <c:pt idx="78">
                  <c:v>0.91127999999999998</c:v>
                </c:pt>
                <c:pt idx="79">
                  <c:v>0.89470000000000005</c:v>
                </c:pt>
                <c:pt idx="80">
                  <c:v>0.86868000000001389</c:v>
                </c:pt>
                <c:pt idx="81">
                  <c:v>0.84566000000000063</c:v>
                </c:pt>
                <c:pt idx="82">
                  <c:v>0.83195000000000063</c:v>
                </c:pt>
                <c:pt idx="83">
                  <c:v>0.81159999999999999</c:v>
                </c:pt>
                <c:pt idx="84">
                  <c:v>0.79654999999999998</c:v>
                </c:pt>
                <c:pt idx="85">
                  <c:v>0.77141999999999999</c:v>
                </c:pt>
                <c:pt idx="86">
                  <c:v>0.75363000000001445</c:v>
                </c:pt>
                <c:pt idx="87">
                  <c:v>0.74026000000000003</c:v>
                </c:pt>
                <c:pt idx="88">
                  <c:v>0.72211000000000003</c:v>
                </c:pt>
                <c:pt idx="89">
                  <c:v>0.70062000000001434</c:v>
                </c:pt>
                <c:pt idx="90">
                  <c:v>0.69898000000000005</c:v>
                </c:pt>
                <c:pt idx="91">
                  <c:v>0.68067000000001165</c:v>
                </c:pt>
                <c:pt idx="92">
                  <c:v>0.67055000000000065</c:v>
                </c:pt>
                <c:pt idx="93">
                  <c:v>0.65694000000001951</c:v>
                </c:pt>
                <c:pt idx="94">
                  <c:v>0.65016000000000063</c:v>
                </c:pt>
                <c:pt idx="95">
                  <c:v>0.62978000000001377</c:v>
                </c:pt>
                <c:pt idx="96">
                  <c:v>0.62410000000000065</c:v>
                </c:pt>
                <c:pt idx="97">
                  <c:v>0.61450000000000005</c:v>
                </c:pt>
                <c:pt idx="98">
                  <c:v>0.60257000000000005</c:v>
                </c:pt>
                <c:pt idx="99">
                  <c:v>0.59211999999998599</c:v>
                </c:pt>
                <c:pt idx="100">
                  <c:v>0.58291999999999256</c:v>
                </c:pt>
                <c:pt idx="101">
                  <c:v>0.57882000000001299</c:v>
                </c:pt>
                <c:pt idx="102">
                  <c:v>0.56467000000001355</c:v>
                </c:pt>
                <c:pt idx="103">
                  <c:v>0.54862999999999995</c:v>
                </c:pt>
                <c:pt idx="104">
                  <c:v>0.54122999999999999</c:v>
                </c:pt>
                <c:pt idx="105">
                  <c:v>0.53439000000000003</c:v>
                </c:pt>
                <c:pt idx="106">
                  <c:v>0.52342</c:v>
                </c:pt>
                <c:pt idx="107">
                  <c:v>0.51375000000000004</c:v>
                </c:pt>
                <c:pt idx="108">
                  <c:v>0.49915000000000032</c:v>
                </c:pt>
                <c:pt idx="109">
                  <c:v>0.49643000000000032</c:v>
                </c:pt>
                <c:pt idx="110">
                  <c:v>0.48057000000000138</c:v>
                </c:pt>
                <c:pt idx="111">
                  <c:v>0.47348000000000717</c:v>
                </c:pt>
                <c:pt idx="112">
                  <c:v>0.46152000000000032</c:v>
                </c:pt>
                <c:pt idx="113">
                  <c:v>0.45566000000000001</c:v>
                </c:pt>
                <c:pt idx="114">
                  <c:v>0.44890000000000002</c:v>
                </c:pt>
                <c:pt idx="115">
                  <c:v>0.44016</c:v>
                </c:pt>
                <c:pt idx="116">
                  <c:v>0.43233000000000038</c:v>
                </c:pt>
                <c:pt idx="117">
                  <c:v>0.42459000000000002</c:v>
                </c:pt>
                <c:pt idx="118">
                  <c:v>0.4127900000000001</c:v>
                </c:pt>
                <c:pt idx="119">
                  <c:v>0.40674000000000005</c:v>
                </c:pt>
                <c:pt idx="120">
                  <c:v>0.40261000000000002</c:v>
                </c:pt>
                <c:pt idx="121">
                  <c:v>0.39290000000000863</c:v>
                </c:pt>
                <c:pt idx="122">
                  <c:v>0.38312000000000757</c:v>
                </c:pt>
                <c:pt idx="123">
                  <c:v>0.38162000000000734</c:v>
                </c:pt>
                <c:pt idx="124">
                  <c:v>0.36892000000000841</c:v>
                </c:pt>
                <c:pt idx="125">
                  <c:v>0.36505000000000032</c:v>
                </c:pt>
                <c:pt idx="126">
                  <c:v>0.35756000000000032</c:v>
                </c:pt>
                <c:pt idx="127">
                  <c:v>0.3507300000000001</c:v>
                </c:pt>
                <c:pt idx="128">
                  <c:v>0.34125</c:v>
                </c:pt>
                <c:pt idx="129">
                  <c:v>0.33475000000000038</c:v>
                </c:pt>
                <c:pt idx="130">
                  <c:v>0.33194000000000717</c:v>
                </c:pt>
                <c:pt idx="131">
                  <c:v>0.32344000000000672</c:v>
                </c:pt>
                <c:pt idx="132">
                  <c:v>0.31921000000000038</c:v>
                </c:pt>
                <c:pt idx="133">
                  <c:v>0.30955000000000032</c:v>
                </c:pt>
                <c:pt idx="134">
                  <c:v>0.3020800000000074</c:v>
                </c:pt>
                <c:pt idx="135">
                  <c:v>0.30104000000000031</c:v>
                </c:pt>
                <c:pt idx="136">
                  <c:v>0.29445000000000032</c:v>
                </c:pt>
                <c:pt idx="137">
                  <c:v>0.29095000000000032</c:v>
                </c:pt>
                <c:pt idx="138">
                  <c:v>0.2879700000000065</c:v>
                </c:pt>
                <c:pt idx="139">
                  <c:v>0.28064</c:v>
                </c:pt>
                <c:pt idx="140">
                  <c:v>0.27426</c:v>
                </c:pt>
                <c:pt idx="141">
                  <c:v>0.26996000000000031</c:v>
                </c:pt>
                <c:pt idx="142">
                  <c:v>0.26434000000000002</c:v>
                </c:pt>
                <c:pt idx="143">
                  <c:v>0.25954000000000005</c:v>
                </c:pt>
                <c:pt idx="144">
                  <c:v>0.25609000000000004</c:v>
                </c:pt>
                <c:pt idx="145">
                  <c:v>0.24528000000000041</c:v>
                </c:pt>
                <c:pt idx="146">
                  <c:v>0.24628000000000044</c:v>
                </c:pt>
                <c:pt idx="147">
                  <c:v>0.24052000000000001</c:v>
                </c:pt>
                <c:pt idx="148">
                  <c:v>0.23727999999999999</c:v>
                </c:pt>
                <c:pt idx="149">
                  <c:v>0.22863</c:v>
                </c:pt>
                <c:pt idx="150">
                  <c:v>0.22925999999999999</c:v>
                </c:pt>
                <c:pt idx="151">
                  <c:v>0.22366</c:v>
                </c:pt>
                <c:pt idx="152">
                  <c:v>0.21654000000000398</c:v>
                </c:pt>
                <c:pt idx="153">
                  <c:v>0.21242000000000041</c:v>
                </c:pt>
                <c:pt idx="154">
                  <c:v>0.21132000000000001</c:v>
                </c:pt>
                <c:pt idx="155">
                  <c:v>0.20488999999999999</c:v>
                </c:pt>
                <c:pt idx="156">
                  <c:v>0.20563000000000001</c:v>
                </c:pt>
                <c:pt idx="157">
                  <c:v>0.20016</c:v>
                </c:pt>
                <c:pt idx="158">
                  <c:v>0.1958</c:v>
                </c:pt>
                <c:pt idx="159">
                  <c:v>0.19414000000000001</c:v>
                </c:pt>
                <c:pt idx="160">
                  <c:v>0.19144000000000044</c:v>
                </c:pt>
                <c:pt idx="161">
                  <c:v>0.18872000000000044</c:v>
                </c:pt>
                <c:pt idx="162">
                  <c:v>0.18643000000000434</c:v>
                </c:pt>
                <c:pt idx="163">
                  <c:v>0.18149000000000434</c:v>
                </c:pt>
                <c:pt idx="164">
                  <c:v>0.17937</c:v>
                </c:pt>
                <c:pt idx="165">
                  <c:v>0.17850000000000021</c:v>
                </c:pt>
                <c:pt idx="166">
                  <c:v>0.17265</c:v>
                </c:pt>
                <c:pt idx="167">
                  <c:v>0.17136000000000001</c:v>
                </c:pt>
                <c:pt idx="168">
                  <c:v>0.16588</c:v>
                </c:pt>
                <c:pt idx="169">
                  <c:v>0.16819000000000001</c:v>
                </c:pt>
                <c:pt idx="170">
                  <c:v>0.16664000000000001</c:v>
                </c:pt>
                <c:pt idx="171">
                  <c:v>0.16316</c:v>
                </c:pt>
                <c:pt idx="172">
                  <c:v>0.15790000000000437</c:v>
                </c:pt>
                <c:pt idx="173">
                  <c:v>0.15637000000000001</c:v>
                </c:pt>
                <c:pt idx="174">
                  <c:v>0.15685000000000004</c:v>
                </c:pt>
                <c:pt idx="175">
                  <c:v>0.15024000000000434</c:v>
                </c:pt>
                <c:pt idx="176">
                  <c:v>0.14748000000000044</c:v>
                </c:pt>
                <c:pt idx="177">
                  <c:v>0.14907999999999999</c:v>
                </c:pt>
                <c:pt idx="178">
                  <c:v>0.14677999999999999</c:v>
                </c:pt>
                <c:pt idx="179">
                  <c:v>0.14155999999999999</c:v>
                </c:pt>
                <c:pt idx="180">
                  <c:v>0.14341000000000392</c:v>
                </c:pt>
                <c:pt idx="181">
                  <c:v>0.13758000000000001</c:v>
                </c:pt>
                <c:pt idx="182">
                  <c:v>0.13855999999999999</c:v>
                </c:pt>
                <c:pt idx="183">
                  <c:v>0.13385</c:v>
                </c:pt>
                <c:pt idx="184">
                  <c:v>0.13353000000000001</c:v>
                </c:pt>
                <c:pt idx="185">
                  <c:v>0.13225000000000001</c:v>
                </c:pt>
                <c:pt idx="186">
                  <c:v>0.12698000000000001</c:v>
                </c:pt>
                <c:pt idx="187">
                  <c:v>0.12452000000000203</c:v>
                </c:pt>
                <c:pt idx="188">
                  <c:v>0.12175999999999998</c:v>
                </c:pt>
                <c:pt idx="189">
                  <c:v>0.12157000000000009</c:v>
                </c:pt>
                <c:pt idx="190">
                  <c:v>0.12064000000000002</c:v>
                </c:pt>
                <c:pt idx="191">
                  <c:v>0.11622000000000079</c:v>
                </c:pt>
                <c:pt idx="192">
                  <c:v>0.11889000000000002</c:v>
                </c:pt>
                <c:pt idx="193">
                  <c:v>0.11506000000000002</c:v>
                </c:pt>
                <c:pt idx="194">
                  <c:v>0.11456000000000002</c:v>
                </c:pt>
                <c:pt idx="195">
                  <c:v>0.11389000000000002</c:v>
                </c:pt>
                <c:pt idx="196">
                  <c:v>0.11027000000000002</c:v>
                </c:pt>
                <c:pt idx="197">
                  <c:v>0.10722000000000251</c:v>
                </c:pt>
                <c:pt idx="198">
                  <c:v>0.1033599999999969</c:v>
                </c:pt>
                <c:pt idx="199">
                  <c:v>0.10173000000000022</c:v>
                </c:pt>
                <c:pt idx="200">
                  <c:v>0.10147</c:v>
                </c:pt>
                <c:pt idx="201">
                  <c:v>0.10428000000000009</c:v>
                </c:pt>
                <c:pt idx="202">
                  <c:v>9.6560000000000243E-2</c:v>
                </c:pt>
                <c:pt idx="203">
                  <c:v>9.9490000000000023E-2</c:v>
                </c:pt>
                <c:pt idx="204">
                  <c:v>9.8100000000000048E-2</c:v>
                </c:pt>
                <c:pt idx="205">
                  <c:v>9.6230000000000024E-2</c:v>
                </c:pt>
                <c:pt idx="206">
                  <c:v>9.6660000000000065E-2</c:v>
                </c:pt>
                <c:pt idx="207">
                  <c:v>9.214E-2</c:v>
                </c:pt>
                <c:pt idx="208">
                  <c:v>9.1120000000000007E-2</c:v>
                </c:pt>
                <c:pt idx="209">
                  <c:v>9.1170000000000001E-2</c:v>
                </c:pt>
                <c:pt idx="210">
                  <c:v>9.3030000000000265E-2</c:v>
                </c:pt>
                <c:pt idx="211">
                  <c:v>9.0260000000000007E-2</c:v>
                </c:pt>
                <c:pt idx="212">
                  <c:v>8.6100000000000024E-2</c:v>
                </c:pt>
                <c:pt idx="213">
                  <c:v>8.9450000000000043E-2</c:v>
                </c:pt>
                <c:pt idx="214">
                  <c:v>8.6410000000000015E-2</c:v>
                </c:pt>
                <c:pt idx="215">
                  <c:v>8.6530000000000065E-2</c:v>
                </c:pt>
                <c:pt idx="216">
                  <c:v>8.4390000000000007E-2</c:v>
                </c:pt>
                <c:pt idx="217">
                  <c:v>8.6230000000000001E-2</c:v>
                </c:pt>
                <c:pt idx="218">
                  <c:v>8.2250000000000004E-2</c:v>
                </c:pt>
                <c:pt idx="219">
                  <c:v>8.6010000000000003E-2</c:v>
                </c:pt>
                <c:pt idx="220">
                  <c:v>8.2580000000000001E-2</c:v>
                </c:pt>
                <c:pt idx="221">
                  <c:v>7.8710000000000113E-2</c:v>
                </c:pt>
                <c:pt idx="222">
                  <c:v>7.9120000000000024E-2</c:v>
                </c:pt>
                <c:pt idx="223">
                  <c:v>7.7950000000000019E-2</c:v>
                </c:pt>
                <c:pt idx="224">
                  <c:v>7.8490000000000004E-2</c:v>
                </c:pt>
                <c:pt idx="225">
                  <c:v>7.7240000000000003E-2</c:v>
                </c:pt>
                <c:pt idx="226">
                  <c:v>7.8189999999999996E-2</c:v>
                </c:pt>
                <c:pt idx="227">
                  <c:v>7.6219999999999996E-2</c:v>
                </c:pt>
                <c:pt idx="228">
                  <c:v>7.7320000000000014E-2</c:v>
                </c:pt>
                <c:pt idx="229">
                  <c:v>7.5889999999999999E-2</c:v>
                </c:pt>
                <c:pt idx="230">
                  <c:v>7.4870000000000034E-2</c:v>
                </c:pt>
                <c:pt idx="231">
                  <c:v>7.3139999999999997E-2</c:v>
                </c:pt>
                <c:pt idx="232">
                  <c:v>6.9520000000000012E-2</c:v>
                </c:pt>
                <c:pt idx="233">
                  <c:v>7.4010000000000534E-2</c:v>
                </c:pt>
                <c:pt idx="234">
                  <c:v>7.1459999999999996E-2</c:v>
                </c:pt>
                <c:pt idx="235">
                  <c:v>7.0059999999999997E-2</c:v>
                </c:pt>
                <c:pt idx="236">
                  <c:v>6.7449999999999996E-2</c:v>
                </c:pt>
                <c:pt idx="237">
                  <c:v>6.8890000000000104E-2</c:v>
                </c:pt>
                <c:pt idx="238">
                  <c:v>6.5720000000000028E-2</c:v>
                </c:pt>
                <c:pt idx="239">
                  <c:v>6.6949999999999996E-2</c:v>
                </c:pt>
                <c:pt idx="240">
                  <c:v>6.6439999999999999E-2</c:v>
                </c:pt>
                <c:pt idx="241">
                  <c:v>6.7360000000000114E-2</c:v>
                </c:pt>
                <c:pt idx="242">
                  <c:v>6.7890000000000034E-2</c:v>
                </c:pt>
                <c:pt idx="243">
                  <c:v>6.7710000000000534E-2</c:v>
                </c:pt>
                <c:pt idx="244">
                  <c:v>6.6549999999999998E-2</c:v>
                </c:pt>
                <c:pt idx="245">
                  <c:v>6.7169999999999994E-2</c:v>
                </c:pt>
                <c:pt idx="246">
                  <c:v>6.2490000000000524E-2</c:v>
                </c:pt>
                <c:pt idx="247">
                  <c:v>6.5449999999999994E-2</c:v>
                </c:pt>
                <c:pt idx="248">
                  <c:v>7.0879999999999999E-2</c:v>
                </c:pt>
                <c:pt idx="249">
                  <c:v>6.6729999999999998E-2</c:v>
                </c:pt>
                <c:pt idx="250">
                  <c:v>6.2880000000000033E-2</c:v>
                </c:pt>
                <c:pt idx="251">
                  <c:v>5.8009999999999999E-2</c:v>
                </c:pt>
                <c:pt idx="252">
                  <c:v>5.6779999999999997E-2</c:v>
                </c:pt>
                <c:pt idx="253">
                  <c:v>6.4370000000000024E-2</c:v>
                </c:pt>
                <c:pt idx="254">
                  <c:v>5.9320000000000123E-2</c:v>
                </c:pt>
                <c:pt idx="255">
                  <c:v>6.1440000000000002E-2</c:v>
                </c:pt>
                <c:pt idx="256">
                  <c:v>6.1740000000000003E-2</c:v>
                </c:pt>
                <c:pt idx="257">
                  <c:v>5.9430000000000524E-2</c:v>
                </c:pt>
                <c:pt idx="258">
                  <c:v>5.9029999999999999E-2</c:v>
                </c:pt>
                <c:pt idx="259">
                  <c:v>6.0040000000000003E-2</c:v>
                </c:pt>
                <c:pt idx="260">
                  <c:v>5.9720000000000134E-2</c:v>
                </c:pt>
                <c:pt idx="261">
                  <c:v>5.8990000000000022E-2</c:v>
                </c:pt>
                <c:pt idx="262">
                  <c:v>6.2149999999999997E-2</c:v>
                </c:pt>
                <c:pt idx="263">
                  <c:v>6.0000000000000032E-2</c:v>
                </c:pt>
                <c:pt idx="264">
                  <c:v>6.0479999999999999E-2</c:v>
                </c:pt>
                <c:pt idx="265">
                  <c:v>6.3089999999999993E-2</c:v>
                </c:pt>
                <c:pt idx="266">
                  <c:v>5.8459999999999998E-2</c:v>
                </c:pt>
                <c:pt idx="267">
                  <c:v>6.337000000000001E-2</c:v>
                </c:pt>
                <c:pt idx="268">
                  <c:v>5.8659999999999997E-2</c:v>
                </c:pt>
                <c:pt idx="269">
                  <c:v>6.1069999999999999E-2</c:v>
                </c:pt>
                <c:pt idx="270">
                  <c:v>6.1019999999999998E-2</c:v>
                </c:pt>
                <c:pt idx="271">
                  <c:v>5.8650000000000001E-2</c:v>
                </c:pt>
                <c:pt idx="272">
                  <c:v>5.9260000000000014E-2</c:v>
                </c:pt>
                <c:pt idx="273">
                  <c:v>5.9420000000000014E-2</c:v>
                </c:pt>
                <c:pt idx="274">
                  <c:v>5.6599999999999998E-2</c:v>
                </c:pt>
                <c:pt idx="275">
                  <c:v>6.2530000000000002E-2</c:v>
                </c:pt>
                <c:pt idx="276">
                  <c:v>6.2839999999999993E-2</c:v>
                </c:pt>
                <c:pt idx="277">
                  <c:v>6.1519999999999998E-2</c:v>
                </c:pt>
                <c:pt idx="278">
                  <c:v>5.9049999999999998E-2</c:v>
                </c:pt>
                <c:pt idx="279">
                  <c:v>5.9340000000000032E-2</c:v>
                </c:pt>
                <c:pt idx="280">
                  <c:v>6.0269999999999997E-2</c:v>
                </c:pt>
                <c:pt idx="281">
                  <c:v>6.0400000000000023E-2</c:v>
                </c:pt>
                <c:pt idx="282">
                  <c:v>6.4170000000000019E-2</c:v>
                </c:pt>
                <c:pt idx="283">
                  <c:v>6.3560000000000019E-2</c:v>
                </c:pt>
                <c:pt idx="284">
                  <c:v>6.1580000000000003E-2</c:v>
                </c:pt>
                <c:pt idx="285">
                  <c:v>6.2549999999999994E-2</c:v>
                </c:pt>
                <c:pt idx="286">
                  <c:v>6.4640000000000003E-2</c:v>
                </c:pt>
                <c:pt idx="287">
                  <c:v>6.4019999999999994E-2</c:v>
                </c:pt>
                <c:pt idx="288">
                  <c:v>6.4030000000000184E-2</c:v>
                </c:pt>
                <c:pt idx="289">
                  <c:v>6.6619999999999999E-2</c:v>
                </c:pt>
                <c:pt idx="290">
                  <c:v>6.0670000000000002E-2</c:v>
                </c:pt>
                <c:pt idx="291">
                  <c:v>6.5119999999999997E-2</c:v>
                </c:pt>
                <c:pt idx="292">
                  <c:v>6.0330000000000134E-2</c:v>
                </c:pt>
                <c:pt idx="293">
                  <c:v>6.0800000000000014E-2</c:v>
                </c:pt>
                <c:pt idx="294">
                  <c:v>6.9610000000000033E-2</c:v>
                </c:pt>
                <c:pt idx="295">
                  <c:v>6.450000000000003E-2</c:v>
                </c:pt>
                <c:pt idx="296">
                  <c:v>6.1440000000000002E-2</c:v>
                </c:pt>
                <c:pt idx="297">
                  <c:v>7.1700000000000014E-2</c:v>
                </c:pt>
                <c:pt idx="298">
                  <c:v>6.7680000000000004E-2</c:v>
                </c:pt>
                <c:pt idx="299">
                  <c:v>7.6060000000000003E-2</c:v>
                </c:pt>
                <c:pt idx="300">
                  <c:v>7.2830000000000034E-2</c:v>
                </c:pt>
                <c:pt idx="301">
                  <c:v>7.2260000000000019E-2</c:v>
                </c:pt>
                <c:pt idx="302">
                  <c:v>7.0569999999999994E-2</c:v>
                </c:pt>
                <c:pt idx="303">
                  <c:v>6.9970000000000004E-2</c:v>
                </c:pt>
                <c:pt idx="304">
                  <c:v>7.0250000000000007E-2</c:v>
                </c:pt>
                <c:pt idx="305">
                  <c:v>7.8659999999999994E-2</c:v>
                </c:pt>
                <c:pt idx="306">
                  <c:v>7.9880000000000034E-2</c:v>
                </c:pt>
                <c:pt idx="307">
                  <c:v>7.374E-2</c:v>
                </c:pt>
                <c:pt idx="308">
                  <c:v>7.846000000000003E-2</c:v>
                </c:pt>
                <c:pt idx="309">
                  <c:v>7.5509999999999994E-2</c:v>
                </c:pt>
                <c:pt idx="310">
                  <c:v>7.4980000000000033E-2</c:v>
                </c:pt>
                <c:pt idx="311">
                  <c:v>7.3980000000000004E-2</c:v>
                </c:pt>
                <c:pt idx="312">
                  <c:v>7.5900000000000009E-2</c:v>
                </c:pt>
                <c:pt idx="313">
                  <c:v>8.14E-2</c:v>
                </c:pt>
                <c:pt idx="314">
                  <c:v>8.7220000000000006E-2</c:v>
                </c:pt>
                <c:pt idx="315">
                  <c:v>8.2610000000000003E-2</c:v>
                </c:pt>
                <c:pt idx="316">
                  <c:v>8.9540000000000064E-2</c:v>
                </c:pt>
                <c:pt idx="317">
                  <c:v>8.4460000000000021E-2</c:v>
                </c:pt>
                <c:pt idx="318">
                  <c:v>8.4100000000000022E-2</c:v>
                </c:pt>
                <c:pt idx="319">
                  <c:v>7.8770000000000021E-2</c:v>
                </c:pt>
                <c:pt idx="320">
                  <c:v>8.9790000000000245E-2</c:v>
                </c:pt>
                <c:pt idx="321">
                  <c:v>8.9620000000000768E-2</c:v>
                </c:pt>
                <c:pt idx="322">
                  <c:v>9.1880000000000003E-2</c:v>
                </c:pt>
                <c:pt idx="323">
                  <c:v>8.7430000000000008E-2</c:v>
                </c:pt>
                <c:pt idx="324">
                  <c:v>8.5150000000000045E-2</c:v>
                </c:pt>
                <c:pt idx="325">
                  <c:v>9.3670000000000267E-2</c:v>
                </c:pt>
                <c:pt idx="326">
                  <c:v>9.4890000000000266E-2</c:v>
                </c:pt>
                <c:pt idx="327">
                  <c:v>9.5880000000000007E-2</c:v>
                </c:pt>
                <c:pt idx="328">
                  <c:v>9.8520000000003674E-2</c:v>
                </c:pt>
                <c:pt idx="329">
                  <c:v>0.10141</c:v>
                </c:pt>
                <c:pt idx="330">
                  <c:v>0.10476000000000207</c:v>
                </c:pt>
                <c:pt idx="331">
                  <c:v>9.9880000000000024E-2</c:v>
                </c:pt>
                <c:pt idx="332">
                  <c:v>9.7209999999999991E-2</c:v>
                </c:pt>
                <c:pt idx="333">
                  <c:v>0.10141</c:v>
                </c:pt>
                <c:pt idx="334">
                  <c:v>0.11563000000000002</c:v>
                </c:pt>
                <c:pt idx="335">
                  <c:v>0.11829000000000213</c:v>
                </c:pt>
                <c:pt idx="336">
                  <c:v>0.1153</c:v>
                </c:pt>
                <c:pt idx="337">
                  <c:v>0.10327000000000019</c:v>
                </c:pt>
                <c:pt idx="338">
                  <c:v>0.11487</c:v>
                </c:pt>
                <c:pt idx="339">
                  <c:v>0.10545</c:v>
                </c:pt>
                <c:pt idx="340">
                  <c:v>0.12388</c:v>
                </c:pt>
                <c:pt idx="341">
                  <c:v>0.11098</c:v>
                </c:pt>
                <c:pt idx="342">
                  <c:v>9.6920000000000006E-2</c:v>
                </c:pt>
                <c:pt idx="343">
                  <c:v>0.10215</c:v>
                </c:pt>
                <c:pt idx="344">
                  <c:v>0.11513000000000002</c:v>
                </c:pt>
                <c:pt idx="345">
                  <c:v>0.11319000000000012</c:v>
                </c:pt>
                <c:pt idx="346">
                  <c:v>0.11593000000000002</c:v>
                </c:pt>
                <c:pt idx="347">
                  <c:v>0.11785</c:v>
                </c:pt>
                <c:pt idx="348">
                  <c:v>0.12553</c:v>
                </c:pt>
                <c:pt idx="349">
                  <c:v>0.13075999999999999</c:v>
                </c:pt>
                <c:pt idx="350">
                  <c:v>0.13963</c:v>
                </c:pt>
                <c:pt idx="351">
                  <c:v>0.13406999999999999</c:v>
                </c:pt>
                <c:pt idx="352">
                  <c:v>0.12831999999999999</c:v>
                </c:pt>
                <c:pt idx="353">
                  <c:v>0.14330999999999999</c:v>
                </c:pt>
                <c:pt idx="354">
                  <c:v>0.12773999999999999</c:v>
                </c:pt>
                <c:pt idx="355">
                  <c:v>0.14366999999999999</c:v>
                </c:pt>
                <c:pt idx="356">
                  <c:v>0.14912</c:v>
                </c:pt>
                <c:pt idx="357">
                  <c:v>0.16017999999999988</c:v>
                </c:pt>
                <c:pt idx="358">
                  <c:v>0.16786000000000001</c:v>
                </c:pt>
                <c:pt idx="359">
                  <c:v>0.18635000000000004</c:v>
                </c:pt>
                <c:pt idx="360">
                  <c:v>0.16980999999999999</c:v>
                </c:pt>
                <c:pt idx="361">
                  <c:v>0.15004000000000381</c:v>
                </c:pt>
                <c:pt idx="362">
                  <c:v>0.13893000000000041</c:v>
                </c:pt>
                <c:pt idx="363">
                  <c:v>0.15542000000000294</c:v>
                </c:pt>
                <c:pt idx="364">
                  <c:v>0.15865000000000001</c:v>
                </c:pt>
                <c:pt idx="365">
                  <c:v>0.16081999999999999</c:v>
                </c:pt>
                <c:pt idx="366">
                  <c:v>0.15487999999999999</c:v>
                </c:pt>
                <c:pt idx="367">
                  <c:v>0.14829000000000356</c:v>
                </c:pt>
                <c:pt idx="368">
                  <c:v>0.16447000000000001</c:v>
                </c:pt>
                <c:pt idx="369">
                  <c:v>0.15454000000000406</c:v>
                </c:pt>
                <c:pt idx="370">
                  <c:v>0.18306000000000044</c:v>
                </c:pt>
                <c:pt idx="371">
                  <c:v>0.18350000000000041</c:v>
                </c:pt>
                <c:pt idx="372">
                  <c:v>0.19081000000000001</c:v>
                </c:pt>
                <c:pt idx="373">
                  <c:v>0.17655999999999999</c:v>
                </c:pt>
                <c:pt idx="374">
                  <c:v>0.20033999999999999</c:v>
                </c:pt>
                <c:pt idx="375">
                  <c:v>0.20022000000000001</c:v>
                </c:pt>
                <c:pt idx="376">
                  <c:v>0.19986000000000001</c:v>
                </c:pt>
                <c:pt idx="377">
                  <c:v>0.19928000000000001</c:v>
                </c:pt>
                <c:pt idx="378">
                  <c:v>0.21461000000000041</c:v>
                </c:pt>
                <c:pt idx="379">
                  <c:v>0.20219000000000001</c:v>
                </c:pt>
                <c:pt idx="380">
                  <c:v>0.23082</c:v>
                </c:pt>
              </c:numCache>
            </c:numRef>
          </c:yVal>
          <c:smooth val="1"/>
          <c:extLst xmlns:c16r2="http://schemas.microsoft.com/office/drawing/2015/06/chart">
            <c:ext xmlns:c16="http://schemas.microsoft.com/office/drawing/2014/chart" uri="{C3380CC4-5D6E-409C-BE32-E72D297353CC}">
              <c16:uniqueId val="{00000005-4F8D-484F-AB99-70738E915D83}"/>
            </c:ext>
          </c:extLst>
        </c:ser>
        <c:ser>
          <c:idx val="3"/>
          <c:order val="6"/>
          <c:tx>
            <c:v>160°C Heating cycle 4</c:v>
          </c:tx>
          <c:marker>
            <c:symbol val="none"/>
          </c:marker>
          <c:xVal>
            <c:numRef>
              <c:f>Sheet1!$M$2:$M$382</c:f>
              <c:numCache>
                <c:formatCode>General</c:formatCode>
                <c:ptCount val="381"/>
                <c:pt idx="0">
                  <c:v>440</c:v>
                </c:pt>
                <c:pt idx="1">
                  <c:v>441</c:v>
                </c:pt>
                <c:pt idx="2">
                  <c:v>442</c:v>
                </c:pt>
                <c:pt idx="3">
                  <c:v>443</c:v>
                </c:pt>
                <c:pt idx="4">
                  <c:v>444</c:v>
                </c:pt>
                <c:pt idx="5">
                  <c:v>445</c:v>
                </c:pt>
                <c:pt idx="6">
                  <c:v>446</c:v>
                </c:pt>
                <c:pt idx="7">
                  <c:v>447</c:v>
                </c:pt>
                <c:pt idx="8">
                  <c:v>448</c:v>
                </c:pt>
                <c:pt idx="9">
                  <c:v>449</c:v>
                </c:pt>
                <c:pt idx="10">
                  <c:v>450</c:v>
                </c:pt>
                <c:pt idx="11">
                  <c:v>451</c:v>
                </c:pt>
                <c:pt idx="12">
                  <c:v>452</c:v>
                </c:pt>
                <c:pt idx="13">
                  <c:v>453</c:v>
                </c:pt>
                <c:pt idx="14">
                  <c:v>454</c:v>
                </c:pt>
                <c:pt idx="15">
                  <c:v>455</c:v>
                </c:pt>
                <c:pt idx="16">
                  <c:v>456</c:v>
                </c:pt>
                <c:pt idx="17">
                  <c:v>457</c:v>
                </c:pt>
                <c:pt idx="18">
                  <c:v>458</c:v>
                </c:pt>
                <c:pt idx="19">
                  <c:v>459</c:v>
                </c:pt>
                <c:pt idx="20">
                  <c:v>460</c:v>
                </c:pt>
                <c:pt idx="21">
                  <c:v>461</c:v>
                </c:pt>
                <c:pt idx="22">
                  <c:v>462</c:v>
                </c:pt>
                <c:pt idx="23">
                  <c:v>463</c:v>
                </c:pt>
                <c:pt idx="24">
                  <c:v>464</c:v>
                </c:pt>
                <c:pt idx="25">
                  <c:v>465</c:v>
                </c:pt>
                <c:pt idx="26">
                  <c:v>466</c:v>
                </c:pt>
                <c:pt idx="27">
                  <c:v>467</c:v>
                </c:pt>
                <c:pt idx="28">
                  <c:v>468</c:v>
                </c:pt>
                <c:pt idx="29">
                  <c:v>469</c:v>
                </c:pt>
                <c:pt idx="30">
                  <c:v>470</c:v>
                </c:pt>
                <c:pt idx="31">
                  <c:v>471</c:v>
                </c:pt>
                <c:pt idx="32">
                  <c:v>472</c:v>
                </c:pt>
                <c:pt idx="33">
                  <c:v>473</c:v>
                </c:pt>
                <c:pt idx="34">
                  <c:v>474</c:v>
                </c:pt>
                <c:pt idx="35">
                  <c:v>475</c:v>
                </c:pt>
                <c:pt idx="36">
                  <c:v>476</c:v>
                </c:pt>
                <c:pt idx="37">
                  <c:v>477</c:v>
                </c:pt>
                <c:pt idx="38">
                  <c:v>478</c:v>
                </c:pt>
                <c:pt idx="39">
                  <c:v>479</c:v>
                </c:pt>
                <c:pt idx="40">
                  <c:v>480</c:v>
                </c:pt>
                <c:pt idx="41">
                  <c:v>481</c:v>
                </c:pt>
                <c:pt idx="42">
                  <c:v>482</c:v>
                </c:pt>
                <c:pt idx="43">
                  <c:v>483</c:v>
                </c:pt>
                <c:pt idx="44">
                  <c:v>484</c:v>
                </c:pt>
                <c:pt idx="45">
                  <c:v>485</c:v>
                </c:pt>
                <c:pt idx="46">
                  <c:v>486</c:v>
                </c:pt>
                <c:pt idx="47">
                  <c:v>487</c:v>
                </c:pt>
                <c:pt idx="48">
                  <c:v>488</c:v>
                </c:pt>
                <c:pt idx="49">
                  <c:v>489</c:v>
                </c:pt>
                <c:pt idx="50">
                  <c:v>490</c:v>
                </c:pt>
                <c:pt idx="51">
                  <c:v>491</c:v>
                </c:pt>
                <c:pt idx="52">
                  <c:v>492</c:v>
                </c:pt>
                <c:pt idx="53">
                  <c:v>493</c:v>
                </c:pt>
                <c:pt idx="54">
                  <c:v>494</c:v>
                </c:pt>
                <c:pt idx="55">
                  <c:v>495</c:v>
                </c:pt>
                <c:pt idx="56">
                  <c:v>496</c:v>
                </c:pt>
                <c:pt idx="57">
                  <c:v>497</c:v>
                </c:pt>
                <c:pt idx="58">
                  <c:v>498</c:v>
                </c:pt>
                <c:pt idx="59">
                  <c:v>499</c:v>
                </c:pt>
                <c:pt idx="60">
                  <c:v>500</c:v>
                </c:pt>
                <c:pt idx="61">
                  <c:v>501</c:v>
                </c:pt>
                <c:pt idx="62">
                  <c:v>502</c:v>
                </c:pt>
                <c:pt idx="63">
                  <c:v>503</c:v>
                </c:pt>
                <c:pt idx="64">
                  <c:v>504</c:v>
                </c:pt>
                <c:pt idx="65">
                  <c:v>505</c:v>
                </c:pt>
                <c:pt idx="66">
                  <c:v>506</c:v>
                </c:pt>
                <c:pt idx="67">
                  <c:v>507</c:v>
                </c:pt>
                <c:pt idx="68">
                  <c:v>508</c:v>
                </c:pt>
                <c:pt idx="69">
                  <c:v>509</c:v>
                </c:pt>
                <c:pt idx="70">
                  <c:v>510</c:v>
                </c:pt>
                <c:pt idx="71">
                  <c:v>511</c:v>
                </c:pt>
                <c:pt idx="72">
                  <c:v>512</c:v>
                </c:pt>
                <c:pt idx="73">
                  <c:v>513</c:v>
                </c:pt>
                <c:pt idx="74">
                  <c:v>514</c:v>
                </c:pt>
                <c:pt idx="75">
                  <c:v>515</c:v>
                </c:pt>
                <c:pt idx="76">
                  <c:v>516</c:v>
                </c:pt>
                <c:pt idx="77">
                  <c:v>517</c:v>
                </c:pt>
                <c:pt idx="78">
                  <c:v>518</c:v>
                </c:pt>
                <c:pt idx="79">
                  <c:v>519</c:v>
                </c:pt>
                <c:pt idx="80">
                  <c:v>520</c:v>
                </c:pt>
                <c:pt idx="81">
                  <c:v>521</c:v>
                </c:pt>
                <c:pt idx="82">
                  <c:v>522</c:v>
                </c:pt>
                <c:pt idx="83">
                  <c:v>523</c:v>
                </c:pt>
                <c:pt idx="84">
                  <c:v>524</c:v>
                </c:pt>
                <c:pt idx="85">
                  <c:v>525</c:v>
                </c:pt>
                <c:pt idx="86">
                  <c:v>526</c:v>
                </c:pt>
                <c:pt idx="87">
                  <c:v>527</c:v>
                </c:pt>
                <c:pt idx="88">
                  <c:v>528</c:v>
                </c:pt>
                <c:pt idx="89">
                  <c:v>529</c:v>
                </c:pt>
                <c:pt idx="90">
                  <c:v>530</c:v>
                </c:pt>
                <c:pt idx="91">
                  <c:v>531</c:v>
                </c:pt>
                <c:pt idx="92">
                  <c:v>532</c:v>
                </c:pt>
                <c:pt idx="93">
                  <c:v>533</c:v>
                </c:pt>
                <c:pt idx="94">
                  <c:v>534</c:v>
                </c:pt>
                <c:pt idx="95">
                  <c:v>535</c:v>
                </c:pt>
                <c:pt idx="96">
                  <c:v>536</c:v>
                </c:pt>
                <c:pt idx="97">
                  <c:v>537</c:v>
                </c:pt>
                <c:pt idx="98">
                  <c:v>538</c:v>
                </c:pt>
                <c:pt idx="99">
                  <c:v>539</c:v>
                </c:pt>
                <c:pt idx="100">
                  <c:v>540</c:v>
                </c:pt>
                <c:pt idx="101">
                  <c:v>541</c:v>
                </c:pt>
                <c:pt idx="102">
                  <c:v>542</c:v>
                </c:pt>
                <c:pt idx="103">
                  <c:v>543</c:v>
                </c:pt>
                <c:pt idx="104">
                  <c:v>544</c:v>
                </c:pt>
                <c:pt idx="105">
                  <c:v>545</c:v>
                </c:pt>
                <c:pt idx="106">
                  <c:v>546</c:v>
                </c:pt>
                <c:pt idx="107">
                  <c:v>547</c:v>
                </c:pt>
                <c:pt idx="108">
                  <c:v>548</c:v>
                </c:pt>
                <c:pt idx="109">
                  <c:v>549</c:v>
                </c:pt>
                <c:pt idx="110">
                  <c:v>550</c:v>
                </c:pt>
                <c:pt idx="111">
                  <c:v>551</c:v>
                </c:pt>
                <c:pt idx="112">
                  <c:v>552</c:v>
                </c:pt>
                <c:pt idx="113">
                  <c:v>553</c:v>
                </c:pt>
                <c:pt idx="114">
                  <c:v>554</c:v>
                </c:pt>
                <c:pt idx="115">
                  <c:v>555</c:v>
                </c:pt>
                <c:pt idx="116">
                  <c:v>556</c:v>
                </c:pt>
                <c:pt idx="117">
                  <c:v>557</c:v>
                </c:pt>
                <c:pt idx="118">
                  <c:v>558</c:v>
                </c:pt>
                <c:pt idx="119">
                  <c:v>559</c:v>
                </c:pt>
                <c:pt idx="120">
                  <c:v>560</c:v>
                </c:pt>
                <c:pt idx="121">
                  <c:v>561</c:v>
                </c:pt>
                <c:pt idx="122">
                  <c:v>562</c:v>
                </c:pt>
                <c:pt idx="123">
                  <c:v>563</c:v>
                </c:pt>
                <c:pt idx="124">
                  <c:v>564</c:v>
                </c:pt>
                <c:pt idx="125">
                  <c:v>565</c:v>
                </c:pt>
                <c:pt idx="126">
                  <c:v>566</c:v>
                </c:pt>
                <c:pt idx="127">
                  <c:v>567</c:v>
                </c:pt>
                <c:pt idx="128">
                  <c:v>568</c:v>
                </c:pt>
                <c:pt idx="129">
                  <c:v>569</c:v>
                </c:pt>
                <c:pt idx="130">
                  <c:v>570</c:v>
                </c:pt>
                <c:pt idx="131">
                  <c:v>571</c:v>
                </c:pt>
                <c:pt idx="132">
                  <c:v>572</c:v>
                </c:pt>
                <c:pt idx="133">
                  <c:v>573</c:v>
                </c:pt>
                <c:pt idx="134">
                  <c:v>574</c:v>
                </c:pt>
                <c:pt idx="135">
                  <c:v>575</c:v>
                </c:pt>
                <c:pt idx="136">
                  <c:v>576</c:v>
                </c:pt>
                <c:pt idx="137">
                  <c:v>577</c:v>
                </c:pt>
                <c:pt idx="138">
                  <c:v>578</c:v>
                </c:pt>
                <c:pt idx="139">
                  <c:v>579</c:v>
                </c:pt>
                <c:pt idx="140">
                  <c:v>580</c:v>
                </c:pt>
                <c:pt idx="141">
                  <c:v>581</c:v>
                </c:pt>
                <c:pt idx="142">
                  <c:v>582</c:v>
                </c:pt>
                <c:pt idx="143">
                  <c:v>583</c:v>
                </c:pt>
                <c:pt idx="144">
                  <c:v>584</c:v>
                </c:pt>
                <c:pt idx="145">
                  <c:v>585</c:v>
                </c:pt>
                <c:pt idx="146">
                  <c:v>586</c:v>
                </c:pt>
                <c:pt idx="147">
                  <c:v>587</c:v>
                </c:pt>
                <c:pt idx="148">
                  <c:v>588</c:v>
                </c:pt>
                <c:pt idx="149">
                  <c:v>589</c:v>
                </c:pt>
                <c:pt idx="150">
                  <c:v>590</c:v>
                </c:pt>
                <c:pt idx="151">
                  <c:v>591</c:v>
                </c:pt>
                <c:pt idx="152">
                  <c:v>592</c:v>
                </c:pt>
                <c:pt idx="153">
                  <c:v>593</c:v>
                </c:pt>
                <c:pt idx="154">
                  <c:v>594</c:v>
                </c:pt>
                <c:pt idx="155">
                  <c:v>595</c:v>
                </c:pt>
                <c:pt idx="156">
                  <c:v>596</c:v>
                </c:pt>
                <c:pt idx="157">
                  <c:v>597</c:v>
                </c:pt>
                <c:pt idx="158">
                  <c:v>598</c:v>
                </c:pt>
                <c:pt idx="159">
                  <c:v>599</c:v>
                </c:pt>
                <c:pt idx="160">
                  <c:v>600</c:v>
                </c:pt>
                <c:pt idx="161">
                  <c:v>601</c:v>
                </c:pt>
                <c:pt idx="162">
                  <c:v>602</c:v>
                </c:pt>
                <c:pt idx="163">
                  <c:v>603</c:v>
                </c:pt>
                <c:pt idx="164">
                  <c:v>604</c:v>
                </c:pt>
                <c:pt idx="165">
                  <c:v>605</c:v>
                </c:pt>
                <c:pt idx="166">
                  <c:v>606</c:v>
                </c:pt>
                <c:pt idx="167">
                  <c:v>607</c:v>
                </c:pt>
                <c:pt idx="168">
                  <c:v>608</c:v>
                </c:pt>
                <c:pt idx="169">
                  <c:v>609</c:v>
                </c:pt>
                <c:pt idx="170">
                  <c:v>610</c:v>
                </c:pt>
                <c:pt idx="171">
                  <c:v>611</c:v>
                </c:pt>
                <c:pt idx="172">
                  <c:v>612</c:v>
                </c:pt>
                <c:pt idx="173">
                  <c:v>613</c:v>
                </c:pt>
                <c:pt idx="174">
                  <c:v>614</c:v>
                </c:pt>
                <c:pt idx="175">
                  <c:v>615</c:v>
                </c:pt>
                <c:pt idx="176">
                  <c:v>616</c:v>
                </c:pt>
                <c:pt idx="177">
                  <c:v>617</c:v>
                </c:pt>
                <c:pt idx="178">
                  <c:v>618</c:v>
                </c:pt>
                <c:pt idx="179">
                  <c:v>619</c:v>
                </c:pt>
                <c:pt idx="180">
                  <c:v>620</c:v>
                </c:pt>
                <c:pt idx="181">
                  <c:v>621</c:v>
                </c:pt>
                <c:pt idx="182">
                  <c:v>622</c:v>
                </c:pt>
                <c:pt idx="183">
                  <c:v>623</c:v>
                </c:pt>
                <c:pt idx="184">
                  <c:v>624</c:v>
                </c:pt>
                <c:pt idx="185">
                  <c:v>625</c:v>
                </c:pt>
                <c:pt idx="186">
                  <c:v>626</c:v>
                </c:pt>
                <c:pt idx="187">
                  <c:v>627</c:v>
                </c:pt>
                <c:pt idx="188">
                  <c:v>628</c:v>
                </c:pt>
                <c:pt idx="189">
                  <c:v>629</c:v>
                </c:pt>
                <c:pt idx="190">
                  <c:v>630</c:v>
                </c:pt>
                <c:pt idx="191">
                  <c:v>631</c:v>
                </c:pt>
                <c:pt idx="192">
                  <c:v>632</c:v>
                </c:pt>
                <c:pt idx="193">
                  <c:v>633</c:v>
                </c:pt>
                <c:pt idx="194">
                  <c:v>634</c:v>
                </c:pt>
                <c:pt idx="195">
                  <c:v>635</c:v>
                </c:pt>
                <c:pt idx="196">
                  <c:v>636</c:v>
                </c:pt>
                <c:pt idx="197">
                  <c:v>637</c:v>
                </c:pt>
                <c:pt idx="198">
                  <c:v>638</c:v>
                </c:pt>
                <c:pt idx="199">
                  <c:v>639</c:v>
                </c:pt>
                <c:pt idx="200">
                  <c:v>640</c:v>
                </c:pt>
                <c:pt idx="201">
                  <c:v>641</c:v>
                </c:pt>
                <c:pt idx="202">
                  <c:v>642</c:v>
                </c:pt>
                <c:pt idx="203">
                  <c:v>643</c:v>
                </c:pt>
                <c:pt idx="204">
                  <c:v>644</c:v>
                </c:pt>
                <c:pt idx="205">
                  <c:v>645</c:v>
                </c:pt>
                <c:pt idx="206">
                  <c:v>646</c:v>
                </c:pt>
                <c:pt idx="207">
                  <c:v>647</c:v>
                </c:pt>
                <c:pt idx="208">
                  <c:v>648</c:v>
                </c:pt>
                <c:pt idx="209">
                  <c:v>649</c:v>
                </c:pt>
                <c:pt idx="210">
                  <c:v>650</c:v>
                </c:pt>
                <c:pt idx="211">
                  <c:v>651</c:v>
                </c:pt>
                <c:pt idx="212">
                  <c:v>652</c:v>
                </c:pt>
                <c:pt idx="213">
                  <c:v>653</c:v>
                </c:pt>
                <c:pt idx="214">
                  <c:v>654</c:v>
                </c:pt>
                <c:pt idx="215">
                  <c:v>655</c:v>
                </c:pt>
                <c:pt idx="216">
                  <c:v>656</c:v>
                </c:pt>
                <c:pt idx="217">
                  <c:v>657</c:v>
                </c:pt>
                <c:pt idx="218">
                  <c:v>658</c:v>
                </c:pt>
                <c:pt idx="219">
                  <c:v>659</c:v>
                </c:pt>
                <c:pt idx="220">
                  <c:v>660</c:v>
                </c:pt>
                <c:pt idx="221">
                  <c:v>661</c:v>
                </c:pt>
                <c:pt idx="222">
                  <c:v>662</c:v>
                </c:pt>
                <c:pt idx="223">
                  <c:v>663</c:v>
                </c:pt>
                <c:pt idx="224">
                  <c:v>664</c:v>
                </c:pt>
                <c:pt idx="225">
                  <c:v>665</c:v>
                </c:pt>
                <c:pt idx="226">
                  <c:v>666</c:v>
                </c:pt>
                <c:pt idx="227">
                  <c:v>667</c:v>
                </c:pt>
                <c:pt idx="228">
                  <c:v>668</c:v>
                </c:pt>
                <c:pt idx="229">
                  <c:v>669</c:v>
                </c:pt>
                <c:pt idx="230">
                  <c:v>670</c:v>
                </c:pt>
                <c:pt idx="231">
                  <c:v>671</c:v>
                </c:pt>
                <c:pt idx="232">
                  <c:v>672</c:v>
                </c:pt>
                <c:pt idx="233">
                  <c:v>673</c:v>
                </c:pt>
                <c:pt idx="234">
                  <c:v>674</c:v>
                </c:pt>
                <c:pt idx="235">
                  <c:v>675</c:v>
                </c:pt>
                <c:pt idx="236">
                  <c:v>676</c:v>
                </c:pt>
                <c:pt idx="237">
                  <c:v>677</c:v>
                </c:pt>
                <c:pt idx="238">
                  <c:v>678</c:v>
                </c:pt>
                <c:pt idx="239">
                  <c:v>679</c:v>
                </c:pt>
                <c:pt idx="240">
                  <c:v>680</c:v>
                </c:pt>
                <c:pt idx="241">
                  <c:v>681</c:v>
                </c:pt>
                <c:pt idx="242">
                  <c:v>682</c:v>
                </c:pt>
                <c:pt idx="243">
                  <c:v>683</c:v>
                </c:pt>
                <c:pt idx="244">
                  <c:v>684</c:v>
                </c:pt>
                <c:pt idx="245">
                  <c:v>685</c:v>
                </c:pt>
                <c:pt idx="246">
                  <c:v>686</c:v>
                </c:pt>
                <c:pt idx="247">
                  <c:v>687</c:v>
                </c:pt>
                <c:pt idx="248">
                  <c:v>688</c:v>
                </c:pt>
                <c:pt idx="249">
                  <c:v>689</c:v>
                </c:pt>
                <c:pt idx="250">
                  <c:v>690</c:v>
                </c:pt>
                <c:pt idx="251">
                  <c:v>691</c:v>
                </c:pt>
                <c:pt idx="252">
                  <c:v>692</c:v>
                </c:pt>
                <c:pt idx="253">
                  <c:v>693</c:v>
                </c:pt>
                <c:pt idx="254">
                  <c:v>694</c:v>
                </c:pt>
                <c:pt idx="255">
                  <c:v>695</c:v>
                </c:pt>
                <c:pt idx="256">
                  <c:v>696</c:v>
                </c:pt>
                <c:pt idx="257">
                  <c:v>697</c:v>
                </c:pt>
                <c:pt idx="258">
                  <c:v>698</c:v>
                </c:pt>
                <c:pt idx="259">
                  <c:v>699</c:v>
                </c:pt>
                <c:pt idx="260">
                  <c:v>700</c:v>
                </c:pt>
                <c:pt idx="261">
                  <c:v>701</c:v>
                </c:pt>
                <c:pt idx="262">
                  <c:v>702</c:v>
                </c:pt>
                <c:pt idx="263">
                  <c:v>703</c:v>
                </c:pt>
                <c:pt idx="264">
                  <c:v>704</c:v>
                </c:pt>
                <c:pt idx="265">
                  <c:v>705</c:v>
                </c:pt>
                <c:pt idx="266">
                  <c:v>706</c:v>
                </c:pt>
                <c:pt idx="267">
                  <c:v>707</c:v>
                </c:pt>
                <c:pt idx="268">
                  <c:v>708</c:v>
                </c:pt>
                <c:pt idx="269">
                  <c:v>709</c:v>
                </c:pt>
                <c:pt idx="270">
                  <c:v>710</c:v>
                </c:pt>
                <c:pt idx="271">
                  <c:v>711</c:v>
                </c:pt>
                <c:pt idx="272">
                  <c:v>712</c:v>
                </c:pt>
                <c:pt idx="273">
                  <c:v>713</c:v>
                </c:pt>
                <c:pt idx="274">
                  <c:v>714</c:v>
                </c:pt>
                <c:pt idx="275">
                  <c:v>715</c:v>
                </c:pt>
                <c:pt idx="276">
                  <c:v>716</c:v>
                </c:pt>
                <c:pt idx="277">
                  <c:v>717</c:v>
                </c:pt>
                <c:pt idx="278">
                  <c:v>718</c:v>
                </c:pt>
                <c:pt idx="279">
                  <c:v>719</c:v>
                </c:pt>
                <c:pt idx="280">
                  <c:v>720</c:v>
                </c:pt>
                <c:pt idx="281">
                  <c:v>721</c:v>
                </c:pt>
                <c:pt idx="282">
                  <c:v>722</c:v>
                </c:pt>
                <c:pt idx="283">
                  <c:v>723</c:v>
                </c:pt>
                <c:pt idx="284">
                  <c:v>724</c:v>
                </c:pt>
                <c:pt idx="285">
                  <c:v>725</c:v>
                </c:pt>
                <c:pt idx="286">
                  <c:v>726</c:v>
                </c:pt>
                <c:pt idx="287">
                  <c:v>727</c:v>
                </c:pt>
                <c:pt idx="288">
                  <c:v>728</c:v>
                </c:pt>
                <c:pt idx="289">
                  <c:v>729</c:v>
                </c:pt>
                <c:pt idx="290">
                  <c:v>730</c:v>
                </c:pt>
                <c:pt idx="291">
                  <c:v>731</c:v>
                </c:pt>
                <c:pt idx="292">
                  <c:v>732</c:v>
                </c:pt>
                <c:pt idx="293">
                  <c:v>733</c:v>
                </c:pt>
                <c:pt idx="294">
                  <c:v>734</c:v>
                </c:pt>
                <c:pt idx="295">
                  <c:v>735</c:v>
                </c:pt>
                <c:pt idx="296">
                  <c:v>736</c:v>
                </c:pt>
                <c:pt idx="297">
                  <c:v>737</c:v>
                </c:pt>
                <c:pt idx="298">
                  <c:v>738</c:v>
                </c:pt>
                <c:pt idx="299">
                  <c:v>739</c:v>
                </c:pt>
                <c:pt idx="300">
                  <c:v>740</c:v>
                </c:pt>
                <c:pt idx="301">
                  <c:v>741</c:v>
                </c:pt>
                <c:pt idx="302">
                  <c:v>742</c:v>
                </c:pt>
                <c:pt idx="303">
                  <c:v>743</c:v>
                </c:pt>
                <c:pt idx="304">
                  <c:v>744</c:v>
                </c:pt>
                <c:pt idx="305">
                  <c:v>745</c:v>
                </c:pt>
                <c:pt idx="306">
                  <c:v>746</c:v>
                </c:pt>
                <c:pt idx="307">
                  <c:v>747</c:v>
                </c:pt>
                <c:pt idx="308">
                  <c:v>748</c:v>
                </c:pt>
                <c:pt idx="309">
                  <c:v>749</c:v>
                </c:pt>
                <c:pt idx="310">
                  <c:v>750</c:v>
                </c:pt>
                <c:pt idx="311">
                  <c:v>751</c:v>
                </c:pt>
                <c:pt idx="312">
                  <c:v>752</c:v>
                </c:pt>
                <c:pt idx="313">
                  <c:v>753</c:v>
                </c:pt>
                <c:pt idx="314">
                  <c:v>754</c:v>
                </c:pt>
                <c:pt idx="315">
                  <c:v>755</c:v>
                </c:pt>
                <c:pt idx="316">
                  <c:v>756</c:v>
                </c:pt>
                <c:pt idx="317">
                  <c:v>757</c:v>
                </c:pt>
                <c:pt idx="318">
                  <c:v>758</c:v>
                </c:pt>
                <c:pt idx="319">
                  <c:v>759</c:v>
                </c:pt>
                <c:pt idx="320">
                  <c:v>760</c:v>
                </c:pt>
                <c:pt idx="321">
                  <c:v>761</c:v>
                </c:pt>
                <c:pt idx="322">
                  <c:v>762</c:v>
                </c:pt>
                <c:pt idx="323">
                  <c:v>763</c:v>
                </c:pt>
                <c:pt idx="324">
                  <c:v>764</c:v>
                </c:pt>
                <c:pt idx="325">
                  <c:v>765</c:v>
                </c:pt>
                <c:pt idx="326">
                  <c:v>766</c:v>
                </c:pt>
                <c:pt idx="327">
                  <c:v>767</c:v>
                </c:pt>
                <c:pt idx="328">
                  <c:v>768</c:v>
                </c:pt>
                <c:pt idx="329">
                  <c:v>769</c:v>
                </c:pt>
                <c:pt idx="330">
                  <c:v>770</c:v>
                </c:pt>
                <c:pt idx="331">
                  <c:v>771</c:v>
                </c:pt>
                <c:pt idx="332">
                  <c:v>772</c:v>
                </c:pt>
                <c:pt idx="333">
                  <c:v>773</c:v>
                </c:pt>
                <c:pt idx="334">
                  <c:v>774</c:v>
                </c:pt>
                <c:pt idx="335">
                  <c:v>775</c:v>
                </c:pt>
                <c:pt idx="336">
                  <c:v>776</c:v>
                </c:pt>
                <c:pt idx="337">
                  <c:v>777</c:v>
                </c:pt>
                <c:pt idx="338">
                  <c:v>778</c:v>
                </c:pt>
                <c:pt idx="339">
                  <c:v>779</c:v>
                </c:pt>
                <c:pt idx="340">
                  <c:v>780</c:v>
                </c:pt>
                <c:pt idx="341">
                  <c:v>781</c:v>
                </c:pt>
                <c:pt idx="342">
                  <c:v>782</c:v>
                </c:pt>
                <c:pt idx="343">
                  <c:v>783</c:v>
                </c:pt>
                <c:pt idx="344">
                  <c:v>784</c:v>
                </c:pt>
                <c:pt idx="345">
                  <c:v>785</c:v>
                </c:pt>
                <c:pt idx="346">
                  <c:v>786</c:v>
                </c:pt>
                <c:pt idx="347">
                  <c:v>787</c:v>
                </c:pt>
                <c:pt idx="348">
                  <c:v>788</c:v>
                </c:pt>
                <c:pt idx="349">
                  <c:v>789</c:v>
                </c:pt>
                <c:pt idx="350">
                  <c:v>790</c:v>
                </c:pt>
                <c:pt idx="351">
                  <c:v>791</c:v>
                </c:pt>
                <c:pt idx="352">
                  <c:v>792</c:v>
                </c:pt>
                <c:pt idx="353">
                  <c:v>793</c:v>
                </c:pt>
                <c:pt idx="354">
                  <c:v>794</c:v>
                </c:pt>
                <c:pt idx="355">
                  <c:v>795</c:v>
                </c:pt>
                <c:pt idx="356">
                  <c:v>796</c:v>
                </c:pt>
                <c:pt idx="357">
                  <c:v>797</c:v>
                </c:pt>
                <c:pt idx="358">
                  <c:v>798</c:v>
                </c:pt>
                <c:pt idx="359">
                  <c:v>799</c:v>
                </c:pt>
                <c:pt idx="360">
                  <c:v>800</c:v>
                </c:pt>
                <c:pt idx="361">
                  <c:v>801</c:v>
                </c:pt>
                <c:pt idx="362">
                  <c:v>802</c:v>
                </c:pt>
                <c:pt idx="363">
                  <c:v>803</c:v>
                </c:pt>
                <c:pt idx="364">
                  <c:v>804</c:v>
                </c:pt>
                <c:pt idx="365">
                  <c:v>805</c:v>
                </c:pt>
                <c:pt idx="366">
                  <c:v>806</c:v>
                </c:pt>
                <c:pt idx="367">
                  <c:v>807</c:v>
                </c:pt>
                <c:pt idx="368">
                  <c:v>808</c:v>
                </c:pt>
                <c:pt idx="369">
                  <c:v>809</c:v>
                </c:pt>
                <c:pt idx="370">
                  <c:v>810</c:v>
                </c:pt>
                <c:pt idx="371">
                  <c:v>811</c:v>
                </c:pt>
                <c:pt idx="372">
                  <c:v>812</c:v>
                </c:pt>
                <c:pt idx="373">
                  <c:v>813</c:v>
                </c:pt>
                <c:pt idx="374">
                  <c:v>814</c:v>
                </c:pt>
                <c:pt idx="375">
                  <c:v>815</c:v>
                </c:pt>
                <c:pt idx="376">
                  <c:v>816</c:v>
                </c:pt>
                <c:pt idx="377">
                  <c:v>817</c:v>
                </c:pt>
                <c:pt idx="378">
                  <c:v>818</c:v>
                </c:pt>
                <c:pt idx="379">
                  <c:v>819</c:v>
                </c:pt>
                <c:pt idx="380">
                  <c:v>820</c:v>
                </c:pt>
              </c:numCache>
            </c:numRef>
          </c:xVal>
          <c:yVal>
            <c:numRef>
              <c:f>Sheet1!$N$2:$N$382</c:f>
              <c:numCache>
                <c:formatCode>General</c:formatCode>
                <c:ptCount val="381"/>
                <c:pt idx="0">
                  <c:v>8.8100000000000227E-3</c:v>
                </c:pt>
                <c:pt idx="1">
                  <c:v>9.2800000000000001E-3</c:v>
                </c:pt>
                <c:pt idx="2">
                  <c:v>8.3400000000000227E-3</c:v>
                </c:pt>
                <c:pt idx="3">
                  <c:v>9.4500000000000747E-3</c:v>
                </c:pt>
                <c:pt idx="4">
                  <c:v>8.2000000000000007E-3</c:v>
                </c:pt>
                <c:pt idx="5">
                  <c:v>8.3600000000001208E-3</c:v>
                </c:pt>
                <c:pt idx="6">
                  <c:v>8.7700000000000208E-3</c:v>
                </c:pt>
                <c:pt idx="7">
                  <c:v>7.9500000000000594E-3</c:v>
                </c:pt>
                <c:pt idx="8">
                  <c:v>8.1600000000000266E-3</c:v>
                </c:pt>
                <c:pt idx="9">
                  <c:v>7.2700000000002112E-3</c:v>
                </c:pt>
                <c:pt idx="10">
                  <c:v>7.7900000000001614E-3</c:v>
                </c:pt>
                <c:pt idx="11">
                  <c:v>7.8700000000000124E-3</c:v>
                </c:pt>
                <c:pt idx="12">
                  <c:v>7.9600000000000122E-3</c:v>
                </c:pt>
                <c:pt idx="13">
                  <c:v>8.4100000000000008E-3</c:v>
                </c:pt>
                <c:pt idx="14">
                  <c:v>7.6700000000000934E-3</c:v>
                </c:pt>
                <c:pt idx="15">
                  <c:v>8.1300000000000001E-3</c:v>
                </c:pt>
                <c:pt idx="16">
                  <c:v>7.2900000000000534E-3</c:v>
                </c:pt>
                <c:pt idx="17">
                  <c:v>7.6700000000000934E-3</c:v>
                </c:pt>
                <c:pt idx="18">
                  <c:v>7.7600000000000134E-3</c:v>
                </c:pt>
                <c:pt idx="19">
                  <c:v>8.0100000000000067E-3</c:v>
                </c:pt>
                <c:pt idx="20">
                  <c:v>9.1700000000000028E-3</c:v>
                </c:pt>
                <c:pt idx="21">
                  <c:v>1.0640000000000005E-2</c:v>
                </c:pt>
                <c:pt idx="22">
                  <c:v>7.5900000000000134E-3</c:v>
                </c:pt>
                <c:pt idx="23">
                  <c:v>7.1200000000000013E-3</c:v>
                </c:pt>
                <c:pt idx="24">
                  <c:v>8.1100000000000026E-3</c:v>
                </c:pt>
                <c:pt idx="25">
                  <c:v>8.5400000000000007E-3</c:v>
                </c:pt>
                <c:pt idx="26">
                  <c:v>8.6300000000000005E-3</c:v>
                </c:pt>
                <c:pt idx="27">
                  <c:v>8.5300000000000046E-3</c:v>
                </c:pt>
                <c:pt idx="28">
                  <c:v>9.3600000000000766E-3</c:v>
                </c:pt>
                <c:pt idx="29">
                  <c:v>9.2600000000000026E-3</c:v>
                </c:pt>
                <c:pt idx="30">
                  <c:v>9.5100000000000028E-3</c:v>
                </c:pt>
                <c:pt idx="31">
                  <c:v>9.7100000000000068E-3</c:v>
                </c:pt>
                <c:pt idx="32">
                  <c:v>1.0940000000000043E-2</c:v>
                </c:pt>
                <c:pt idx="33">
                  <c:v>1.1400000000000281E-2</c:v>
                </c:pt>
                <c:pt idx="34">
                  <c:v>1.2220000000000003E-2</c:v>
                </c:pt>
                <c:pt idx="35">
                  <c:v>1.3370000000000003E-2</c:v>
                </c:pt>
                <c:pt idx="36">
                  <c:v>1.443E-2</c:v>
                </c:pt>
                <c:pt idx="37">
                  <c:v>1.5389999999999999E-2</c:v>
                </c:pt>
                <c:pt idx="38">
                  <c:v>1.5709999999999998E-2</c:v>
                </c:pt>
                <c:pt idx="39">
                  <c:v>1.6700000000000301E-2</c:v>
                </c:pt>
                <c:pt idx="40">
                  <c:v>1.7860000000000001E-2</c:v>
                </c:pt>
                <c:pt idx="41">
                  <c:v>1.7260000000000001E-2</c:v>
                </c:pt>
                <c:pt idx="42">
                  <c:v>2.1569999999999999E-2</c:v>
                </c:pt>
                <c:pt idx="43">
                  <c:v>2.4149999999999998E-2</c:v>
                </c:pt>
                <c:pt idx="44">
                  <c:v>2.5389999999999999E-2</c:v>
                </c:pt>
                <c:pt idx="45">
                  <c:v>2.7100000000000006E-2</c:v>
                </c:pt>
                <c:pt idx="46">
                  <c:v>2.8739999999999998E-2</c:v>
                </c:pt>
                <c:pt idx="47">
                  <c:v>3.1530000000000002E-2</c:v>
                </c:pt>
                <c:pt idx="48">
                  <c:v>3.338E-2</c:v>
                </c:pt>
                <c:pt idx="49">
                  <c:v>3.6370000000000006E-2</c:v>
                </c:pt>
                <c:pt idx="50">
                  <c:v>3.9830000000000011E-2</c:v>
                </c:pt>
                <c:pt idx="51">
                  <c:v>4.3830000000000022E-2</c:v>
                </c:pt>
                <c:pt idx="52">
                  <c:v>4.3969999999999995E-2</c:v>
                </c:pt>
                <c:pt idx="53">
                  <c:v>5.0650000000000001E-2</c:v>
                </c:pt>
                <c:pt idx="54">
                  <c:v>5.4820000000000112E-2</c:v>
                </c:pt>
                <c:pt idx="55">
                  <c:v>5.9770000000000024E-2</c:v>
                </c:pt>
                <c:pt idx="56">
                  <c:v>6.5320000000000003E-2</c:v>
                </c:pt>
                <c:pt idx="57">
                  <c:v>6.9580000000000003E-2</c:v>
                </c:pt>
                <c:pt idx="58">
                  <c:v>7.7240000000000003E-2</c:v>
                </c:pt>
                <c:pt idx="59">
                  <c:v>8.2050000000000026E-2</c:v>
                </c:pt>
                <c:pt idx="60">
                  <c:v>8.9030000000000026E-2</c:v>
                </c:pt>
                <c:pt idx="61">
                  <c:v>9.9770000000000025E-2</c:v>
                </c:pt>
                <c:pt idx="62">
                  <c:v>0.10299999999999998</c:v>
                </c:pt>
                <c:pt idx="63">
                  <c:v>0.11237999999999693</c:v>
                </c:pt>
                <c:pt idx="64">
                  <c:v>0.12078000000000012</c:v>
                </c:pt>
                <c:pt idx="65">
                  <c:v>0.13569000000000001</c:v>
                </c:pt>
                <c:pt idx="66">
                  <c:v>0.14230999999999999</c:v>
                </c:pt>
                <c:pt idx="67">
                  <c:v>0.15858000000000044</c:v>
                </c:pt>
                <c:pt idx="68">
                  <c:v>0.16635</c:v>
                </c:pt>
                <c:pt idx="69">
                  <c:v>0.17551000000000044</c:v>
                </c:pt>
                <c:pt idx="70">
                  <c:v>0.19148000000000001</c:v>
                </c:pt>
                <c:pt idx="71">
                  <c:v>0.20100999999999999</c:v>
                </c:pt>
                <c:pt idx="72">
                  <c:v>0.21973000000000384</c:v>
                </c:pt>
                <c:pt idx="73">
                  <c:v>0.23233999999999999</c:v>
                </c:pt>
                <c:pt idx="74">
                  <c:v>0.25177000000000005</c:v>
                </c:pt>
                <c:pt idx="75">
                  <c:v>0.26726</c:v>
                </c:pt>
                <c:pt idx="76">
                  <c:v>0.28590000000000032</c:v>
                </c:pt>
                <c:pt idx="77">
                  <c:v>0.30333000000000032</c:v>
                </c:pt>
                <c:pt idx="78">
                  <c:v>0.32127000000000488</c:v>
                </c:pt>
                <c:pt idx="79">
                  <c:v>0.3436300000000001</c:v>
                </c:pt>
                <c:pt idx="80">
                  <c:v>0.35981000000000796</c:v>
                </c:pt>
                <c:pt idx="81">
                  <c:v>0.38351000000000773</c:v>
                </c:pt>
                <c:pt idx="82">
                  <c:v>0.40242000000000488</c:v>
                </c:pt>
                <c:pt idx="83">
                  <c:v>0.41819000000000001</c:v>
                </c:pt>
                <c:pt idx="84">
                  <c:v>0.44369999999999998</c:v>
                </c:pt>
                <c:pt idx="85">
                  <c:v>0.46897000000000238</c:v>
                </c:pt>
                <c:pt idx="86">
                  <c:v>0.48550000000000032</c:v>
                </c:pt>
                <c:pt idx="87">
                  <c:v>0.51236999999999056</c:v>
                </c:pt>
                <c:pt idx="88">
                  <c:v>0.53581999999999996</c:v>
                </c:pt>
                <c:pt idx="89">
                  <c:v>0.55465000000000064</c:v>
                </c:pt>
                <c:pt idx="90">
                  <c:v>0.57896999999999998</c:v>
                </c:pt>
                <c:pt idx="91">
                  <c:v>0.60771000000000064</c:v>
                </c:pt>
                <c:pt idx="92">
                  <c:v>0.63139000000001377</c:v>
                </c:pt>
                <c:pt idx="93">
                  <c:v>0.65686000000001277</c:v>
                </c:pt>
                <c:pt idx="94">
                  <c:v>0.67931000000000064</c:v>
                </c:pt>
                <c:pt idx="95">
                  <c:v>0.69980000000000064</c:v>
                </c:pt>
                <c:pt idx="96">
                  <c:v>0.72716999999999998</c:v>
                </c:pt>
                <c:pt idx="97">
                  <c:v>0.73390999999999995</c:v>
                </c:pt>
                <c:pt idx="98">
                  <c:v>0.76565000000001648</c:v>
                </c:pt>
                <c:pt idx="99">
                  <c:v>0.78547</c:v>
                </c:pt>
                <c:pt idx="100">
                  <c:v>0.80332000000000003</c:v>
                </c:pt>
                <c:pt idx="101">
                  <c:v>0.82145000000000001</c:v>
                </c:pt>
                <c:pt idx="102">
                  <c:v>0.83252000000000004</c:v>
                </c:pt>
                <c:pt idx="103">
                  <c:v>0.85074000000001648</c:v>
                </c:pt>
                <c:pt idx="104">
                  <c:v>0.86395000000000965</c:v>
                </c:pt>
                <c:pt idx="105">
                  <c:v>0.87324000000001434</c:v>
                </c:pt>
                <c:pt idx="106">
                  <c:v>0.87230000000000063</c:v>
                </c:pt>
                <c:pt idx="107">
                  <c:v>0.90314000000000005</c:v>
                </c:pt>
                <c:pt idx="108">
                  <c:v>0.91205000000000003</c:v>
                </c:pt>
                <c:pt idx="109">
                  <c:v>0.91359000000000001</c:v>
                </c:pt>
                <c:pt idx="110">
                  <c:v>0.92171999999999998</c:v>
                </c:pt>
                <c:pt idx="111">
                  <c:v>0.93776000000000004</c:v>
                </c:pt>
                <c:pt idx="112">
                  <c:v>0.95059000000000005</c:v>
                </c:pt>
                <c:pt idx="113">
                  <c:v>0.95920000000000005</c:v>
                </c:pt>
                <c:pt idx="114">
                  <c:v>0.94959000000000005</c:v>
                </c:pt>
                <c:pt idx="115">
                  <c:v>0.96011000000000002</c:v>
                </c:pt>
                <c:pt idx="116">
                  <c:v>0.96675000000001265</c:v>
                </c:pt>
                <c:pt idx="117">
                  <c:v>0.97411000000000003</c:v>
                </c:pt>
                <c:pt idx="118">
                  <c:v>0.98258999999998509</c:v>
                </c:pt>
                <c:pt idx="119">
                  <c:v>0.98615999999999959</c:v>
                </c:pt>
                <c:pt idx="120">
                  <c:v>0.98485</c:v>
                </c:pt>
                <c:pt idx="121">
                  <c:v>0.99025999999999959</c:v>
                </c:pt>
                <c:pt idx="122">
                  <c:v>0.98520999999999959</c:v>
                </c:pt>
                <c:pt idx="123">
                  <c:v>0.99820999999999949</c:v>
                </c:pt>
                <c:pt idx="124">
                  <c:v>1</c:v>
                </c:pt>
                <c:pt idx="125">
                  <c:v>0.98624000000000001</c:v>
                </c:pt>
                <c:pt idx="126">
                  <c:v>0.99365999999999999</c:v>
                </c:pt>
                <c:pt idx="127">
                  <c:v>0.98975999999999997</c:v>
                </c:pt>
                <c:pt idx="128">
                  <c:v>0.99825999999999959</c:v>
                </c:pt>
                <c:pt idx="129">
                  <c:v>0.9976699999999995</c:v>
                </c:pt>
                <c:pt idx="130">
                  <c:v>0.98709999999999998</c:v>
                </c:pt>
                <c:pt idx="131">
                  <c:v>0.99137999999999959</c:v>
                </c:pt>
                <c:pt idx="132">
                  <c:v>0.97705000000000064</c:v>
                </c:pt>
                <c:pt idx="133">
                  <c:v>0.97407999999999995</c:v>
                </c:pt>
                <c:pt idx="134">
                  <c:v>0.97746999999999951</c:v>
                </c:pt>
                <c:pt idx="135">
                  <c:v>0.96963999999999995</c:v>
                </c:pt>
                <c:pt idx="136">
                  <c:v>0.97278000000000064</c:v>
                </c:pt>
                <c:pt idx="137">
                  <c:v>0.96569000000001648</c:v>
                </c:pt>
                <c:pt idx="138">
                  <c:v>0.96519999999999995</c:v>
                </c:pt>
                <c:pt idx="139">
                  <c:v>0.95070000000000165</c:v>
                </c:pt>
                <c:pt idx="140">
                  <c:v>0.94716</c:v>
                </c:pt>
                <c:pt idx="141">
                  <c:v>0.94508000000000003</c:v>
                </c:pt>
                <c:pt idx="142">
                  <c:v>0.93669000000001446</c:v>
                </c:pt>
                <c:pt idx="143">
                  <c:v>0.94840999999999998</c:v>
                </c:pt>
                <c:pt idx="144">
                  <c:v>0.93325999999999998</c:v>
                </c:pt>
                <c:pt idx="145">
                  <c:v>0.92361000000000004</c:v>
                </c:pt>
                <c:pt idx="146">
                  <c:v>0.91430999999999996</c:v>
                </c:pt>
                <c:pt idx="147">
                  <c:v>0.89885999999999999</c:v>
                </c:pt>
                <c:pt idx="148">
                  <c:v>0.89919000000000004</c:v>
                </c:pt>
                <c:pt idx="149">
                  <c:v>0.88863999999999999</c:v>
                </c:pt>
                <c:pt idx="150">
                  <c:v>0.88568999999999998</c:v>
                </c:pt>
                <c:pt idx="151">
                  <c:v>0.87041000000000002</c:v>
                </c:pt>
                <c:pt idx="152">
                  <c:v>0.87503000000000064</c:v>
                </c:pt>
                <c:pt idx="153">
                  <c:v>0.85529999999999995</c:v>
                </c:pt>
                <c:pt idx="154">
                  <c:v>0.85219000000001321</c:v>
                </c:pt>
                <c:pt idx="155">
                  <c:v>0.84911999999999999</c:v>
                </c:pt>
                <c:pt idx="156">
                  <c:v>0.85005000000000064</c:v>
                </c:pt>
                <c:pt idx="157">
                  <c:v>0.840650000000014</c:v>
                </c:pt>
                <c:pt idx="158">
                  <c:v>0.81747000000000003</c:v>
                </c:pt>
                <c:pt idx="159">
                  <c:v>0.81871000000000005</c:v>
                </c:pt>
                <c:pt idx="160">
                  <c:v>0.81275000000000064</c:v>
                </c:pt>
                <c:pt idx="161">
                  <c:v>0.80012000000000005</c:v>
                </c:pt>
                <c:pt idx="162">
                  <c:v>0.80689000000001065</c:v>
                </c:pt>
                <c:pt idx="163">
                  <c:v>0.80681000000000003</c:v>
                </c:pt>
                <c:pt idx="164">
                  <c:v>0.78788000000000002</c:v>
                </c:pt>
                <c:pt idx="165">
                  <c:v>0.78454000000000002</c:v>
                </c:pt>
                <c:pt idx="166">
                  <c:v>0.76917000000001434</c:v>
                </c:pt>
                <c:pt idx="167">
                  <c:v>0.75710999999999995</c:v>
                </c:pt>
                <c:pt idx="168">
                  <c:v>0.76784000000001928</c:v>
                </c:pt>
                <c:pt idx="169">
                  <c:v>0.75706000000000062</c:v>
                </c:pt>
                <c:pt idx="170">
                  <c:v>0.74713000000000063</c:v>
                </c:pt>
                <c:pt idx="171">
                  <c:v>0.74261000000000565</c:v>
                </c:pt>
                <c:pt idx="172">
                  <c:v>0.73604000000001535</c:v>
                </c:pt>
                <c:pt idx="173">
                  <c:v>0.71508000000000005</c:v>
                </c:pt>
                <c:pt idx="174">
                  <c:v>0.70780000000000065</c:v>
                </c:pt>
                <c:pt idx="175">
                  <c:v>0.71845000000000003</c:v>
                </c:pt>
                <c:pt idx="176">
                  <c:v>0.69891000000000003</c:v>
                </c:pt>
                <c:pt idx="177">
                  <c:v>0.69638999999999951</c:v>
                </c:pt>
                <c:pt idx="178">
                  <c:v>0.68680000000000063</c:v>
                </c:pt>
                <c:pt idx="179">
                  <c:v>0.66973000000001648</c:v>
                </c:pt>
                <c:pt idx="180">
                  <c:v>0.67152000000001366</c:v>
                </c:pt>
                <c:pt idx="181">
                  <c:v>0.66410000000001479</c:v>
                </c:pt>
                <c:pt idx="182">
                  <c:v>0.661420000000014</c:v>
                </c:pt>
                <c:pt idx="183">
                  <c:v>0.64548000000000005</c:v>
                </c:pt>
                <c:pt idx="184">
                  <c:v>0.64413000000000065</c:v>
                </c:pt>
                <c:pt idx="185">
                  <c:v>0.63058999999999998</c:v>
                </c:pt>
                <c:pt idx="186">
                  <c:v>0.62641000000000002</c:v>
                </c:pt>
                <c:pt idx="187">
                  <c:v>0.62749999999999995</c:v>
                </c:pt>
                <c:pt idx="188">
                  <c:v>0.60800000000000065</c:v>
                </c:pt>
                <c:pt idx="189">
                  <c:v>0.59484000000000004</c:v>
                </c:pt>
                <c:pt idx="190">
                  <c:v>0.58879000000000004</c:v>
                </c:pt>
                <c:pt idx="191">
                  <c:v>0.594069999999987</c:v>
                </c:pt>
                <c:pt idx="192">
                  <c:v>0.58356999999998105</c:v>
                </c:pt>
                <c:pt idx="193">
                  <c:v>0.57726</c:v>
                </c:pt>
                <c:pt idx="194">
                  <c:v>0.56279000000001433</c:v>
                </c:pt>
                <c:pt idx="195">
                  <c:v>0.55698000000000003</c:v>
                </c:pt>
                <c:pt idx="196">
                  <c:v>0.55335999999999996</c:v>
                </c:pt>
                <c:pt idx="197">
                  <c:v>0.54270000000000063</c:v>
                </c:pt>
                <c:pt idx="198">
                  <c:v>0.53647999999999996</c:v>
                </c:pt>
                <c:pt idx="199">
                  <c:v>0.52345999999999959</c:v>
                </c:pt>
                <c:pt idx="200">
                  <c:v>0.52537</c:v>
                </c:pt>
                <c:pt idx="201">
                  <c:v>0.52676000000000001</c:v>
                </c:pt>
                <c:pt idx="202">
                  <c:v>0.51210999999999951</c:v>
                </c:pt>
                <c:pt idx="203">
                  <c:v>0.5053799999999995</c:v>
                </c:pt>
                <c:pt idx="204">
                  <c:v>0.49359000000000008</c:v>
                </c:pt>
                <c:pt idx="205">
                  <c:v>0.48119000000000001</c:v>
                </c:pt>
                <c:pt idx="206">
                  <c:v>0.47173000000000004</c:v>
                </c:pt>
                <c:pt idx="207">
                  <c:v>0.48056000000000032</c:v>
                </c:pt>
                <c:pt idx="208">
                  <c:v>0.4677</c:v>
                </c:pt>
                <c:pt idx="209">
                  <c:v>0.45463000000000003</c:v>
                </c:pt>
                <c:pt idx="210">
                  <c:v>0.45416000000000001</c:v>
                </c:pt>
                <c:pt idx="211">
                  <c:v>0.4697900000000001</c:v>
                </c:pt>
                <c:pt idx="212">
                  <c:v>0.44601000000000002</c:v>
                </c:pt>
                <c:pt idx="213">
                  <c:v>0.44551000000000002</c:v>
                </c:pt>
                <c:pt idx="214">
                  <c:v>0.43783000000000138</c:v>
                </c:pt>
                <c:pt idx="215">
                  <c:v>0.44323999999999997</c:v>
                </c:pt>
                <c:pt idx="216">
                  <c:v>0.43338000000001103</c:v>
                </c:pt>
                <c:pt idx="217">
                  <c:v>0.43907000000000751</c:v>
                </c:pt>
                <c:pt idx="218">
                  <c:v>0.42263000000000001</c:v>
                </c:pt>
                <c:pt idx="219">
                  <c:v>0.41953000000000001</c:v>
                </c:pt>
                <c:pt idx="220">
                  <c:v>0.42282000000000897</c:v>
                </c:pt>
                <c:pt idx="221">
                  <c:v>0.40339000000000008</c:v>
                </c:pt>
                <c:pt idx="222">
                  <c:v>0.39646000000000953</c:v>
                </c:pt>
                <c:pt idx="223">
                  <c:v>0.40010000000000001</c:v>
                </c:pt>
                <c:pt idx="224">
                  <c:v>0.39686000000001154</c:v>
                </c:pt>
                <c:pt idx="225">
                  <c:v>0.39603000000000038</c:v>
                </c:pt>
                <c:pt idx="226">
                  <c:v>0.38718000000000824</c:v>
                </c:pt>
                <c:pt idx="227">
                  <c:v>0.36361000000000032</c:v>
                </c:pt>
                <c:pt idx="228">
                  <c:v>0.37198000000000953</c:v>
                </c:pt>
                <c:pt idx="229">
                  <c:v>0.37797000000000874</c:v>
                </c:pt>
                <c:pt idx="230">
                  <c:v>0.36270000000000002</c:v>
                </c:pt>
                <c:pt idx="231">
                  <c:v>0.35488000000000891</c:v>
                </c:pt>
                <c:pt idx="232">
                  <c:v>0.34066000000000002</c:v>
                </c:pt>
                <c:pt idx="233">
                  <c:v>0.36100000000000032</c:v>
                </c:pt>
                <c:pt idx="234">
                  <c:v>0.3421300000000001</c:v>
                </c:pt>
                <c:pt idx="235">
                  <c:v>0.32735000000000908</c:v>
                </c:pt>
                <c:pt idx="236">
                  <c:v>0.35336000000000706</c:v>
                </c:pt>
                <c:pt idx="237">
                  <c:v>0.33638000000001411</c:v>
                </c:pt>
                <c:pt idx="238">
                  <c:v>0.33331000000001154</c:v>
                </c:pt>
                <c:pt idx="239">
                  <c:v>0.32565000000000038</c:v>
                </c:pt>
                <c:pt idx="240">
                  <c:v>0.31932000000001154</c:v>
                </c:pt>
                <c:pt idx="241">
                  <c:v>0.30431000000000824</c:v>
                </c:pt>
                <c:pt idx="242">
                  <c:v>0.31671000000000032</c:v>
                </c:pt>
                <c:pt idx="243">
                  <c:v>0.31797000000000913</c:v>
                </c:pt>
                <c:pt idx="244">
                  <c:v>0.30448000000000885</c:v>
                </c:pt>
                <c:pt idx="245">
                  <c:v>0.29762000000000038</c:v>
                </c:pt>
                <c:pt idx="246">
                  <c:v>0.29707000000000588</c:v>
                </c:pt>
                <c:pt idx="247">
                  <c:v>0.29595000000000032</c:v>
                </c:pt>
                <c:pt idx="248">
                  <c:v>0.28920000000000001</c:v>
                </c:pt>
                <c:pt idx="249">
                  <c:v>0.29300000000000032</c:v>
                </c:pt>
                <c:pt idx="250">
                  <c:v>0.28839000000000031</c:v>
                </c:pt>
                <c:pt idx="251">
                  <c:v>0.27629000000000004</c:v>
                </c:pt>
                <c:pt idx="252">
                  <c:v>0.27423000000000003</c:v>
                </c:pt>
                <c:pt idx="253">
                  <c:v>0.27301000000000031</c:v>
                </c:pt>
                <c:pt idx="254">
                  <c:v>0.27132000000000678</c:v>
                </c:pt>
                <c:pt idx="255">
                  <c:v>0.26377</c:v>
                </c:pt>
                <c:pt idx="256">
                  <c:v>0.26714000000000004</c:v>
                </c:pt>
                <c:pt idx="257">
                  <c:v>0.25862000000000002</c:v>
                </c:pt>
                <c:pt idx="258">
                  <c:v>0.25437000000000032</c:v>
                </c:pt>
                <c:pt idx="259">
                  <c:v>0.25648000000000032</c:v>
                </c:pt>
                <c:pt idx="260">
                  <c:v>0.24884000000000364</c:v>
                </c:pt>
                <c:pt idx="261">
                  <c:v>0.25225999999999998</c:v>
                </c:pt>
                <c:pt idx="262">
                  <c:v>0.24452000000000004</c:v>
                </c:pt>
                <c:pt idx="263">
                  <c:v>0.24714000000000041</c:v>
                </c:pt>
                <c:pt idx="264">
                  <c:v>0.24212</c:v>
                </c:pt>
                <c:pt idx="265">
                  <c:v>0.23608999999999999</c:v>
                </c:pt>
                <c:pt idx="266">
                  <c:v>0.24730000000000021</c:v>
                </c:pt>
                <c:pt idx="267">
                  <c:v>0.23874000000000384</c:v>
                </c:pt>
                <c:pt idx="268">
                  <c:v>0.24155000000000001</c:v>
                </c:pt>
                <c:pt idx="269">
                  <c:v>0.23669999999999999</c:v>
                </c:pt>
                <c:pt idx="270">
                  <c:v>0.22469</c:v>
                </c:pt>
                <c:pt idx="271">
                  <c:v>0.23715</c:v>
                </c:pt>
                <c:pt idx="272">
                  <c:v>0.22428000000000001</c:v>
                </c:pt>
                <c:pt idx="273">
                  <c:v>0.22323000000000001</c:v>
                </c:pt>
                <c:pt idx="274">
                  <c:v>0.21861000000000044</c:v>
                </c:pt>
                <c:pt idx="275">
                  <c:v>0.21853000000000194</c:v>
                </c:pt>
                <c:pt idx="276">
                  <c:v>0.21712999999999999</c:v>
                </c:pt>
                <c:pt idx="277">
                  <c:v>0.20940000000000294</c:v>
                </c:pt>
                <c:pt idx="278">
                  <c:v>0.21215000000000001</c:v>
                </c:pt>
                <c:pt idx="279">
                  <c:v>0.20785999999999999</c:v>
                </c:pt>
                <c:pt idx="280">
                  <c:v>0.21437999999999999</c:v>
                </c:pt>
                <c:pt idx="281">
                  <c:v>0.20025999999999999</c:v>
                </c:pt>
                <c:pt idx="282">
                  <c:v>0.20227999999999999</c:v>
                </c:pt>
                <c:pt idx="283">
                  <c:v>0.20349000000000345</c:v>
                </c:pt>
                <c:pt idx="284">
                  <c:v>0.20383999999999999</c:v>
                </c:pt>
                <c:pt idx="285">
                  <c:v>0.21465999999999999</c:v>
                </c:pt>
                <c:pt idx="286">
                  <c:v>0.19852</c:v>
                </c:pt>
                <c:pt idx="287">
                  <c:v>0.20186000000000001</c:v>
                </c:pt>
                <c:pt idx="288">
                  <c:v>0.19517999999999988</c:v>
                </c:pt>
                <c:pt idx="289">
                  <c:v>0.21085000000000001</c:v>
                </c:pt>
                <c:pt idx="290">
                  <c:v>0.20732</c:v>
                </c:pt>
                <c:pt idx="291">
                  <c:v>0.19295000000000001</c:v>
                </c:pt>
                <c:pt idx="292">
                  <c:v>0.19292999999999999</c:v>
                </c:pt>
                <c:pt idx="293">
                  <c:v>0.20172999999999999</c:v>
                </c:pt>
                <c:pt idx="294">
                  <c:v>0.19953000000000001</c:v>
                </c:pt>
                <c:pt idx="295">
                  <c:v>0.19263</c:v>
                </c:pt>
                <c:pt idx="296">
                  <c:v>0.20036999999999999</c:v>
                </c:pt>
                <c:pt idx="297">
                  <c:v>0.20357</c:v>
                </c:pt>
                <c:pt idx="298">
                  <c:v>0.19455</c:v>
                </c:pt>
                <c:pt idx="299">
                  <c:v>0.21176000000000339</c:v>
                </c:pt>
                <c:pt idx="300">
                  <c:v>0.20115</c:v>
                </c:pt>
                <c:pt idx="301">
                  <c:v>0.19266999999999998</c:v>
                </c:pt>
                <c:pt idx="302">
                  <c:v>0.20588999999999999</c:v>
                </c:pt>
                <c:pt idx="303">
                  <c:v>0.22192000000000001</c:v>
                </c:pt>
                <c:pt idx="304">
                  <c:v>0.19966999999999999</c:v>
                </c:pt>
                <c:pt idx="305">
                  <c:v>0.20132</c:v>
                </c:pt>
                <c:pt idx="306">
                  <c:v>0.19064</c:v>
                </c:pt>
                <c:pt idx="307">
                  <c:v>0.18770000000000364</c:v>
                </c:pt>
                <c:pt idx="308">
                  <c:v>0.19495999999999999</c:v>
                </c:pt>
                <c:pt idx="309">
                  <c:v>0.19603000000000001</c:v>
                </c:pt>
                <c:pt idx="310">
                  <c:v>0.20304000000000041</c:v>
                </c:pt>
                <c:pt idx="311">
                  <c:v>0.17791000000000437</c:v>
                </c:pt>
                <c:pt idx="312">
                  <c:v>0.19144000000000044</c:v>
                </c:pt>
                <c:pt idx="313">
                  <c:v>0.21048000000000044</c:v>
                </c:pt>
                <c:pt idx="314">
                  <c:v>0.21226000000000345</c:v>
                </c:pt>
                <c:pt idx="315">
                  <c:v>0.21662000000000001</c:v>
                </c:pt>
                <c:pt idx="316">
                  <c:v>0.18699000000000487</c:v>
                </c:pt>
                <c:pt idx="317">
                  <c:v>0.21498000000000347</c:v>
                </c:pt>
                <c:pt idx="318">
                  <c:v>0.19933999999999999</c:v>
                </c:pt>
                <c:pt idx="319">
                  <c:v>0.19825999999999999</c:v>
                </c:pt>
                <c:pt idx="320">
                  <c:v>0.20039999999999999</c:v>
                </c:pt>
                <c:pt idx="321">
                  <c:v>0.20535</c:v>
                </c:pt>
                <c:pt idx="322">
                  <c:v>0.22586999999999999</c:v>
                </c:pt>
                <c:pt idx="323">
                  <c:v>0.22963</c:v>
                </c:pt>
                <c:pt idx="324">
                  <c:v>0.19322</c:v>
                </c:pt>
                <c:pt idx="325">
                  <c:v>0.20324000000000342</c:v>
                </c:pt>
                <c:pt idx="326">
                  <c:v>0.21631000000000244</c:v>
                </c:pt>
                <c:pt idx="327">
                  <c:v>0.19782</c:v>
                </c:pt>
                <c:pt idx="328">
                  <c:v>0.21101000000000339</c:v>
                </c:pt>
                <c:pt idx="329">
                  <c:v>0.22228999999999999</c:v>
                </c:pt>
                <c:pt idx="330">
                  <c:v>0.22133</c:v>
                </c:pt>
                <c:pt idx="331">
                  <c:v>0.22420999999999999</c:v>
                </c:pt>
                <c:pt idx="332">
                  <c:v>0.23763000000000001</c:v>
                </c:pt>
                <c:pt idx="333">
                  <c:v>0.2190600000000035</c:v>
                </c:pt>
                <c:pt idx="334">
                  <c:v>0.20884000000000041</c:v>
                </c:pt>
                <c:pt idx="335">
                  <c:v>0.21362999999999999</c:v>
                </c:pt>
                <c:pt idx="336">
                  <c:v>0.22259999999999999</c:v>
                </c:pt>
                <c:pt idx="337">
                  <c:v>0.24532000000000001</c:v>
                </c:pt>
                <c:pt idx="338">
                  <c:v>0.2509900000000001</c:v>
                </c:pt>
                <c:pt idx="339">
                  <c:v>0.22980999999999999</c:v>
                </c:pt>
                <c:pt idx="340">
                  <c:v>0.25762000000000002</c:v>
                </c:pt>
                <c:pt idx="341">
                  <c:v>0.28376000000000001</c:v>
                </c:pt>
                <c:pt idx="342">
                  <c:v>0.24445000000000044</c:v>
                </c:pt>
                <c:pt idx="343">
                  <c:v>0.23465</c:v>
                </c:pt>
                <c:pt idx="344">
                  <c:v>0.27565000000000001</c:v>
                </c:pt>
                <c:pt idx="345">
                  <c:v>0.24181000000000041</c:v>
                </c:pt>
                <c:pt idx="346">
                  <c:v>0.23566999999999999</c:v>
                </c:pt>
                <c:pt idx="347">
                  <c:v>0.25772</c:v>
                </c:pt>
                <c:pt idx="348">
                  <c:v>0.24002999999999999</c:v>
                </c:pt>
                <c:pt idx="349">
                  <c:v>0.25410000000000005</c:v>
                </c:pt>
                <c:pt idx="350">
                  <c:v>0.26923999999999998</c:v>
                </c:pt>
                <c:pt idx="351">
                  <c:v>0.24609000000000339</c:v>
                </c:pt>
                <c:pt idx="352">
                  <c:v>0.24547000000000024</c:v>
                </c:pt>
                <c:pt idx="353">
                  <c:v>0.25937000000000032</c:v>
                </c:pt>
                <c:pt idx="354">
                  <c:v>0.29004000000000002</c:v>
                </c:pt>
                <c:pt idx="355">
                  <c:v>0.25380000000000008</c:v>
                </c:pt>
                <c:pt idx="356">
                  <c:v>0.25719000000000003</c:v>
                </c:pt>
                <c:pt idx="357">
                  <c:v>0.28543000000000002</c:v>
                </c:pt>
                <c:pt idx="358">
                  <c:v>0.27004</c:v>
                </c:pt>
                <c:pt idx="359">
                  <c:v>0.30165000000000008</c:v>
                </c:pt>
                <c:pt idx="360">
                  <c:v>0.35891000000000695</c:v>
                </c:pt>
                <c:pt idx="361">
                  <c:v>0.29437000000000824</c:v>
                </c:pt>
                <c:pt idx="362">
                  <c:v>0.28641000000000238</c:v>
                </c:pt>
                <c:pt idx="363">
                  <c:v>0.27240000000000031</c:v>
                </c:pt>
                <c:pt idx="364">
                  <c:v>0.30821000000000032</c:v>
                </c:pt>
                <c:pt idx="365">
                  <c:v>0.28606000000000031</c:v>
                </c:pt>
                <c:pt idx="366">
                  <c:v>0.30841000000000773</c:v>
                </c:pt>
                <c:pt idx="367">
                  <c:v>0.28742000000000717</c:v>
                </c:pt>
                <c:pt idx="368">
                  <c:v>0.28791000000000438</c:v>
                </c:pt>
                <c:pt idx="369">
                  <c:v>0.32431000000001098</c:v>
                </c:pt>
                <c:pt idx="370">
                  <c:v>0.33974000000000032</c:v>
                </c:pt>
                <c:pt idx="371">
                  <c:v>0.32238000000001193</c:v>
                </c:pt>
                <c:pt idx="372">
                  <c:v>0.34101000000000031</c:v>
                </c:pt>
                <c:pt idx="373">
                  <c:v>0.32485000000000874</c:v>
                </c:pt>
                <c:pt idx="374">
                  <c:v>0.37177000000000032</c:v>
                </c:pt>
                <c:pt idx="375">
                  <c:v>0.36884000000000638</c:v>
                </c:pt>
                <c:pt idx="376">
                  <c:v>0.33754000000000695</c:v>
                </c:pt>
                <c:pt idx="377">
                  <c:v>0.34494000000000002</c:v>
                </c:pt>
                <c:pt idx="378">
                  <c:v>0.38393000000000038</c:v>
                </c:pt>
                <c:pt idx="379">
                  <c:v>0.38703000000000032</c:v>
                </c:pt>
                <c:pt idx="380">
                  <c:v>0.37221000000000032</c:v>
                </c:pt>
              </c:numCache>
            </c:numRef>
          </c:yVal>
          <c:smooth val="1"/>
          <c:extLst xmlns:c16r2="http://schemas.microsoft.com/office/drawing/2015/06/chart">
            <c:ext xmlns:c16="http://schemas.microsoft.com/office/drawing/2014/chart" uri="{C3380CC4-5D6E-409C-BE32-E72D297353CC}">
              <c16:uniqueId val="{00000006-4F8D-484F-AB99-70738E915D83}"/>
            </c:ext>
          </c:extLst>
        </c:ser>
        <c:ser>
          <c:idx val="7"/>
          <c:order val="7"/>
          <c:tx>
            <c:v>DCM Fuming cycle 4</c:v>
          </c:tx>
          <c:marker>
            <c:symbol val="none"/>
          </c:marker>
          <c:xVal>
            <c:numRef>
              <c:f>Sheet1!$O$2:$O$382</c:f>
              <c:numCache>
                <c:formatCode>General</c:formatCode>
                <c:ptCount val="381"/>
                <c:pt idx="0">
                  <c:v>440</c:v>
                </c:pt>
                <c:pt idx="1">
                  <c:v>441</c:v>
                </c:pt>
                <c:pt idx="2">
                  <c:v>442</c:v>
                </c:pt>
                <c:pt idx="3">
                  <c:v>443</c:v>
                </c:pt>
                <c:pt idx="4">
                  <c:v>444</c:v>
                </c:pt>
                <c:pt idx="5">
                  <c:v>445</c:v>
                </c:pt>
                <c:pt idx="6">
                  <c:v>446</c:v>
                </c:pt>
                <c:pt idx="7">
                  <c:v>447</c:v>
                </c:pt>
                <c:pt idx="8">
                  <c:v>448</c:v>
                </c:pt>
                <c:pt idx="9">
                  <c:v>449</c:v>
                </c:pt>
                <c:pt idx="10">
                  <c:v>450</c:v>
                </c:pt>
                <c:pt idx="11">
                  <c:v>451</c:v>
                </c:pt>
                <c:pt idx="12">
                  <c:v>452</c:v>
                </c:pt>
                <c:pt idx="13">
                  <c:v>453</c:v>
                </c:pt>
                <c:pt idx="14">
                  <c:v>454</c:v>
                </c:pt>
                <c:pt idx="15">
                  <c:v>455</c:v>
                </c:pt>
                <c:pt idx="16">
                  <c:v>456</c:v>
                </c:pt>
                <c:pt idx="17">
                  <c:v>457</c:v>
                </c:pt>
                <c:pt idx="18">
                  <c:v>458</c:v>
                </c:pt>
                <c:pt idx="19">
                  <c:v>459</c:v>
                </c:pt>
                <c:pt idx="20">
                  <c:v>460</c:v>
                </c:pt>
                <c:pt idx="21">
                  <c:v>461</c:v>
                </c:pt>
                <c:pt idx="22">
                  <c:v>462</c:v>
                </c:pt>
                <c:pt idx="23">
                  <c:v>463</c:v>
                </c:pt>
                <c:pt idx="24">
                  <c:v>464</c:v>
                </c:pt>
                <c:pt idx="25">
                  <c:v>465</c:v>
                </c:pt>
                <c:pt idx="26">
                  <c:v>466</c:v>
                </c:pt>
                <c:pt idx="27">
                  <c:v>467</c:v>
                </c:pt>
                <c:pt idx="28">
                  <c:v>468</c:v>
                </c:pt>
                <c:pt idx="29">
                  <c:v>469</c:v>
                </c:pt>
                <c:pt idx="30">
                  <c:v>470</c:v>
                </c:pt>
                <c:pt idx="31">
                  <c:v>471</c:v>
                </c:pt>
                <c:pt idx="32">
                  <c:v>472</c:v>
                </c:pt>
                <c:pt idx="33">
                  <c:v>473</c:v>
                </c:pt>
                <c:pt idx="34">
                  <c:v>474</c:v>
                </c:pt>
                <c:pt idx="35">
                  <c:v>475</c:v>
                </c:pt>
                <c:pt idx="36">
                  <c:v>476</c:v>
                </c:pt>
                <c:pt idx="37">
                  <c:v>477</c:v>
                </c:pt>
                <c:pt idx="38">
                  <c:v>478</c:v>
                </c:pt>
                <c:pt idx="39">
                  <c:v>479</c:v>
                </c:pt>
                <c:pt idx="40">
                  <c:v>480</c:v>
                </c:pt>
                <c:pt idx="41">
                  <c:v>481</c:v>
                </c:pt>
                <c:pt idx="42">
                  <c:v>482</c:v>
                </c:pt>
                <c:pt idx="43">
                  <c:v>483</c:v>
                </c:pt>
                <c:pt idx="44">
                  <c:v>484</c:v>
                </c:pt>
                <c:pt idx="45">
                  <c:v>485</c:v>
                </c:pt>
                <c:pt idx="46">
                  <c:v>486</c:v>
                </c:pt>
                <c:pt idx="47">
                  <c:v>487</c:v>
                </c:pt>
                <c:pt idx="48">
                  <c:v>488</c:v>
                </c:pt>
                <c:pt idx="49">
                  <c:v>489</c:v>
                </c:pt>
                <c:pt idx="50">
                  <c:v>490</c:v>
                </c:pt>
                <c:pt idx="51">
                  <c:v>491</c:v>
                </c:pt>
                <c:pt idx="52">
                  <c:v>492</c:v>
                </c:pt>
                <c:pt idx="53">
                  <c:v>493</c:v>
                </c:pt>
                <c:pt idx="54">
                  <c:v>494</c:v>
                </c:pt>
                <c:pt idx="55">
                  <c:v>495</c:v>
                </c:pt>
                <c:pt idx="56">
                  <c:v>496</c:v>
                </c:pt>
                <c:pt idx="57">
                  <c:v>497</c:v>
                </c:pt>
                <c:pt idx="58">
                  <c:v>498</c:v>
                </c:pt>
                <c:pt idx="59">
                  <c:v>499</c:v>
                </c:pt>
                <c:pt idx="60">
                  <c:v>500</c:v>
                </c:pt>
                <c:pt idx="61">
                  <c:v>501</c:v>
                </c:pt>
                <c:pt idx="62">
                  <c:v>502</c:v>
                </c:pt>
                <c:pt idx="63">
                  <c:v>503</c:v>
                </c:pt>
                <c:pt idx="64">
                  <c:v>504</c:v>
                </c:pt>
                <c:pt idx="65">
                  <c:v>505</c:v>
                </c:pt>
                <c:pt idx="66">
                  <c:v>506</c:v>
                </c:pt>
                <c:pt idx="67">
                  <c:v>507</c:v>
                </c:pt>
                <c:pt idx="68">
                  <c:v>508</c:v>
                </c:pt>
                <c:pt idx="69">
                  <c:v>509</c:v>
                </c:pt>
                <c:pt idx="70">
                  <c:v>510</c:v>
                </c:pt>
                <c:pt idx="71">
                  <c:v>511</c:v>
                </c:pt>
                <c:pt idx="72">
                  <c:v>512</c:v>
                </c:pt>
                <c:pt idx="73">
                  <c:v>513</c:v>
                </c:pt>
                <c:pt idx="74">
                  <c:v>514</c:v>
                </c:pt>
                <c:pt idx="75">
                  <c:v>515</c:v>
                </c:pt>
                <c:pt idx="76">
                  <c:v>516</c:v>
                </c:pt>
                <c:pt idx="77">
                  <c:v>517</c:v>
                </c:pt>
                <c:pt idx="78">
                  <c:v>518</c:v>
                </c:pt>
                <c:pt idx="79">
                  <c:v>519</c:v>
                </c:pt>
                <c:pt idx="80">
                  <c:v>520</c:v>
                </c:pt>
                <c:pt idx="81">
                  <c:v>521</c:v>
                </c:pt>
                <c:pt idx="82">
                  <c:v>522</c:v>
                </c:pt>
                <c:pt idx="83">
                  <c:v>523</c:v>
                </c:pt>
                <c:pt idx="84">
                  <c:v>524</c:v>
                </c:pt>
                <c:pt idx="85">
                  <c:v>525</c:v>
                </c:pt>
                <c:pt idx="86">
                  <c:v>526</c:v>
                </c:pt>
                <c:pt idx="87">
                  <c:v>527</c:v>
                </c:pt>
                <c:pt idx="88">
                  <c:v>528</c:v>
                </c:pt>
                <c:pt idx="89">
                  <c:v>529</c:v>
                </c:pt>
                <c:pt idx="90">
                  <c:v>530</c:v>
                </c:pt>
                <c:pt idx="91">
                  <c:v>531</c:v>
                </c:pt>
                <c:pt idx="92">
                  <c:v>532</c:v>
                </c:pt>
                <c:pt idx="93">
                  <c:v>533</c:v>
                </c:pt>
                <c:pt idx="94">
                  <c:v>534</c:v>
                </c:pt>
                <c:pt idx="95">
                  <c:v>535</c:v>
                </c:pt>
                <c:pt idx="96">
                  <c:v>536</c:v>
                </c:pt>
                <c:pt idx="97">
                  <c:v>537</c:v>
                </c:pt>
                <c:pt idx="98">
                  <c:v>538</c:v>
                </c:pt>
                <c:pt idx="99">
                  <c:v>539</c:v>
                </c:pt>
                <c:pt idx="100">
                  <c:v>540</c:v>
                </c:pt>
                <c:pt idx="101">
                  <c:v>541</c:v>
                </c:pt>
                <c:pt idx="102">
                  <c:v>542</c:v>
                </c:pt>
                <c:pt idx="103">
                  <c:v>543</c:v>
                </c:pt>
                <c:pt idx="104">
                  <c:v>544</c:v>
                </c:pt>
                <c:pt idx="105">
                  <c:v>545</c:v>
                </c:pt>
                <c:pt idx="106">
                  <c:v>546</c:v>
                </c:pt>
                <c:pt idx="107">
                  <c:v>547</c:v>
                </c:pt>
                <c:pt idx="108">
                  <c:v>548</c:v>
                </c:pt>
                <c:pt idx="109">
                  <c:v>549</c:v>
                </c:pt>
                <c:pt idx="110">
                  <c:v>550</c:v>
                </c:pt>
                <c:pt idx="111">
                  <c:v>551</c:v>
                </c:pt>
                <c:pt idx="112">
                  <c:v>552</c:v>
                </c:pt>
                <c:pt idx="113">
                  <c:v>553</c:v>
                </c:pt>
                <c:pt idx="114">
                  <c:v>554</c:v>
                </c:pt>
                <c:pt idx="115">
                  <c:v>555</c:v>
                </c:pt>
                <c:pt idx="116">
                  <c:v>556</c:v>
                </c:pt>
                <c:pt idx="117">
                  <c:v>557</c:v>
                </c:pt>
                <c:pt idx="118">
                  <c:v>558</c:v>
                </c:pt>
                <c:pt idx="119">
                  <c:v>559</c:v>
                </c:pt>
                <c:pt idx="120">
                  <c:v>560</c:v>
                </c:pt>
                <c:pt idx="121">
                  <c:v>561</c:v>
                </c:pt>
                <c:pt idx="122">
                  <c:v>562</c:v>
                </c:pt>
                <c:pt idx="123">
                  <c:v>563</c:v>
                </c:pt>
                <c:pt idx="124">
                  <c:v>564</c:v>
                </c:pt>
                <c:pt idx="125">
                  <c:v>565</c:v>
                </c:pt>
                <c:pt idx="126">
                  <c:v>566</c:v>
                </c:pt>
                <c:pt idx="127">
                  <c:v>567</c:v>
                </c:pt>
                <c:pt idx="128">
                  <c:v>568</c:v>
                </c:pt>
                <c:pt idx="129">
                  <c:v>569</c:v>
                </c:pt>
                <c:pt idx="130">
                  <c:v>570</c:v>
                </c:pt>
                <c:pt idx="131">
                  <c:v>571</c:v>
                </c:pt>
                <c:pt idx="132">
                  <c:v>572</c:v>
                </c:pt>
                <c:pt idx="133">
                  <c:v>573</c:v>
                </c:pt>
                <c:pt idx="134">
                  <c:v>574</c:v>
                </c:pt>
                <c:pt idx="135">
                  <c:v>575</c:v>
                </c:pt>
                <c:pt idx="136">
                  <c:v>576</c:v>
                </c:pt>
                <c:pt idx="137">
                  <c:v>577</c:v>
                </c:pt>
                <c:pt idx="138">
                  <c:v>578</c:v>
                </c:pt>
                <c:pt idx="139">
                  <c:v>579</c:v>
                </c:pt>
                <c:pt idx="140">
                  <c:v>580</c:v>
                </c:pt>
                <c:pt idx="141">
                  <c:v>581</c:v>
                </c:pt>
                <c:pt idx="142">
                  <c:v>582</c:v>
                </c:pt>
                <c:pt idx="143">
                  <c:v>583</c:v>
                </c:pt>
                <c:pt idx="144">
                  <c:v>584</c:v>
                </c:pt>
                <c:pt idx="145">
                  <c:v>585</c:v>
                </c:pt>
                <c:pt idx="146">
                  <c:v>586</c:v>
                </c:pt>
                <c:pt idx="147">
                  <c:v>587</c:v>
                </c:pt>
                <c:pt idx="148">
                  <c:v>588</c:v>
                </c:pt>
                <c:pt idx="149">
                  <c:v>589</c:v>
                </c:pt>
                <c:pt idx="150">
                  <c:v>590</c:v>
                </c:pt>
                <c:pt idx="151">
                  <c:v>591</c:v>
                </c:pt>
                <c:pt idx="152">
                  <c:v>592</c:v>
                </c:pt>
                <c:pt idx="153">
                  <c:v>593</c:v>
                </c:pt>
                <c:pt idx="154">
                  <c:v>594</c:v>
                </c:pt>
                <c:pt idx="155">
                  <c:v>595</c:v>
                </c:pt>
                <c:pt idx="156">
                  <c:v>596</c:v>
                </c:pt>
                <c:pt idx="157">
                  <c:v>597</c:v>
                </c:pt>
                <c:pt idx="158">
                  <c:v>598</c:v>
                </c:pt>
                <c:pt idx="159">
                  <c:v>599</c:v>
                </c:pt>
                <c:pt idx="160">
                  <c:v>600</c:v>
                </c:pt>
                <c:pt idx="161">
                  <c:v>601</c:v>
                </c:pt>
                <c:pt idx="162">
                  <c:v>602</c:v>
                </c:pt>
                <c:pt idx="163">
                  <c:v>603</c:v>
                </c:pt>
                <c:pt idx="164">
                  <c:v>604</c:v>
                </c:pt>
                <c:pt idx="165">
                  <c:v>605</c:v>
                </c:pt>
                <c:pt idx="166">
                  <c:v>606</c:v>
                </c:pt>
                <c:pt idx="167">
                  <c:v>607</c:v>
                </c:pt>
                <c:pt idx="168">
                  <c:v>608</c:v>
                </c:pt>
                <c:pt idx="169">
                  <c:v>609</c:v>
                </c:pt>
                <c:pt idx="170">
                  <c:v>610</c:v>
                </c:pt>
                <c:pt idx="171">
                  <c:v>611</c:v>
                </c:pt>
                <c:pt idx="172">
                  <c:v>612</c:v>
                </c:pt>
                <c:pt idx="173">
                  <c:v>613</c:v>
                </c:pt>
                <c:pt idx="174">
                  <c:v>614</c:v>
                </c:pt>
                <c:pt idx="175">
                  <c:v>615</c:v>
                </c:pt>
                <c:pt idx="176">
                  <c:v>616</c:v>
                </c:pt>
                <c:pt idx="177">
                  <c:v>617</c:v>
                </c:pt>
                <c:pt idx="178">
                  <c:v>618</c:v>
                </c:pt>
                <c:pt idx="179">
                  <c:v>619</c:v>
                </c:pt>
                <c:pt idx="180">
                  <c:v>620</c:v>
                </c:pt>
                <c:pt idx="181">
                  <c:v>621</c:v>
                </c:pt>
                <c:pt idx="182">
                  <c:v>622</c:v>
                </c:pt>
                <c:pt idx="183">
                  <c:v>623</c:v>
                </c:pt>
                <c:pt idx="184">
                  <c:v>624</c:v>
                </c:pt>
                <c:pt idx="185">
                  <c:v>625</c:v>
                </c:pt>
                <c:pt idx="186">
                  <c:v>626</c:v>
                </c:pt>
                <c:pt idx="187">
                  <c:v>627</c:v>
                </c:pt>
                <c:pt idx="188">
                  <c:v>628</c:v>
                </c:pt>
                <c:pt idx="189">
                  <c:v>629</c:v>
                </c:pt>
                <c:pt idx="190">
                  <c:v>630</c:v>
                </c:pt>
                <c:pt idx="191">
                  <c:v>631</c:v>
                </c:pt>
                <c:pt idx="192">
                  <c:v>632</c:v>
                </c:pt>
                <c:pt idx="193">
                  <c:v>633</c:v>
                </c:pt>
                <c:pt idx="194">
                  <c:v>634</c:v>
                </c:pt>
                <c:pt idx="195">
                  <c:v>635</c:v>
                </c:pt>
                <c:pt idx="196">
                  <c:v>636</c:v>
                </c:pt>
                <c:pt idx="197">
                  <c:v>637</c:v>
                </c:pt>
                <c:pt idx="198">
                  <c:v>638</c:v>
                </c:pt>
                <c:pt idx="199">
                  <c:v>639</c:v>
                </c:pt>
                <c:pt idx="200">
                  <c:v>640</c:v>
                </c:pt>
                <c:pt idx="201">
                  <c:v>641</c:v>
                </c:pt>
                <c:pt idx="202">
                  <c:v>642</c:v>
                </c:pt>
                <c:pt idx="203">
                  <c:v>643</c:v>
                </c:pt>
                <c:pt idx="204">
                  <c:v>644</c:v>
                </c:pt>
                <c:pt idx="205">
                  <c:v>645</c:v>
                </c:pt>
                <c:pt idx="206">
                  <c:v>646</c:v>
                </c:pt>
                <c:pt idx="207">
                  <c:v>647</c:v>
                </c:pt>
                <c:pt idx="208">
                  <c:v>648</c:v>
                </c:pt>
                <c:pt idx="209">
                  <c:v>649</c:v>
                </c:pt>
                <c:pt idx="210">
                  <c:v>650</c:v>
                </c:pt>
                <c:pt idx="211">
                  <c:v>651</c:v>
                </c:pt>
                <c:pt idx="212">
                  <c:v>652</c:v>
                </c:pt>
                <c:pt idx="213">
                  <c:v>653</c:v>
                </c:pt>
                <c:pt idx="214">
                  <c:v>654</c:v>
                </c:pt>
                <c:pt idx="215">
                  <c:v>655</c:v>
                </c:pt>
                <c:pt idx="216">
                  <c:v>656</c:v>
                </c:pt>
                <c:pt idx="217">
                  <c:v>657</c:v>
                </c:pt>
                <c:pt idx="218">
                  <c:v>658</c:v>
                </c:pt>
                <c:pt idx="219">
                  <c:v>659</c:v>
                </c:pt>
                <c:pt idx="220">
                  <c:v>660</c:v>
                </c:pt>
                <c:pt idx="221">
                  <c:v>661</c:v>
                </c:pt>
                <c:pt idx="222">
                  <c:v>662</c:v>
                </c:pt>
                <c:pt idx="223">
                  <c:v>663</c:v>
                </c:pt>
                <c:pt idx="224">
                  <c:v>664</c:v>
                </c:pt>
                <c:pt idx="225">
                  <c:v>665</c:v>
                </c:pt>
                <c:pt idx="226">
                  <c:v>666</c:v>
                </c:pt>
                <c:pt idx="227">
                  <c:v>667</c:v>
                </c:pt>
                <c:pt idx="228">
                  <c:v>668</c:v>
                </c:pt>
                <c:pt idx="229">
                  <c:v>669</c:v>
                </c:pt>
                <c:pt idx="230">
                  <c:v>670</c:v>
                </c:pt>
                <c:pt idx="231">
                  <c:v>671</c:v>
                </c:pt>
                <c:pt idx="232">
                  <c:v>672</c:v>
                </c:pt>
                <c:pt idx="233">
                  <c:v>673</c:v>
                </c:pt>
                <c:pt idx="234">
                  <c:v>674</c:v>
                </c:pt>
                <c:pt idx="235">
                  <c:v>675</c:v>
                </c:pt>
                <c:pt idx="236">
                  <c:v>676</c:v>
                </c:pt>
                <c:pt idx="237">
                  <c:v>677</c:v>
                </c:pt>
                <c:pt idx="238">
                  <c:v>678</c:v>
                </c:pt>
                <c:pt idx="239">
                  <c:v>679</c:v>
                </c:pt>
                <c:pt idx="240">
                  <c:v>680</c:v>
                </c:pt>
                <c:pt idx="241">
                  <c:v>681</c:v>
                </c:pt>
                <c:pt idx="242">
                  <c:v>682</c:v>
                </c:pt>
                <c:pt idx="243">
                  <c:v>683</c:v>
                </c:pt>
                <c:pt idx="244">
                  <c:v>684</c:v>
                </c:pt>
                <c:pt idx="245">
                  <c:v>685</c:v>
                </c:pt>
                <c:pt idx="246">
                  <c:v>686</c:v>
                </c:pt>
                <c:pt idx="247">
                  <c:v>687</c:v>
                </c:pt>
                <c:pt idx="248">
                  <c:v>688</c:v>
                </c:pt>
                <c:pt idx="249">
                  <c:v>689</c:v>
                </c:pt>
                <c:pt idx="250">
                  <c:v>690</c:v>
                </c:pt>
                <c:pt idx="251">
                  <c:v>691</c:v>
                </c:pt>
                <c:pt idx="252">
                  <c:v>692</c:v>
                </c:pt>
                <c:pt idx="253">
                  <c:v>693</c:v>
                </c:pt>
                <c:pt idx="254">
                  <c:v>694</c:v>
                </c:pt>
                <c:pt idx="255">
                  <c:v>695</c:v>
                </c:pt>
                <c:pt idx="256">
                  <c:v>696</c:v>
                </c:pt>
                <c:pt idx="257">
                  <c:v>697</c:v>
                </c:pt>
                <c:pt idx="258">
                  <c:v>698</c:v>
                </c:pt>
                <c:pt idx="259">
                  <c:v>699</c:v>
                </c:pt>
                <c:pt idx="260">
                  <c:v>700</c:v>
                </c:pt>
                <c:pt idx="261">
                  <c:v>701</c:v>
                </c:pt>
                <c:pt idx="262">
                  <c:v>702</c:v>
                </c:pt>
                <c:pt idx="263">
                  <c:v>703</c:v>
                </c:pt>
                <c:pt idx="264">
                  <c:v>704</c:v>
                </c:pt>
                <c:pt idx="265">
                  <c:v>705</c:v>
                </c:pt>
                <c:pt idx="266">
                  <c:v>706</c:v>
                </c:pt>
                <c:pt idx="267">
                  <c:v>707</c:v>
                </c:pt>
                <c:pt idx="268">
                  <c:v>708</c:v>
                </c:pt>
                <c:pt idx="269">
                  <c:v>709</c:v>
                </c:pt>
                <c:pt idx="270">
                  <c:v>710</c:v>
                </c:pt>
                <c:pt idx="271">
                  <c:v>711</c:v>
                </c:pt>
                <c:pt idx="272">
                  <c:v>712</c:v>
                </c:pt>
                <c:pt idx="273">
                  <c:v>713</c:v>
                </c:pt>
                <c:pt idx="274">
                  <c:v>714</c:v>
                </c:pt>
                <c:pt idx="275">
                  <c:v>715</c:v>
                </c:pt>
                <c:pt idx="276">
                  <c:v>716</c:v>
                </c:pt>
                <c:pt idx="277">
                  <c:v>717</c:v>
                </c:pt>
                <c:pt idx="278">
                  <c:v>718</c:v>
                </c:pt>
                <c:pt idx="279">
                  <c:v>719</c:v>
                </c:pt>
                <c:pt idx="280">
                  <c:v>720</c:v>
                </c:pt>
                <c:pt idx="281">
                  <c:v>721</c:v>
                </c:pt>
                <c:pt idx="282">
                  <c:v>722</c:v>
                </c:pt>
                <c:pt idx="283">
                  <c:v>723</c:v>
                </c:pt>
                <c:pt idx="284">
                  <c:v>724</c:v>
                </c:pt>
                <c:pt idx="285">
                  <c:v>725</c:v>
                </c:pt>
                <c:pt idx="286">
                  <c:v>726</c:v>
                </c:pt>
                <c:pt idx="287">
                  <c:v>727</c:v>
                </c:pt>
                <c:pt idx="288">
                  <c:v>728</c:v>
                </c:pt>
                <c:pt idx="289">
                  <c:v>729</c:v>
                </c:pt>
                <c:pt idx="290">
                  <c:v>730</c:v>
                </c:pt>
                <c:pt idx="291">
                  <c:v>731</c:v>
                </c:pt>
                <c:pt idx="292">
                  <c:v>732</c:v>
                </c:pt>
                <c:pt idx="293">
                  <c:v>733</c:v>
                </c:pt>
                <c:pt idx="294">
                  <c:v>734</c:v>
                </c:pt>
                <c:pt idx="295">
                  <c:v>735</c:v>
                </c:pt>
                <c:pt idx="296">
                  <c:v>736</c:v>
                </c:pt>
                <c:pt idx="297">
                  <c:v>737</c:v>
                </c:pt>
                <c:pt idx="298">
                  <c:v>738</c:v>
                </c:pt>
                <c:pt idx="299">
                  <c:v>739</c:v>
                </c:pt>
                <c:pt idx="300">
                  <c:v>740</c:v>
                </c:pt>
                <c:pt idx="301">
                  <c:v>741</c:v>
                </c:pt>
                <c:pt idx="302">
                  <c:v>742</c:v>
                </c:pt>
                <c:pt idx="303">
                  <c:v>743</c:v>
                </c:pt>
                <c:pt idx="304">
                  <c:v>744</c:v>
                </c:pt>
                <c:pt idx="305">
                  <c:v>745</c:v>
                </c:pt>
                <c:pt idx="306">
                  <c:v>746</c:v>
                </c:pt>
                <c:pt idx="307">
                  <c:v>747</c:v>
                </c:pt>
                <c:pt idx="308">
                  <c:v>748</c:v>
                </c:pt>
                <c:pt idx="309">
                  <c:v>749</c:v>
                </c:pt>
                <c:pt idx="310">
                  <c:v>750</c:v>
                </c:pt>
                <c:pt idx="311">
                  <c:v>751</c:v>
                </c:pt>
                <c:pt idx="312">
                  <c:v>752</c:v>
                </c:pt>
                <c:pt idx="313">
                  <c:v>753</c:v>
                </c:pt>
                <c:pt idx="314">
                  <c:v>754</c:v>
                </c:pt>
                <c:pt idx="315">
                  <c:v>755</c:v>
                </c:pt>
                <c:pt idx="316">
                  <c:v>756</c:v>
                </c:pt>
                <c:pt idx="317">
                  <c:v>757</c:v>
                </c:pt>
                <c:pt idx="318">
                  <c:v>758</c:v>
                </c:pt>
                <c:pt idx="319">
                  <c:v>759</c:v>
                </c:pt>
                <c:pt idx="320">
                  <c:v>760</c:v>
                </c:pt>
                <c:pt idx="321">
                  <c:v>761</c:v>
                </c:pt>
                <c:pt idx="322">
                  <c:v>762</c:v>
                </c:pt>
                <c:pt idx="323">
                  <c:v>763</c:v>
                </c:pt>
                <c:pt idx="324">
                  <c:v>764</c:v>
                </c:pt>
                <c:pt idx="325">
                  <c:v>765</c:v>
                </c:pt>
                <c:pt idx="326">
                  <c:v>766</c:v>
                </c:pt>
                <c:pt idx="327">
                  <c:v>767</c:v>
                </c:pt>
                <c:pt idx="328">
                  <c:v>768</c:v>
                </c:pt>
                <c:pt idx="329">
                  <c:v>769</c:v>
                </c:pt>
                <c:pt idx="330">
                  <c:v>770</c:v>
                </c:pt>
                <c:pt idx="331">
                  <c:v>771</c:v>
                </c:pt>
                <c:pt idx="332">
                  <c:v>772</c:v>
                </c:pt>
                <c:pt idx="333">
                  <c:v>773</c:v>
                </c:pt>
                <c:pt idx="334">
                  <c:v>774</c:v>
                </c:pt>
                <c:pt idx="335">
                  <c:v>775</c:v>
                </c:pt>
                <c:pt idx="336">
                  <c:v>776</c:v>
                </c:pt>
                <c:pt idx="337">
                  <c:v>777</c:v>
                </c:pt>
                <c:pt idx="338">
                  <c:v>778</c:v>
                </c:pt>
                <c:pt idx="339">
                  <c:v>779</c:v>
                </c:pt>
                <c:pt idx="340">
                  <c:v>780</c:v>
                </c:pt>
                <c:pt idx="341">
                  <c:v>781</c:v>
                </c:pt>
                <c:pt idx="342">
                  <c:v>782</c:v>
                </c:pt>
                <c:pt idx="343">
                  <c:v>783</c:v>
                </c:pt>
                <c:pt idx="344">
                  <c:v>784</c:v>
                </c:pt>
                <c:pt idx="345">
                  <c:v>785</c:v>
                </c:pt>
                <c:pt idx="346">
                  <c:v>786</c:v>
                </c:pt>
                <c:pt idx="347">
                  <c:v>787</c:v>
                </c:pt>
                <c:pt idx="348">
                  <c:v>788</c:v>
                </c:pt>
                <c:pt idx="349">
                  <c:v>789</c:v>
                </c:pt>
                <c:pt idx="350">
                  <c:v>790</c:v>
                </c:pt>
                <c:pt idx="351">
                  <c:v>791</c:v>
                </c:pt>
                <c:pt idx="352">
                  <c:v>792</c:v>
                </c:pt>
                <c:pt idx="353">
                  <c:v>793</c:v>
                </c:pt>
                <c:pt idx="354">
                  <c:v>794</c:v>
                </c:pt>
                <c:pt idx="355">
                  <c:v>795</c:v>
                </c:pt>
                <c:pt idx="356">
                  <c:v>796</c:v>
                </c:pt>
                <c:pt idx="357">
                  <c:v>797</c:v>
                </c:pt>
                <c:pt idx="358">
                  <c:v>798</c:v>
                </c:pt>
                <c:pt idx="359">
                  <c:v>799</c:v>
                </c:pt>
                <c:pt idx="360">
                  <c:v>800</c:v>
                </c:pt>
                <c:pt idx="361">
                  <c:v>801</c:v>
                </c:pt>
                <c:pt idx="362">
                  <c:v>802</c:v>
                </c:pt>
                <c:pt idx="363">
                  <c:v>803</c:v>
                </c:pt>
                <c:pt idx="364">
                  <c:v>804</c:v>
                </c:pt>
                <c:pt idx="365">
                  <c:v>805</c:v>
                </c:pt>
                <c:pt idx="366">
                  <c:v>806</c:v>
                </c:pt>
                <c:pt idx="367">
                  <c:v>807</c:v>
                </c:pt>
                <c:pt idx="368">
                  <c:v>808</c:v>
                </c:pt>
                <c:pt idx="369">
                  <c:v>809</c:v>
                </c:pt>
                <c:pt idx="370">
                  <c:v>810</c:v>
                </c:pt>
                <c:pt idx="371">
                  <c:v>811</c:v>
                </c:pt>
                <c:pt idx="372">
                  <c:v>812</c:v>
                </c:pt>
                <c:pt idx="373">
                  <c:v>813</c:v>
                </c:pt>
                <c:pt idx="374">
                  <c:v>814</c:v>
                </c:pt>
                <c:pt idx="375">
                  <c:v>815</c:v>
                </c:pt>
                <c:pt idx="376">
                  <c:v>816</c:v>
                </c:pt>
                <c:pt idx="377">
                  <c:v>817</c:v>
                </c:pt>
                <c:pt idx="378">
                  <c:v>818</c:v>
                </c:pt>
                <c:pt idx="379">
                  <c:v>819</c:v>
                </c:pt>
                <c:pt idx="380">
                  <c:v>820</c:v>
                </c:pt>
              </c:numCache>
            </c:numRef>
          </c:xVal>
          <c:yVal>
            <c:numRef>
              <c:f>Sheet1!$P$2:$P$382</c:f>
              <c:numCache>
                <c:formatCode>General</c:formatCode>
                <c:ptCount val="381"/>
                <c:pt idx="0">
                  <c:v>8.0500000000000068E-3</c:v>
                </c:pt>
                <c:pt idx="1">
                  <c:v>7.6500000000000014E-3</c:v>
                </c:pt>
                <c:pt idx="2">
                  <c:v>7.8200000000000023E-3</c:v>
                </c:pt>
                <c:pt idx="3">
                  <c:v>7.6400000000000114E-3</c:v>
                </c:pt>
                <c:pt idx="4">
                  <c:v>7.3600000000000124E-3</c:v>
                </c:pt>
                <c:pt idx="5">
                  <c:v>7.4000000000002033E-3</c:v>
                </c:pt>
                <c:pt idx="6">
                  <c:v>7.5700000000001912E-3</c:v>
                </c:pt>
                <c:pt idx="7">
                  <c:v>7.5700000000001912E-3</c:v>
                </c:pt>
                <c:pt idx="8">
                  <c:v>7.3400000000000114E-3</c:v>
                </c:pt>
                <c:pt idx="9">
                  <c:v>7.6200000000000104E-3</c:v>
                </c:pt>
                <c:pt idx="10">
                  <c:v>7.7100000000001534E-3</c:v>
                </c:pt>
                <c:pt idx="11">
                  <c:v>8.0500000000000068E-3</c:v>
                </c:pt>
                <c:pt idx="12">
                  <c:v>8.2000000000000007E-3</c:v>
                </c:pt>
                <c:pt idx="13">
                  <c:v>8.9300000000000004E-3</c:v>
                </c:pt>
                <c:pt idx="14">
                  <c:v>9.1600000000000067E-3</c:v>
                </c:pt>
                <c:pt idx="15">
                  <c:v>9.8900000000000567E-3</c:v>
                </c:pt>
                <c:pt idx="16">
                  <c:v>1.1060000000000163E-2</c:v>
                </c:pt>
                <c:pt idx="17">
                  <c:v>1.2109999999999998E-2</c:v>
                </c:pt>
                <c:pt idx="18">
                  <c:v>1.421E-2</c:v>
                </c:pt>
                <c:pt idx="19">
                  <c:v>1.6899999999999998E-2</c:v>
                </c:pt>
                <c:pt idx="20">
                  <c:v>2.1159999999999998E-2</c:v>
                </c:pt>
                <c:pt idx="21">
                  <c:v>2.196E-2</c:v>
                </c:pt>
                <c:pt idx="22">
                  <c:v>2.2830000000000798E-2</c:v>
                </c:pt>
                <c:pt idx="23">
                  <c:v>2.6810000000000011E-2</c:v>
                </c:pt>
                <c:pt idx="24">
                  <c:v>3.2199999999999999E-2</c:v>
                </c:pt>
                <c:pt idx="25">
                  <c:v>3.8129999999999997E-2</c:v>
                </c:pt>
                <c:pt idx="26">
                  <c:v>4.5350000000000022E-2</c:v>
                </c:pt>
                <c:pt idx="27">
                  <c:v>5.1479999999999977E-2</c:v>
                </c:pt>
                <c:pt idx="28">
                  <c:v>6.0420000000000001E-2</c:v>
                </c:pt>
                <c:pt idx="29">
                  <c:v>7.1340000000000001E-2</c:v>
                </c:pt>
                <c:pt idx="30">
                  <c:v>8.1710000000000005E-2</c:v>
                </c:pt>
                <c:pt idx="31">
                  <c:v>9.5940000000000025E-2</c:v>
                </c:pt>
                <c:pt idx="32">
                  <c:v>0.11176999999999998</c:v>
                </c:pt>
                <c:pt idx="33">
                  <c:v>0.12545999999999999</c:v>
                </c:pt>
                <c:pt idx="34">
                  <c:v>0.14046000000000144</c:v>
                </c:pt>
                <c:pt idx="35">
                  <c:v>0.16067999999999988</c:v>
                </c:pt>
                <c:pt idx="36">
                  <c:v>0.17965999999999999</c:v>
                </c:pt>
                <c:pt idx="37">
                  <c:v>0.19566</c:v>
                </c:pt>
                <c:pt idx="38">
                  <c:v>0.21357999999999999</c:v>
                </c:pt>
                <c:pt idx="39">
                  <c:v>0.23386999999999999</c:v>
                </c:pt>
                <c:pt idx="40">
                  <c:v>0.25416</c:v>
                </c:pt>
                <c:pt idx="41">
                  <c:v>0.27308000000000032</c:v>
                </c:pt>
                <c:pt idx="42">
                  <c:v>0.28876000000000002</c:v>
                </c:pt>
                <c:pt idx="43">
                  <c:v>0.31508000000000858</c:v>
                </c:pt>
                <c:pt idx="44">
                  <c:v>0.33598000000001216</c:v>
                </c:pt>
                <c:pt idx="45">
                  <c:v>0.35435000000000288</c:v>
                </c:pt>
                <c:pt idx="46">
                  <c:v>0.37383000000000038</c:v>
                </c:pt>
                <c:pt idx="47">
                  <c:v>0.39483000000000723</c:v>
                </c:pt>
                <c:pt idx="48">
                  <c:v>0.41910000000000008</c:v>
                </c:pt>
                <c:pt idx="49">
                  <c:v>0.43950000000000639</c:v>
                </c:pt>
                <c:pt idx="50">
                  <c:v>0.46880000000000038</c:v>
                </c:pt>
                <c:pt idx="51">
                  <c:v>0.48911000000000032</c:v>
                </c:pt>
                <c:pt idx="52">
                  <c:v>0.51236999999999056</c:v>
                </c:pt>
                <c:pt idx="53">
                  <c:v>0.53678999999999999</c:v>
                </c:pt>
                <c:pt idx="54">
                  <c:v>0.56727000000000005</c:v>
                </c:pt>
                <c:pt idx="55">
                  <c:v>0.59519</c:v>
                </c:pt>
                <c:pt idx="56">
                  <c:v>0.62078999999999995</c:v>
                </c:pt>
                <c:pt idx="57">
                  <c:v>0.66044000000001524</c:v>
                </c:pt>
                <c:pt idx="58">
                  <c:v>0.69101000000000001</c:v>
                </c:pt>
                <c:pt idx="59">
                  <c:v>0.71811000000000003</c:v>
                </c:pt>
                <c:pt idx="60">
                  <c:v>0.75293000000000065</c:v>
                </c:pt>
                <c:pt idx="61">
                  <c:v>0.78093000000000001</c:v>
                </c:pt>
                <c:pt idx="62">
                  <c:v>0.81491000000000002</c:v>
                </c:pt>
                <c:pt idx="63">
                  <c:v>0.84938000000000002</c:v>
                </c:pt>
                <c:pt idx="64">
                  <c:v>0.875730000000014</c:v>
                </c:pt>
                <c:pt idx="65">
                  <c:v>0.91093999999999997</c:v>
                </c:pt>
                <c:pt idx="66">
                  <c:v>0.93198999999999999</c:v>
                </c:pt>
                <c:pt idx="67">
                  <c:v>0.95469000000001636</c:v>
                </c:pt>
                <c:pt idx="68">
                  <c:v>0.96361000000000063</c:v>
                </c:pt>
                <c:pt idx="69">
                  <c:v>0.97640000000000005</c:v>
                </c:pt>
                <c:pt idx="70">
                  <c:v>0.98457999999999957</c:v>
                </c:pt>
                <c:pt idx="71">
                  <c:v>0.99092999999999998</c:v>
                </c:pt>
                <c:pt idx="72">
                  <c:v>0.99249999999999949</c:v>
                </c:pt>
                <c:pt idx="73">
                  <c:v>0.99704000000000004</c:v>
                </c:pt>
                <c:pt idx="74">
                  <c:v>1</c:v>
                </c:pt>
                <c:pt idx="75">
                  <c:v>0.98670000000000002</c:v>
                </c:pt>
                <c:pt idx="76">
                  <c:v>0.97807999999999995</c:v>
                </c:pt>
                <c:pt idx="77">
                  <c:v>0.96797000000001165</c:v>
                </c:pt>
                <c:pt idx="78">
                  <c:v>0.95582000000001321</c:v>
                </c:pt>
                <c:pt idx="79">
                  <c:v>0.93845000000000001</c:v>
                </c:pt>
                <c:pt idx="80">
                  <c:v>0.92423999999999951</c:v>
                </c:pt>
                <c:pt idx="81">
                  <c:v>0.90722000000000003</c:v>
                </c:pt>
                <c:pt idx="82">
                  <c:v>0.88793</c:v>
                </c:pt>
                <c:pt idx="83">
                  <c:v>0.86941999999999997</c:v>
                </c:pt>
                <c:pt idx="84">
                  <c:v>0.85274000000001648</c:v>
                </c:pt>
                <c:pt idx="85">
                  <c:v>0.83531</c:v>
                </c:pt>
                <c:pt idx="86">
                  <c:v>0.82379000000001446</c:v>
                </c:pt>
                <c:pt idx="87">
                  <c:v>0.80891000000000002</c:v>
                </c:pt>
                <c:pt idx="88">
                  <c:v>0.79347000000000001</c:v>
                </c:pt>
                <c:pt idx="89">
                  <c:v>0.78345999999999949</c:v>
                </c:pt>
                <c:pt idx="90">
                  <c:v>0.76530000000000065</c:v>
                </c:pt>
                <c:pt idx="91">
                  <c:v>0.75776000000000165</c:v>
                </c:pt>
                <c:pt idx="92">
                  <c:v>0.74221000000000004</c:v>
                </c:pt>
                <c:pt idx="93">
                  <c:v>0.73309000000001434</c:v>
                </c:pt>
                <c:pt idx="94">
                  <c:v>0.7237200000000158</c:v>
                </c:pt>
                <c:pt idx="95">
                  <c:v>0.70787000000001277</c:v>
                </c:pt>
                <c:pt idx="96">
                  <c:v>0.69971000000000005</c:v>
                </c:pt>
                <c:pt idx="97">
                  <c:v>0.69313999999999998</c:v>
                </c:pt>
                <c:pt idx="98">
                  <c:v>0.68401000000000001</c:v>
                </c:pt>
                <c:pt idx="99">
                  <c:v>0.66675000000001816</c:v>
                </c:pt>
                <c:pt idx="100">
                  <c:v>0.66203000000001389</c:v>
                </c:pt>
                <c:pt idx="101">
                  <c:v>0.65056000000000003</c:v>
                </c:pt>
                <c:pt idx="102">
                  <c:v>0.63963000000001602</c:v>
                </c:pt>
                <c:pt idx="103">
                  <c:v>0.63088999999999995</c:v>
                </c:pt>
                <c:pt idx="104">
                  <c:v>0.61855000000000004</c:v>
                </c:pt>
                <c:pt idx="105">
                  <c:v>0.61165000000001524</c:v>
                </c:pt>
                <c:pt idx="106">
                  <c:v>0.60503000000000062</c:v>
                </c:pt>
                <c:pt idx="107">
                  <c:v>0.59732999999999958</c:v>
                </c:pt>
                <c:pt idx="108">
                  <c:v>0.58442999999999956</c:v>
                </c:pt>
                <c:pt idx="109">
                  <c:v>0.57271000000000005</c:v>
                </c:pt>
                <c:pt idx="110">
                  <c:v>0.56186999999999998</c:v>
                </c:pt>
                <c:pt idx="111">
                  <c:v>0.55781000000000003</c:v>
                </c:pt>
                <c:pt idx="112">
                  <c:v>0.54335999999999951</c:v>
                </c:pt>
                <c:pt idx="113">
                  <c:v>0.53790000000000004</c:v>
                </c:pt>
                <c:pt idx="114">
                  <c:v>0.53271000000000002</c:v>
                </c:pt>
                <c:pt idx="115">
                  <c:v>0.51929999999999998</c:v>
                </c:pt>
                <c:pt idx="116">
                  <c:v>0.51527999999999996</c:v>
                </c:pt>
                <c:pt idx="117">
                  <c:v>0.50170999999999999</c:v>
                </c:pt>
                <c:pt idx="118">
                  <c:v>0.49684000000000655</c:v>
                </c:pt>
                <c:pt idx="119">
                  <c:v>0.48884000000000088</c:v>
                </c:pt>
                <c:pt idx="120">
                  <c:v>0.48419000000000001</c:v>
                </c:pt>
                <c:pt idx="121">
                  <c:v>0.47303000000000001</c:v>
                </c:pt>
                <c:pt idx="122">
                  <c:v>0.4681300000000001</c:v>
                </c:pt>
                <c:pt idx="123">
                  <c:v>0.4643800000000074</c:v>
                </c:pt>
                <c:pt idx="124">
                  <c:v>0.45549000000000001</c:v>
                </c:pt>
                <c:pt idx="125">
                  <c:v>0.44169999999999998</c:v>
                </c:pt>
                <c:pt idx="126">
                  <c:v>0.43915000000000032</c:v>
                </c:pt>
                <c:pt idx="127">
                  <c:v>0.43256000000000538</c:v>
                </c:pt>
                <c:pt idx="128">
                  <c:v>0.42365000000000008</c:v>
                </c:pt>
                <c:pt idx="129">
                  <c:v>0.41959000000000002</c:v>
                </c:pt>
                <c:pt idx="130">
                  <c:v>0.40918000000000032</c:v>
                </c:pt>
                <c:pt idx="131">
                  <c:v>0.40466000000000002</c:v>
                </c:pt>
                <c:pt idx="132">
                  <c:v>0.39955000000000757</c:v>
                </c:pt>
                <c:pt idx="133">
                  <c:v>0.39423000000000002</c:v>
                </c:pt>
                <c:pt idx="134">
                  <c:v>0.39130000000000964</c:v>
                </c:pt>
                <c:pt idx="135">
                  <c:v>0.37981000000000964</c:v>
                </c:pt>
                <c:pt idx="136">
                  <c:v>0.37753000000000031</c:v>
                </c:pt>
                <c:pt idx="137">
                  <c:v>0.36596000000000706</c:v>
                </c:pt>
                <c:pt idx="138">
                  <c:v>0.36559000000000008</c:v>
                </c:pt>
                <c:pt idx="139">
                  <c:v>0.35399000000000008</c:v>
                </c:pt>
                <c:pt idx="140">
                  <c:v>0.35543000000000002</c:v>
                </c:pt>
                <c:pt idx="141">
                  <c:v>0.34580000000000038</c:v>
                </c:pt>
                <c:pt idx="142">
                  <c:v>0.34096000000000032</c:v>
                </c:pt>
                <c:pt idx="143">
                  <c:v>0.33279000000000031</c:v>
                </c:pt>
                <c:pt idx="144">
                  <c:v>0.33033000000000717</c:v>
                </c:pt>
                <c:pt idx="145">
                  <c:v>0.32909000000000038</c:v>
                </c:pt>
                <c:pt idx="146">
                  <c:v>0.32091000000000885</c:v>
                </c:pt>
                <c:pt idx="147">
                  <c:v>0.31586000000000902</c:v>
                </c:pt>
                <c:pt idx="148">
                  <c:v>0.31385000000000784</c:v>
                </c:pt>
                <c:pt idx="149">
                  <c:v>0.30736000000000824</c:v>
                </c:pt>
                <c:pt idx="150">
                  <c:v>0.30062000000000288</c:v>
                </c:pt>
                <c:pt idx="151">
                  <c:v>0.29601000000000038</c:v>
                </c:pt>
                <c:pt idx="152">
                  <c:v>0.29268000000000038</c:v>
                </c:pt>
                <c:pt idx="153">
                  <c:v>0.28720000000000001</c:v>
                </c:pt>
                <c:pt idx="154">
                  <c:v>0.28174000000000005</c:v>
                </c:pt>
                <c:pt idx="155">
                  <c:v>0.28224000000000005</c:v>
                </c:pt>
                <c:pt idx="156">
                  <c:v>0.27599000000000001</c:v>
                </c:pt>
                <c:pt idx="157">
                  <c:v>0.27109</c:v>
                </c:pt>
                <c:pt idx="158">
                  <c:v>0.26807000000000031</c:v>
                </c:pt>
                <c:pt idx="159">
                  <c:v>0.26333000000000001</c:v>
                </c:pt>
                <c:pt idx="160">
                  <c:v>0.25922000000000001</c:v>
                </c:pt>
                <c:pt idx="161">
                  <c:v>0.25574999999999998</c:v>
                </c:pt>
                <c:pt idx="162">
                  <c:v>0.25472</c:v>
                </c:pt>
                <c:pt idx="163">
                  <c:v>0.24620000000000244</c:v>
                </c:pt>
                <c:pt idx="164">
                  <c:v>0.24589000000000041</c:v>
                </c:pt>
                <c:pt idx="165">
                  <c:v>0.24517</c:v>
                </c:pt>
                <c:pt idx="166">
                  <c:v>0.24050000000000021</c:v>
                </c:pt>
                <c:pt idx="167">
                  <c:v>0.23780999999999999</c:v>
                </c:pt>
                <c:pt idx="168">
                  <c:v>0.23322999999999999</c:v>
                </c:pt>
                <c:pt idx="169">
                  <c:v>0.23100999999999999</c:v>
                </c:pt>
                <c:pt idx="170">
                  <c:v>0.22691000000000044</c:v>
                </c:pt>
                <c:pt idx="171">
                  <c:v>0.22042</c:v>
                </c:pt>
                <c:pt idx="172">
                  <c:v>0.2243</c:v>
                </c:pt>
                <c:pt idx="173">
                  <c:v>0.21959000000000384</c:v>
                </c:pt>
                <c:pt idx="174">
                  <c:v>0.21456000000000044</c:v>
                </c:pt>
                <c:pt idx="175">
                  <c:v>0.21056000000000041</c:v>
                </c:pt>
                <c:pt idx="176">
                  <c:v>0.21339000000000041</c:v>
                </c:pt>
                <c:pt idx="177">
                  <c:v>0.20873000000000044</c:v>
                </c:pt>
                <c:pt idx="178">
                  <c:v>0.20625000000000004</c:v>
                </c:pt>
                <c:pt idx="179">
                  <c:v>0.20275000000000001</c:v>
                </c:pt>
                <c:pt idx="180">
                  <c:v>0.19991000000000345</c:v>
                </c:pt>
                <c:pt idx="181">
                  <c:v>0.19556999999999999</c:v>
                </c:pt>
                <c:pt idx="182">
                  <c:v>0.19400999999999999</c:v>
                </c:pt>
                <c:pt idx="183">
                  <c:v>0.18770000000000364</c:v>
                </c:pt>
                <c:pt idx="184">
                  <c:v>0.18712999999999999</c:v>
                </c:pt>
                <c:pt idx="185">
                  <c:v>0.18564000000000044</c:v>
                </c:pt>
                <c:pt idx="186">
                  <c:v>0.18110999999999999</c:v>
                </c:pt>
                <c:pt idx="187">
                  <c:v>0.17800000000000021</c:v>
                </c:pt>
                <c:pt idx="188">
                  <c:v>0.17433999999999999</c:v>
                </c:pt>
                <c:pt idx="189">
                  <c:v>0.17145000000000021</c:v>
                </c:pt>
                <c:pt idx="190">
                  <c:v>0.17125000000000001</c:v>
                </c:pt>
                <c:pt idx="191">
                  <c:v>0.16855000000000001</c:v>
                </c:pt>
                <c:pt idx="192">
                  <c:v>0.17016000000000001</c:v>
                </c:pt>
                <c:pt idx="193">
                  <c:v>0.16472000000000001</c:v>
                </c:pt>
                <c:pt idx="194">
                  <c:v>0.16181000000000001</c:v>
                </c:pt>
                <c:pt idx="195">
                  <c:v>0.1636</c:v>
                </c:pt>
                <c:pt idx="196">
                  <c:v>0.15861000000000094</c:v>
                </c:pt>
                <c:pt idx="197">
                  <c:v>0.15530000000000024</c:v>
                </c:pt>
                <c:pt idx="198">
                  <c:v>0.15328000000000044</c:v>
                </c:pt>
                <c:pt idx="199">
                  <c:v>0.15218999999999999</c:v>
                </c:pt>
                <c:pt idx="200">
                  <c:v>0.15017</c:v>
                </c:pt>
                <c:pt idx="201">
                  <c:v>0.14542000000000024</c:v>
                </c:pt>
                <c:pt idx="202">
                  <c:v>0.14327000000000001</c:v>
                </c:pt>
                <c:pt idx="203">
                  <c:v>0.14066000000000001</c:v>
                </c:pt>
                <c:pt idx="204">
                  <c:v>0.14599000000000384</c:v>
                </c:pt>
                <c:pt idx="205">
                  <c:v>0.14011000000000001</c:v>
                </c:pt>
                <c:pt idx="206">
                  <c:v>0.13795000000000004</c:v>
                </c:pt>
                <c:pt idx="207">
                  <c:v>0.13281999999999999</c:v>
                </c:pt>
                <c:pt idx="208">
                  <c:v>0.13447999999999999</c:v>
                </c:pt>
                <c:pt idx="209">
                  <c:v>0.13355</c:v>
                </c:pt>
                <c:pt idx="210">
                  <c:v>0.13125000000000001</c:v>
                </c:pt>
                <c:pt idx="211">
                  <c:v>0.13070999999999999</c:v>
                </c:pt>
                <c:pt idx="212">
                  <c:v>0.13245000000000001</c:v>
                </c:pt>
                <c:pt idx="213">
                  <c:v>0.13195999999999999</c:v>
                </c:pt>
                <c:pt idx="214">
                  <c:v>0.13027</c:v>
                </c:pt>
                <c:pt idx="215">
                  <c:v>0.12268999999999998</c:v>
                </c:pt>
                <c:pt idx="216">
                  <c:v>0.12311999999999998</c:v>
                </c:pt>
                <c:pt idx="217">
                  <c:v>0.12067000000000012</c:v>
                </c:pt>
                <c:pt idx="218">
                  <c:v>0.12225000000000009</c:v>
                </c:pt>
                <c:pt idx="219">
                  <c:v>0.12275000000000012</c:v>
                </c:pt>
                <c:pt idx="220">
                  <c:v>0.11837</c:v>
                </c:pt>
                <c:pt idx="221">
                  <c:v>0.11917999999999998</c:v>
                </c:pt>
                <c:pt idx="222">
                  <c:v>0.11602999999999998</c:v>
                </c:pt>
                <c:pt idx="223">
                  <c:v>0.11386</c:v>
                </c:pt>
                <c:pt idx="224">
                  <c:v>0.11131000000000001</c:v>
                </c:pt>
                <c:pt idx="225">
                  <c:v>0.11103</c:v>
                </c:pt>
                <c:pt idx="226">
                  <c:v>0.1114499999999969</c:v>
                </c:pt>
                <c:pt idx="227">
                  <c:v>0.10899000000000029</c:v>
                </c:pt>
                <c:pt idx="228">
                  <c:v>0.10891000000000002</c:v>
                </c:pt>
                <c:pt idx="229">
                  <c:v>0.10752000000000179</c:v>
                </c:pt>
                <c:pt idx="230">
                  <c:v>0.1100899999999969</c:v>
                </c:pt>
                <c:pt idx="231">
                  <c:v>0.10396000000000002</c:v>
                </c:pt>
                <c:pt idx="232">
                  <c:v>0.10315000000000002</c:v>
                </c:pt>
                <c:pt idx="233">
                  <c:v>0.10227000000000012</c:v>
                </c:pt>
                <c:pt idx="234">
                  <c:v>0.10051</c:v>
                </c:pt>
                <c:pt idx="235">
                  <c:v>0.10279000000000213</c:v>
                </c:pt>
                <c:pt idx="236">
                  <c:v>9.7200000000000022E-2</c:v>
                </c:pt>
                <c:pt idx="237">
                  <c:v>0.1023</c:v>
                </c:pt>
                <c:pt idx="238">
                  <c:v>9.4680000000000028E-2</c:v>
                </c:pt>
                <c:pt idx="239">
                  <c:v>9.6590000000000065E-2</c:v>
                </c:pt>
                <c:pt idx="240">
                  <c:v>9.6000000000000002E-2</c:v>
                </c:pt>
                <c:pt idx="241">
                  <c:v>9.0710000000000041E-2</c:v>
                </c:pt>
                <c:pt idx="242">
                  <c:v>9.4930000000000028E-2</c:v>
                </c:pt>
                <c:pt idx="243">
                  <c:v>9.2130000000000004E-2</c:v>
                </c:pt>
                <c:pt idx="244">
                  <c:v>9.1630000000000045E-2</c:v>
                </c:pt>
                <c:pt idx="245">
                  <c:v>8.9840000000000003E-2</c:v>
                </c:pt>
                <c:pt idx="246">
                  <c:v>9.4310000000000005E-2</c:v>
                </c:pt>
                <c:pt idx="247">
                  <c:v>9.5020000000000243E-2</c:v>
                </c:pt>
                <c:pt idx="248">
                  <c:v>0.10224000000000009</c:v>
                </c:pt>
                <c:pt idx="249">
                  <c:v>9.8250000000000268E-2</c:v>
                </c:pt>
                <c:pt idx="250">
                  <c:v>8.8290000000000063E-2</c:v>
                </c:pt>
                <c:pt idx="251">
                  <c:v>8.8880000000000028E-2</c:v>
                </c:pt>
                <c:pt idx="252">
                  <c:v>9.1230000000000006E-2</c:v>
                </c:pt>
                <c:pt idx="253">
                  <c:v>8.7680000000000022E-2</c:v>
                </c:pt>
                <c:pt idx="254">
                  <c:v>8.4690000000000265E-2</c:v>
                </c:pt>
                <c:pt idx="255">
                  <c:v>8.4270000000000025E-2</c:v>
                </c:pt>
                <c:pt idx="256">
                  <c:v>8.5670000000000024E-2</c:v>
                </c:pt>
                <c:pt idx="257">
                  <c:v>8.3980000000000041E-2</c:v>
                </c:pt>
                <c:pt idx="258">
                  <c:v>8.3350000000000243E-2</c:v>
                </c:pt>
                <c:pt idx="259">
                  <c:v>8.2070000000000004E-2</c:v>
                </c:pt>
                <c:pt idx="260">
                  <c:v>8.6440000000000031E-2</c:v>
                </c:pt>
                <c:pt idx="261">
                  <c:v>8.3070000000000047E-2</c:v>
                </c:pt>
                <c:pt idx="262">
                  <c:v>8.1850000000000048E-2</c:v>
                </c:pt>
                <c:pt idx="263">
                  <c:v>8.3840000000000026E-2</c:v>
                </c:pt>
                <c:pt idx="264">
                  <c:v>7.8900000000000012E-2</c:v>
                </c:pt>
                <c:pt idx="265">
                  <c:v>8.3890000000000228E-2</c:v>
                </c:pt>
                <c:pt idx="266">
                  <c:v>8.5280000000000009E-2</c:v>
                </c:pt>
                <c:pt idx="267">
                  <c:v>7.825E-2</c:v>
                </c:pt>
                <c:pt idx="268">
                  <c:v>7.8370000000000009E-2</c:v>
                </c:pt>
                <c:pt idx="269">
                  <c:v>7.6060000000000003E-2</c:v>
                </c:pt>
                <c:pt idx="270">
                  <c:v>8.3060000000000245E-2</c:v>
                </c:pt>
                <c:pt idx="271">
                  <c:v>8.5530000000000064E-2</c:v>
                </c:pt>
                <c:pt idx="272">
                  <c:v>7.6810000000000003E-2</c:v>
                </c:pt>
                <c:pt idx="273">
                  <c:v>8.2410000000000011E-2</c:v>
                </c:pt>
                <c:pt idx="274">
                  <c:v>8.1490000000000007E-2</c:v>
                </c:pt>
                <c:pt idx="275">
                  <c:v>8.2710000000000006E-2</c:v>
                </c:pt>
                <c:pt idx="276">
                  <c:v>7.845000000000002E-2</c:v>
                </c:pt>
                <c:pt idx="277">
                  <c:v>8.0850000000000047E-2</c:v>
                </c:pt>
                <c:pt idx="278">
                  <c:v>8.2150000000000001E-2</c:v>
                </c:pt>
                <c:pt idx="279">
                  <c:v>7.7700000000000533E-2</c:v>
                </c:pt>
                <c:pt idx="280">
                  <c:v>7.8409999999999994E-2</c:v>
                </c:pt>
                <c:pt idx="281">
                  <c:v>7.6509999999999995E-2</c:v>
                </c:pt>
                <c:pt idx="282">
                  <c:v>8.2550000000000068E-2</c:v>
                </c:pt>
                <c:pt idx="283">
                  <c:v>7.8860000000000013E-2</c:v>
                </c:pt>
                <c:pt idx="284">
                  <c:v>8.3570000000000227E-2</c:v>
                </c:pt>
                <c:pt idx="285">
                  <c:v>8.3750000000000768E-2</c:v>
                </c:pt>
                <c:pt idx="286">
                  <c:v>8.4290000000000045E-2</c:v>
                </c:pt>
                <c:pt idx="287">
                  <c:v>8.5290000000000005E-2</c:v>
                </c:pt>
                <c:pt idx="288">
                  <c:v>7.7109999999999998E-2</c:v>
                </c:pt>
                <c:pt idx="289">
                  <c:v>8.4470000000000003E-2</c:v>
                </c:pt>
                <c:pt idx="290">
                  <c:v>8.1750000000000045E-2</c:v>
                </c:pt>
                <c:pt idx="291">
                  <c:v>8.4820000000000298E-2</c:v>
                </c:pt>
                <c:pt idx="292">
                  <c:v>8.3640000000000048E-2</c:v>
                </c:pt>
                <c:pt idx="293">
                  <c:v>8.2590000000000025E-2</c:v>
                </c:pt>
                <c:pt idx="294">
                  <c:v>8.8680000000000064E-2</c:v>
                </c:pt>
                <c:pt idx="295">
                  <c:v>8.4010000000000001E-2</c:v>
                </c:pt>
                <c:pt idx="296">
                  <c:v>8.3030000000000048E-2</c:v>
                </c:pt>
                <c:pt idx="297">
                  <c:v>8.8850000000000748E-2</c:v>
                </c:pt>
                <c:pt idx="298">
                  <c:v>8.7630000000000027E-2</c:v>
                </c:pt>
                <c:pt idx="299">
                  <c:v>8.7220000000000006E-2</c:v>
                </c:pt>
                <c:pt idx="300">
                  <c:v>9.1360000000000025E-2</c:v>
                </c:pt>
                <c:pt idx="301">
                  <c:v>9.7380000000000008E-2</c:v>
                </c:pt>
                <c:pt idx="302">
                  <c:v>9.4910000000000022E-2</c:v>
                </c:pt>
                <c:pt idx="303">
                  <c:v>9.8930000000000226E-2</c:v>
                </c:pt>
                <c:pt idx="304">
                  <c:v>9.3180000000000041E-2</c:v>
                </c:pt>
                <c:pt idx="305">
                  <c:v>9.5550000000001245E-2</c:v>
                </c:pt>
                <c:pt idx="306">
                  <c:v>9.6320000000000003E-2</c:v>
                </c:pt>
                <c:pt idx="307">
                  <c:v>9.4870000000000024E-2</c:v>
                </c:pt>
                <c:pt idx="308">
                  <c:v>9.4080000000000025E-2</c:v>
                </c:pt>
                <c:pt idx="309">
                  <c:v>9.9010000000000042E-2</c:v>
                </c:pt>
                <c:pt idx="310">
                  <c:v>0.10009000000000012</c:v>
                </c:pt>
                <c:pt idx="311">
                  <c:v>0.10292999999999998</c:v>
                </c:pt>
                <c:pt idx="312">
                  <c:v>9.5840000000000022E-2</c:v>
                </c:pt>
                <c:pt idx="313">
                  <c:v>0.10256999999999998</c:v>
                </c:pt>
                <c:pt idx="314">
                  <c:v>0.10342999999999998</c:v>
                </c:pt>
                <c:pt idx="315">
                  <c:v>9.0630000000000224E-2</c:v>
                </c:pt>
                <c:pt idx="316">
                  <c:v>0.10333000000000002</c:v>
                </c:pt>
                <c:pt idx="317">
                  <c:v>0.11947000000000002</c:v>
                </c:pt>
                <c:pt idx="318">
                  <c:v>0.10961000000000012</c:v>
                </c:pt>
                <c:pt idx="319">
                  <c:v>0.10674000000000022</c:v>
                </c:pt>
                <c:pt idx="320">
                  <c:v>0.10729000000000258</c:v>
                </c:pt>
                <c:pt idx="321">
                  <c:v>0.11353000000000002</c:v>
                </c:pt>
                <c:pt idx="322">
                  <c:v>0.11396000000000002</c:v>
                </c:pt>
                <c:pt idx="323">
                  <c:v>0.11831</c:v>
                </c:pt>
                <c:pt idx="324">
                  <c:v>0.11323000000000009</c:v>
                </c:pt>
                <c:pt idx="325">
                  <c:v>0.10025000000000002</c:v>
                </c:pt>
                <c:pt idx="326">
                  <c:v>0.11745</c:v>
                </c:pt>
                <c:pt idx="327">
                  <c:v>0.12164999999999998</c:v>
                </c:pt>
                <c:pt idx="328">
                  <c:v>0.12413000000000129</c:v>
                </c:pt>
                <c:pt idx="329">
                  <c:v>0.11838</c:v>
                </c:pt>
                <c:pt idx="330">
                  <c:v>0.12820000000000001</c:v>
                </c:pt>
                <c:pt idx="331">
                  <c:v>0.12770000000000001</c:v>
                </c:pt>
                <c:pt idx="332">
                  <c:v>0.12347000000000002</c:v>
                </c:pt>
                <c:pt idx="333">
                  <c:v>0.12196000000000012</c:v>
                </c:pt>
                <c:pt idx="334">
                  <c:v>0.12981000000000001</c:v>
                </c:pt>
                <c:pt idx="335">
                  <c:v>0.12389000000000019</c:v>
                </c:pt>
                <c:pt idx="336">
                  <c:v>0.12756000000000001</c:v>
                </c:pt>
                <c:pt idx="337">
                  <c:v>0.12598999999999999</c:v>
                </c:pt>
                <c:pt idx="338">
                  <c:v>0.13099000000000041</c:v>
                </c:pt>
                <c:pt idx="339">
                  <c:v>0.14022999999999999</c:v>
                </c:pt>
                <c:pt idx="340">
                  <c:v>0.13314999999999999</c:v>
                </c:pt>
                <c:pt idx="341">
                  <c:v>0.14080000000000001</c:v>
                </c:pt>
                <c:pt idx="342">
                  <c:v>0.13880999999999999</c:v>
                </c:pt>
                <c:pt idx="343">
                  <c:v>0.14080999999999999</c:v>
                </c:pt>
                <c:pt idx="344">
                  <c:v>0.15314000000000041</c:v>
                </c:pt>
                <c:pt idx="345">
                  <c:v>0.14304000000000044</c:v>
                </c:pt>
                <c:pt idx="346">
                  <c:v>0.14145000000000021</c:v>
                </c:pt>
                <c:pt idx="347">
                  <c:v>0.15112</c:v>
                </c:pt>
                <c:pt idx="348">
                  <c:v>0.15322000000000024</c:v>
                </c:pt>
                <c:pt idx="349">
                  <c:v>0.14868999999999999</c:v>
                </c:pt>
                <c:pt idx="350">
                  <c:v>0.14334000000000024</c:v>
                </c:pt>
                <c:pt idx="351">
                  <c:v>0.16253999999999999</c:v>
                </c:pt>
                <c:pt idx="352">
                  <c:v>0.16411000000000001</c:v>
                </c:pt>
                <c:pt idx="353">
                  <c:v>0.15634000000000381</c:v>
                </c:pt>
                <c:pt idx="354">
                  <c:v>0.17330000000000001</c:v>
                </c:pt>
                <c:pt idx="355">
                  <c:v>0.16600999999999999</c:v>
                </c:pt>
                <c:pt idx="356">
                  <c:v>0.17898000000000044</c:v>
                </c:pt>
                <c:pt idx="357">
                  <c:v>0.18555000000000021</c:v>
                </c:pt>
                <c:pt idx="358">
                  <c:v>0.20576000000000041</c:v>
                </c:pt>
                <c:pt idx="359">
                  <c:v>0.24446000000000404</c:v>
                </c:pt>
                <c:pt idx="360">
                  <c:v>0.21287</c:v>
                </c:pt>
                <c:pt idx="361">
                  <c:v>0.19792999999999999</c:v>
                </c:pt>
                <c:pt idx="362">
                  <c:v>0.17784000000000041</c:v>
                </c:pt>
                <c:pt idx="363">
                  <c:v>0.17654000000000244</c:v>
                </c:pt>
                <c:pt idx="364">
                  <c:v>0.18018000000000001</c:v>
                </c:pt>
                <c:pt idx="365">
                  <c:v>0.19850999999999999</c:v>
                </c:pt>
                <c:pt idx="366">
                  <c:v>0.19772000000000001</c:v>
                </c:pt>
                <c:pt idx="367">
                  <c:v>0.20704000000000194</c:v>
                </c:pt>
                <c:pt idx="368">
                  <c:v>0.20366000000000001</c:v>
                </c:pt>
                <c:pt idx="369">
                  <c:v>0.19586000000000001</c:v>
                </c:pt>
                <c:pt idx="370">
                  <c:v>0.20957000000000001</c:v>
                </c:pt>
                <c:pt idx="371">
                  <c:v>0.19367999999999988</c:v>
                </c:pt>
                <c:pt idx="372">
                  <c:v>0.22946000000000041</c:v>
                </c:pt>
                <c:pt idx="373">
                  <c:v>0.23973000000000041</c:v>
                </c:pt>
                <c:pt idx="374">
                  <c:v>0.23919000000000001</c:v>
                </c:pt>
                <c:pt idx="375">
                  <c:v>0.23476000000000041</c:v>
                </c:pt>
                <c:pt idx="376">
                  <c:v>0.24528000000000041</c:v>
                </c:pt>
                <c:pt idx="377">
                  <c:v>0.24773000000000364</c:v>
                </c:pt>
                <c:pt idx="378">
                  <c:v>0.23910000000000001</c:v>
                </c:pt>
                <c:pt idx="379">
                  <c:v>0.27362000000000031</c:v>
                </c:pt>
                <c:pt idx="380">
                  <c:v>0.26419000000000004</c:v>
                </c:pt>
              </c:numCache>
            </c:numRef>
          </c:yVal>
          <c:smooth val="1"/>
          <c:extLst xmlns:c16r2="http://schemas.microsoft.com/office/drawing/2015/06/chart">
            <c:ext xmlns:c16="http://schemas.microsoft.com/office/drawing/2014/chart" uri="{C3380CC4-5D6E-409C-BE32-E72D297353CC}">
              <c16:uniqueId val="{00000007-4F8D-484F-AB99-70738E915D83}"/>
            </c:ext>
          </c:extLst>
        </c:ser>
        <c:dLbls>
          <c:showLegendKey val="0"/>
          <c:showVal val="0"/>
          <c:showCatName val="0"/>
          <c:showSerName val="0"/>
          <c:showPercent val="0"/>
          <c:showBubbleSize val="0"/>
        </c:dLbls>
        <c:axId val="623822248"/>
        <c:axId val="623823816"/>
      </c:scatterChart>
      <c:valAx>
        <c:axId val="623822248"/>
        <c:scaling>
          <c:orientation val="minMax"/>
          <c:max val="700"/>
          <c:min val="450"/>
        </c:scaling>
        <c:delete val="0"/>
        <c:axPos val="b"/>
        <c:title>
          <c:tx>
            <c:rich>
              <a:bodyPr/>
              <a:lstStyle/>
              <a:p>
                <a:pPr>
                  <a:defRPr sz="1100"/>
                </a:pPr>
                <a:r>
                  <a:rPr lang="en-US" sz="1100"/>
                  <a:t>wavelength(nm)</a:t>
                </a:r>
                <a:endParaRPr lang="zh-TW" sz="1100"/>
              </a:p>
            </c:rich>
          </c:tx>
          <c:layout>
            <c:manualLayout>
              <c:xMode val="edge"/>
              <c:yMode val="edge"/>
              <c:x val="0.32734184558667212"/>
              <c:y val="0.92637747575942808"/>
            </c:manualLayout>
          </c:layout>
          <c:overlay val="0"/>
        </c:title>
        <c:numFmt formatCode="General" sourceLinked="1"/>
        <c:majorTickMark val="out"/>
        <c:minorTickMark val="none"/>
        <c:tickLblPos val="nextTo"/>
        <c:crossAx val="623823816"/>
        <c:crosses val="autoZero"/>
        <c:crossBetween val="midCat"/>
        <c:majorUnit val="50"/>
      </c:valAx>
      <c:valAx>
        <c:axId val="623823816"/>
        <c:scaling>
          <c:orientation val="minMax"/>
        </c:scaling>
        <c:delete val="0"/>
        <c:axPos val="l"/>
        <c:title>
          <c:tx>
            <c:rich>
              <a:bodyPr rot="-5400000" vert="horz"/>
              <a:lstStyle/>
              <a:p>
                <a:pPr>
                  <a:defRPr sz="1100"/>
                </a:pPr>
                <a:r>
                  <a:rPr lang="en-US" sz="1100"/>
                  <a:t>normalized intensity</a:t>
                </a:r>
                <a:endParaRPr lang="zh-TW" sz="1100"/>
              </a:p>
            </c:rich>
          </c:tx>
          <c:layout>
            <c:manualLayout>
              <c:xMode val="edge"/>
              <c:yMode val="edge"/>
              <c:x val="8.1622300183660425E-4"/>
              <c:y val="0.32937712070688535"/>
            </c:manualLayout>
          </c:layout>
          <c:overlay val="0"/>
        </c:title>
        <c:numFmt formatCode="General" sourceLinked="1"/>
        <c:majorTickMark val="out"/>
        <c:minorTickMark val="none"/>
        <c:tickLblPos val="nextTo"/>
        <c:crossAx val="623822248"/>
        <c:crosses val="autoZero"/>
        <c:crossBetween val="midCat"/>
      </c:valAx>
    </c:plotArea>
    <c:legend>
      <c:legendPos val="r"/>
      <c:layout>
        <c:manualLayout>
          <c:xMode val="edge"/>
          <c:yMode val="edge"/>
          <c:x val="0.71096534899883801"/>
          <c:y val="0.16130220095973988"/>
          <c:w val="0.28903465100116194"/>
          <c:h val="0.6830184470567241"/>
        </c:manualLayout>
      </c:layout>
      <c:overlay val="0"/>
      <c:txPr>
        <a:bodyPr/>
        <a:lstStyle/>
        <a:p>
          <a:pPr>
            <a:defRPr sz="1200"/>
          </a:pPr>
          <a:endParaRPr lang="zh-TW"/>
        </a:p>
      </c:txPr>
    </c:legend>
    <c:plotVisOnly val="1"/>
    <c:dispBlanksAs val="gap"/>
    <c:showDLblsOverMax val="0"/>
  </c:chart>
  <c:txPr>
    <a:bodyPr/>
    <a:lstStyle/>
    <a:p>
      <a:pPr>
        <a:defRPr b="1"/>
      </a:pPr>
      <a:endParaRPr lang="zh-TW"/>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2000"/>
            </a:pPr>
            <a:r>
              <a:rPr lang="zh-TW" sz="2000"/>
              <a:t>化合物</a:t>
            </a:r>
            <a:r>
              <a:rPr lang="en-US" sz="2000"/>
              <a:t>3</a:t>
            </a:r>
            <a:r>
              <a:rPr lang="zh-TW" sz="2000"/>
              <a:t> 的回復性力致變色</a:t>
            </a:r>
          </a:p>
        </c:rich>
      </c:tx>
      <c:layout>
        <c:manualLayout>
          <c:xMode val="edge"/>
          <c:yMode val="edge"/>
          <c:x val="0.27035196121318777"/>
          <c:y val="1.5544070207083665E-2"/>
        </c:manualLayout>
      </c:layout>
      <c:overlay val="0"/>
    </c:title>
    <c:autoTitleDeleted val="0"/>
    <c:plotArea>
      <c:layout>
        <c:manualLayout>
          <c:layoutTarget val="inner"/>
          <c:xMode val="edge"/>
          <c:yMode val="edge"/>
          <c:x val="9.3791743833044547E-2"/>
          <c:y val="0.12486539347384012"/>
          <c:w val="0.6391400295919476"/>
          <c:h val="0.72790508329316284"/>
        </c:manualLayout>
      </c:layout>
      <c:scatterChart>
        <c:scatterStyle val="smoothMarker"/>
        <c:varyColors val="0"/>
        <c:ser>
          <c:idx val="0"/>
          <c:order val="0"/>
          <c:tx>
            <c:v>Grinding cycle 1</c:v>
          </c:tx>
          <c:marker>
            <c:symbol val="none"/>
          </c:marker>
          <c:xVal>
            <c:numRef>
              <c:f>工作表1!$A$2:$A$382</c:f>
              <c:numCache>
                <c:formatCode>General</c:formatCode>
                <c:ptCount val="381"/>
                <c:pt idx="0">
                  <c:v>440</c:v>
                </c:pt>
                <c:pt idx="1">
                  <c:v>441</c:v>
                </c:pt>
                <c:pt idx="2">
                  <c:v>442</c:v>
                </c:pt>
                <c:pt idx="3">
                  <c:v>443</c:v>
                </c:pt>
                <c:pt idx="4">
                  <c:v>444</c:v>
                </c:pt>
                <c:pt idx="5">
                  <c:v>445</c:v>
                </c:pt>
                <c:pt idx="6">
                  <c:v>446</c:v>
                </c:pt>
                <c:pt idx="7">
                  <c:v>447</c:v>
                </c:pt>
                <c:pt idx="8">
                  <c:v>448</c:v>
                </c:pt>
                <c:pt idx="9">
                  <c:v>449</c:v>
                </c:pt>
                <c:pt idx="10">
                  <c:v>450</c:v>
                </c:pt>
                <c:pt idx="11">
                  <c:v>451</c:v>
                </c:pt>
                <c:pt idx="12">
                  <c:v>452</c:v>
                </c:pt>
                <c:pt idx="13">
                  <c:v>453</c:v>
                </c:pt>
                <c:pt idx="14">
                  <c:v>454</c:v>
                </c:pt>
                <c:pt idx="15">
                  <c:v>455</c:v>
                </c:pt>
                <c:pt idx="16">
                  <c:v>456</c:v>
                </c:pt>
                <c:pt idx="17">
                  <c:v>457</c:v>
                </c:pt>
                <c:pt idx="18">
                  <c:v>458</c:v>
                </c:pt>
                <c:pt idx="19">
                  <c:v>459</c:v>
                </c:pt>
                <c:pt idx="20">
                  <c:v>460</c:v>
                </c:pt>
                <c:pt idx="21">
                  <c:v>461</c:v>
                </c:pt>
                <c:pt idx="22">
                  <c:v>462</c:v>
                </c:pt>
                <c:pt idx="23">
                  <c:v>463</c:v>
                </c:pt>
                <c:pt idx="24">
                  <c:v>464</c:v>
                </c:pt>
                <c:pt idx="25">
                  <c:v>465</c:v>
                </c:pt>
                <c:pt idx="26">
                  <c:v>466</c:v>
                </c:pt>
                <c:pt idx="27">
                  <c:v>467</c:v>
                </c:pt>
                <c:pt idx="28">
                  <c:v>468</c:v>
                </c:pt>
                <c:pt idx="29">
                  <c:v>469</c:v>
                </c:pt>
                <c:pt idx="30">
                  <c:v>470</c:v>
                </c:pt>
                <c:pt idx="31">
                  <c:v>471</c:v>
                </c:pt>
                <c:pt idx="32">
                  <c:v>472</c:v>
                </c:pt>
                <c:pt idx="33">
                  <c:v>473</c:v>
                </c:pt>
                <c:pt idx="34">
                  <c:v>474</c:v>
                </c:pt>
                <c:pt idx="35">
                  <c:v>475</c:v>
                </c:pt>
                <c:pt idx="36">
                  <c:v>476</c:v>
                </c:pt>
                <c:pt idx="37">
                  <c:v>477</c:v>
                </c:pt>
                <c:pt idx="38">
                  <c:v>478</c:v>
                </c:pt>
                <c:pt idx="39">
                  <c:v>479</c:v>
                </c:pt>
                <c:pt idx="40">
                  <c:v>480</c:v>
                </c:pt>
                <c:pt idx="41">
                  <c:v>481</c:v>
                </c:pt>
                <c:pt idx="42">
                  <c:v>482</c:v>
                </c:pt>
                <c:pt idx="43">
                  <c:v>483</c:v>
                </c:pt>
                <c:pt idx="44">
                  <c:v>484</c:v>
                </c:pt>
                <c:pt idx="45">
                  <c:v>485</c:v>
                </c:pt>
                <c:pt idx="46">
                  <c:v>486</c:v>
                </c:pt>
                <c:pt idx="47">
                  <c:v>487</c:v>
                </c:pt>
                <c:pt idx="48">
                  <c:v>488</c:v>
                </c:pt>
                <c:pt idx="49">
                  <c:v>489</c:v>
                </c:pt>
                <c:pt idx="50">
                  <c:v>490</c:v>
                </c:pt>
                <c:pt idx="51">
                  <c:v>491</c:v>
                </c:pt>
                <c:pt idx="52">
                  <c:v>492</c:v>
                </c:pt>
                <c:pt idx="53">
                  <c:v>493</c:v>
                </c:pt>
                <c:pt idx="54">
                  <c:v>494</c:v>
                </c:pt>
                <c:pt idx="55">
                  <c:v>495</c:v>
                </c:pt>
                <c:pt idx="56">
                  <c:v>496</c:v>
                </c:pt>
                <c:pt idx="57">
                  <c:v>497</c:v>
                </c:pt>
                <c:pt idx="58">
                  <c:v>498</c:v>
                </c:pt>
                <c:pt idx="59">
                  <c:v>499</c:v>
                </c:pt>
                <c:pt idx="60">
                  <c:v>500</c:v>
                </c:pt>
                <c:pt idx="61">
                  <c:v>501</c:v>
                </c:pt>
                <c:pt idx="62">
                  <c:v>502</c:v>
                </c:pt>
                <c:pt idx="63">
                  <c:v>503</c:v>
                </c:pt>
                <c:pt idx="64">
                  <c:v>504</c:v>
                </c:pt>
                <c:pt idx="65">
                  <c:v>505</c:v>
                </c:pt>
                <c:pt idx="66">
                  <c:v>506</c:v>
                </c:pt>
                <c:pt idx="67">
                  <c:v>507</c:v>
                </c:pt>
                <c:pt idx="68">
                  <c:v>508</c:v>
                </c:pt>
                <c:pt idx="69">
                  <c:v>509</c:v>
                </c:pt>
                <c:pt idx="70">
                  <c:v>510</c:v>
                </c:pt>
                <c:pt idx="71">
                  <c:v>511</c:v>
                </c:pt>
                <c:pt idx="72">
                  <c:v>512</c:v>
                </c:pt>
                <c:pt idx="73">
                  <c:v>513</c:v>
                </c:pt>
                <c:pt idx="74">
                  <c:v>514</c:v>
                </c:pt>
                <c:pt idx="75">
                  <c:v>515</c:v>
                </c:pt>
                <c:pt idx="76">
                  <c:v>516</c:v>
                </c:pt>
                <c:pt idx="77">
                  <c:v>517</c:v>
                </c:pt>
                <c:pt idx="78">
                  <c:v>518</c:v>
                </c:pt>
                <c:pt idx="79">
                  <c:v>519</c:v>
                </c:pt>
                <c:pt idx="80">
                  <c:v>520</c:v>
                </c:pt>
                <c:pt idx="81">
                  <c:v>521</c:v>
                </c:pt>
                <c:pt idx="82">
                  <c:v>522</c:v>
                </c:pt>
                <c:pt idx="83">
                  <c:v>523</c:v>
                </c:pt>
                <c:pt idx="84">
                  <c:v>524</c:v>
                </c:pt>
                <c:pt idx="85">
                  <c:v>525</c:v>
                </c:pt>
                <c:pt idx="86">
                  <c:v>526</c:v>
                </c:pt>
                <c:pt idx="87">
                  <c:v>527</c:v>
                </c:pt>
                <c:pt idx="88">
                  <c:v>528</c:v>
                </c:pt>
                <c:pt idx="89">
                  <c:v>529</c:v>
                </c:pt>
                <c:pt idx="90">
                  <c:v>530</c:v>
                </c:pt>
                <c:pt idx="91">
                  <c:v>531</c:v>
                </c:pt>
                <c:pt idx="92">
                  <c:v>532</c:v>
                </c:pt>
                <c:pt idx="93">
                  <c:v>533</c:v>
                </c:pt>
                <c:pt idx="94">
                  <c:v>534</c:v>
                </c:pt>
                <c:pt idx="95">
                  <c:v>535</c:v>
                </c:pt>
                <c:pt idx="96">
                  <c:v>536</c:v>
                </c:pt>
                <c:pt idx="97">
                  <c:v>537</c:v>
                </c:pt>
                <c:pt idx="98">
                  <c:v>538</c:v>
                </c:pt>
                <c:pt idx="99">
                  <c:v>539</c:v>
                </c:pt>
                <c:pt idx="100">
                  <c:v>540</c:v>
                </c:pt>
                <c:pt idx="101">
                  <c:v>541</c:v>
                </c:pt>
                <c:pt idx="102">
                  <c:v>542</c:v>
                </c:pt>
                <c:pt idx="103">
                  <c:v>543</c:v>
                </c:pt>
                <c:pt idx="104">
                  <c:v>544</c:v>
                </c:pt>
                <c:pt idx="105">
                  <c:v>545</c:v>
                </c:pt>
                <c:pt idx="106">
                  <c:v>546</c:v>
                </c:pt>
                <c:pt idx="107">
                  <c:v>547</c:v>
                </c:pt>
                <c:pt idx="108">
                  <c:v>548</c:v>
                </c:pt>
                <c:pt idx="109">
                  <c:v>549</c:v>
                </c:pt>
                <c:pt idx="110">
                  <c:v>550</c:v>
                </c:pt>
                <c:pt idx="111">
                  <c:v>551</c:v>
                </c:pt>
                <c:pt idx="112">
                  <c:v>552</c:v>
                </c:pt>
                <c:pt idx="113">
                  <c:v>553</c:v>
                </c:pt>
                <c:pt idx="114">
                  <c:v>554</c:v>
                </c:pt>
                <c:pt idx="115">
                  <c:v>555</c:v>
                </c:pt>
                <c:pt idx="116">
                  <c:v>556</c:v>
                </c:pt>
                <c:pt idx="117">
                  <c:v>557</c:v>
                </c:pt>
                <c:pt idx="118">
                  <c:v>558</c:v>
                </c:pt>
                <c:pt idx="119">
                  <c:v>559</c:v>
                </c:pt>
                <c:pt idx="120">
                  <c:v>560</c:v>
                </c:pt>
                <c:pt idx="121">
                  <c:v>561</c:v>
                </c:pt>
                <c:pt idx="122">
                  <c:v>562</c:v>
                </c:pt>
                <c:pt idx="123">
                  <c:v>563</c:v>
                </c:pt>
                <c:pt idx="124">
                  <c:v>564</c:v>
                </c:pt>
                <c:pt idx="125">
                  <c:v>565</c:v>
                </c:pt>
                <c:pt idx="126">
                  <c:v>566</c:v>
                </c:pt>
                <c:pt idx="127">
                  <c:v>567</c:v>
                </c:pt>
                <c:pt idx="128">
                  <c:v>568</c:v>
                </c:pt>
                <c:pt idx="129">
                  <c:v>569</c:v>
                </c:pt>
                <c:pt idx="130">
                  <c:v>570</c:v>
                </c:pt>
                <c:pt idx="131">
                  <c:v>571</c:v>
                </c:pt>
                <c:pt idx="132">
                  <c:v>572</c:v>
                </c:pt>
                <c:pt idx="133">
                  <c:v>573</c:v>
                </c:pt>
                <c:pt idx="134">
                  <c:v>574</c:v>
                </c:pt>
                <c:pt idx="135">
                  <c:v>575</c:v>
                </c:pt>
                <c:pt idx="136">
                  <c:v>576</c:v>
                </c:pt>
                <c:pt idx="137">
                  <c:v>577</c:v>
                </c:pt>
                <c:pt idx="138">
                  <c:v>578</c:v>
                </c:pt>
                <c:pt idx="139">
                  <c:v>579</c:v>
                </c:pt>
                <c:pt idx="140">
                  <c:v>580</c:v>
                </c:pt>
                <c:pt idx="141">
                  <c:v>581</c:v>
                </c:pt>
                <c:pt idx="142">
                  <c:v>582</c:v>
                </c:pt>
                <c:pt idx="143">
                  <c:v>583</c:v>
                </c:pt>
                <c:pt idx="144">
                  <c:v>584</c:v>
                </c:pt>
                <c:pt idx="145">
                  <c:v>585</c:v>
                </c:pt>
                <c:pt idx="146">
                  <c:v>586</c:v>
                </c:pt>
                <c:pt idx="147">
                  <c:v>587</c:v>
                </c:pt>
                <c:pt idx="148">
                  <c:v>588</c:v>
                </c:pt>
                <c:pt idx="149">
                  <c:v>589</c:v>
                </c:pt>
                <c:pt idx="150">
                  <c:v>590</c:v>
                </c:pt>
                <c:pt idx="151">
                  <c:v>591</c:v>
                </c:pt>
                <c:pt idx="152">
                  <c:v>592</c:v>
                </c:pt>
                <c:pt idx="153">
                  <c:v>593</c:v>
                </c:pt>
                <c:pt idx="154">
                  <c:v>594</c:v>
                </c:pt>
                <c:pt idx="155">
                  <c:v>595</c:v>
                </c:pt>
                <c:pt idx="156">
                  <c:v>596</c:v>
                </c:pt>
                <c:pt idx="157">
                  <c:v>597</c:v>
                </c:pt>
                <c:pt idx="158">
                  <c:v>598</c:v>
                </c:pt>
                <c:pt idx="159">
                  <c:v>599</c:v>
                </c:pt>
                <c:pt idx="160">
                  <c:v>600</c:v>
                </c:pt>
                <c:pt idx="161">
                  <c:v>601</c:v>
                </c:pt>
                <c:pt idx="162">
                  <c:v>602</c:v>
                </c:pt>
                <c:pt idx="163">
                  <c:v>603</c:v>
                </c:pt>
                <c:pt idx="164">
                  <c:v>604</c:v>
                </c:pt>
                <c:pt idx="165">
                  <c:v>605</c:v>
                </c:pt>
                <c:pt idx="166">
                  <c:v>606</c:v>
                </c:pt>
                <c:pt idx="167">
                  <c:v>607</c:v>
                </c:pt>
                <c:pt idx="168">
                  <c:v>608</c:v>
                </c:pt>
                <c:pt idx="169">
                  <c:v>609</c:v>
                </c:pt>
                <c:pt idx="170">
                  <c:v>610</c:v>
                </c:pt>
                <c:pt idx="171">
                  <c:v>611</c:v>
                </c:pt>
                <c:pt idx="172">
                  <c:v>612</c:v>
                </c:pt>
                <c:pt idx="173">
                  <c:v>613</c:v>
                </c:pt>
                <c:pt idx="174">
                  <c:v>614</c:v>
                </c:pt>
                <c:pt idx="175">
                  <c:v>615</c:v>
                </c:pt>
                <c:pt idx="176">
                  <c:v>616</c:v>
                </c:pt>
                <c:pt idx="177">
                  <c:v>617</c:v>
                </c:pt>
                <c:pt idx="178">
                  <c:v>618</c:v>
                </c:pt>
                <c:pt idx="179">
                  <c:v>619</c:v>
                </c:pt>
                <c:pt idx="180">
                  <c:v>620</c:v>
                </c:pt>
                <c:pt idx="181">
                  <c:v>621</c:v>
                </c:pt>
                <c:pt idx="182">
                  <c:v>622</c:v>
                </c:pt>
                <c:pt idx="183">
                  <c:v>623</c:v>
                </c:pt>
                <c:pt idx="184">
                  <c:v>624</c:v>
                </c:pt>
                <c:pt idx="185">
                  <c:v>625</c:v>
                </c:pt>
                <c:pt idx="186">
                  <c:v>626</c:v>
                </c:pt>
                <c:pt idx="187">
                  <c:v>627</c:v>
                </c:pt>
                <c:pt idx="188">
                  <c:v>628</c:v>
                </c:pt>
                <c:pt idx="189">
                  <c:v>629</c:v>
                </c:pt>
                <c:pt idx="190">
                  <c:v>630</c:v>
                </c:pt>
                <c:pt idx="191">
                  <c:v>631</c:v>
                </c:pt>
                <c:pt idx="192">
                  <c:v>632</c:v>
                </c:pt>
                <c:pt idx="193">
                  <c:v>633</c:v>
                </c:pt>
                <c:pt idx="194">
                  <c:v>634</c:v>
                </c:pt>
                <c:pt idx="195">
                  <c:v>635</c:v>
                </c:pt>
                <c:pt idx="196">
                  <c:v>636</c:v>
                </c:pt>
                <c:pt idx="197">
                  <c:v>637</c:v>
                </c:pt>
                <c:pt idx="198">
                  <c:v>638</c:v>
                </c:pt>
                <c:pt idx="199">
                  <c:v>639</c:v>
                </c:pt>
                <c:pt idx="200">
                  <c:v>640</c:v>
                </c:pt>
                <c:pt idx="201">
                  <c:v>641</c:v>
                </c:pt>
                <c:pt idx="202">
                  <c:v>642</c:v>
                </c:pt>
                <c:pt idx="203">
                  <c:v>643</c:v>
                </c:pt>
                <c:pt idx="204">
                  <c:v>644</c:v>
                </c:pt>
                <c:pt idx="205">
                  <c:v>645</c:v>
                </c:pt>
                <c:pt idx="206">
                  <c:v>646</c:v>
                </c:pt>
                <c:pt idx="207">
                  <c:v>647</c:v>
                </c:pt>
                <c:pt idx="208">
                  <c:v>648</c:v>
                </c:pt>
                <c:pt idx="209">
                  <c:v>649</c:v>
                </c:pt>
                <c:pt idx="210">
                  <c:v>650</c:v>
                </c:pt>
                <c:pt idx="211">
                  <c:v>651</c:v>
                </c:pt>
                <c:pt idx="212">
                  <c:v>652</c:v>
                </c:pt>
                <c:pt idx="213">
                  <c:v>653</c:v>
                </c:pt>
                <c:pt idx="214">
                  <c:v>654</c:v>
                </c:pt>
                <c:pt idx="215">
                  <c:v>655</c:v>
                </c:pt>
                <c:pt idx="216">
                  <c:v>656</c:v>
                </c:pt>
                <c:pt idx="217">
                  <c:v>657</c:v>
                </c:pt>
                <c:pt idx="218">
                  <c:v>658</c:v>
                </c:pt>
                <c:pt idx="219">
                  <c:v>659</c:v>
                </c:pt>
                <c:pt idx="220">
                  <c:v>660</c:v>
                </c:pt>
                <c:pt idx="221">
                  <c:v>661</c:v>
                </c:pt>
                <c:pt idx="222">
                  <c:v>662</c:v>
                </c:pt>
                <c:pt idx="223">
                  <c:v>663</c:v>
                </c:pt>
                <c:pt idx="224">
                  <c:v>664</c:v>
                </c:pt>
                <c:pt idx="225">
                  <c:v>665</c:v>
                </c:pt>
                <c:pt idx="226">
                  <c:v>666</c:v>
                </c:pt>
                <c:pt idx="227">
                  <c:v>667</c:v>
                </c:pt>
                <c:pt idx="228">
                  <c:v>668</c:v>
                </c:pt>
                <c:pt idx="229">
                  <c:v>669</c:v>
                </c:pt>
                <c:pt idx="230">
                  <c:v>670</c:v>
                </c:pt>
                <c:pt idx="231">
                  <c:v>671</c:v>
                </c:pt>
                <c:pt idx="232">
                  <c:v>672</c:v>
                </c:pt>
                <c:pt idx="233">
                  <c:v>673</c:v>
                </c:pt>
                <c:pt idx="234">
                  <c:v>674</c:v>
                </c:pt>
                <c:pt idx="235">
                  <c:v>675</c:v>
                </c:pt>
                <c:pt idx="236">
                  <c:v>676</c:v>
                </c:pt>
                <c:pt idx="237">
                  <c:v>677</c:v>
                </c:pt>
                <c:pt idx="238">
                  <c:v>678</c:v>
                </c:pt>
                <c:pt idx="239">
                  <c:v>679</c:v>
                </c:pt>
                <c:pt idx="240">
                  <c:v>680</c:v>
                </c:pt>
                <c:pt idx="241">
                  <c:v>681</c:v>
                </c:pt>
                <c:pt idx="242">
                  <c:v>682</c:v>
                </c:pt>
                <c:pt idx="243">
                  <c:v>683</c:v>
                </c:pt>
                <c:pt idx="244">
                  <c:v>684</c:v>
                </c:pt>
                <c:pt idx="245">
                  <c:v>685</c:v>
                </c:pt>
                <c:pt idx="246">
                  <c:v>686</c:v>
                </c:pt>
                <c:pt idx="247">
                  <c:v>687</c:v>
                </c:pt>
                <c:pt idx="248">
                  <c:v>688</c:v>
                </c:pt>
                <c:pt idx="249">
                  <c:v>689</c:v>
                </c:pt>
                <c:pt idx="250">
                  <c:v>690</c:v>
                </c:pt>
                <c:pt idx="251">
                  <c:v>691</c:v>
                </c:pt>
                <c:pt idx="252">
                  <c:v>692</c:v>
                </c:pt>
                <c:pt idx="253">
                  <c:v>693</c:v>
                </c:pt>
                <c:pt idx="254">
                  <c:v>694</c:v>
                </c:pt>
                <c:pt idx="255">
                  <c:v>695</c:v>
                </c:pt>
                <c:pt idx="256">
                  <c:v>696</c:v>
                </c:pt>
                <c:pt idx="257">
                  <c:v>697</c:v>
                </c:pt>
                <c:pt idx="258">
                  <c:v>698</c:v>
                </c:pt>
                <c:pt idx="259">
                  <c:v>699</c:v>
                </c:pt>
                <c:pt idx="260">
                  <c:v>700</c:v>
                </c:pt>
                <c:pt idx="261">
                  <c:v>701</c:v>
                </c:pt>
                <c:pt idx="262">
                  <c:v>702</c:v>
                </c:pt>
                <c:pt idx="263">
                  <c:v>703</c:v>
                </c:pt>
                <c:pt idx="264">
                  <c:v>704</c:v>
                </c:pt>
                <c:pt idx="265">
                  <c:v>705</c:v>
                </c:pt>
                <c:pt idx="266">
                  <c:v>706</c:v>
                </c:pt>
                <c:pt idx="267">
                  <c:v>707</c:v>
                </c:pt>
                <c:pt idx="268">
                  <c:v>708</c:v>
                </c:pt>
                <c:pt idx="269">
                  <c:v>709</c:v>
                </c:pt>
                <c:pt idx="270">
                  <c:v>710</c:v>
                </c:pt>
                <c:pt idx="271">
                  <c:v>711</c:v>
                </c:pt>
                <c:pt idx="272">
                  <c:v>712</c:v>
                </c:pt>
                <c:pt idx="273">
                  <c:v>713</c:v>
                </c:pt>
                <c:pt idx="274">
                  <c:v>714</c:v>
                </c:pt>
                <c:pt idx="275">
                  <c:v>715</c:v>
                </c:pt>
                <c:pt idx="276">
                  <c:v>716</c:v>
                </c:pt>
                <c:pt idx="277">
                  <c:v>717</c:v>
                </c:pt>
                <c:pt idx="278">
                  <c:v>718</c:v>
                </c:pt>
                <c:pt idx="279">
                  <c:v>719</c:v>
                </c:pt>
                <c:pt idx="280">
                  <c:v>720</c:v>
                </c:pt>
                <c:pt idx="281">
                  <c:v>721</c:v>
                </c:pt>
                <c:pt idx="282">
                  <c:v>722</c:v>
                </c:pt>
                <c:pt idx="283">
                  <c:v>723</c:v>
                </c:pt>
                <c:pt idx="284">
                  <c:v>724</c:v>
                </c:pt>
                <c:pt idx="285">
                  <c:v>725</c:v>
                </c:pt>
                <c:pt idx="286">
                  <c:v>726</c:v>
                </c:pt>
                <c:pt idx="287">
                  <c:v>727</c:v>
                </c:pt>
                <c:pt idx="288">
                  <c:v>728</c:v>
                </c:pt>
                <c:pt idx="289">
                  <c:v>729</c:v>
                </c:pt>
                <c:pt idx="290">
                  <c:v>730</c:v>
                </c:pt>
                <c:pt idx="291">
                  <c:v>731</c:v>
                </c:pt>
                <c:pt idx="292">
                  <c:v>732</c:v>
                </c:pt>
                <c:pt idx="293">
                  <c:v>733</c:v>
                </c:pt>
                <c:pt idx="294">
                  <c:v>734</c:v>
                </c:pt>
                <c:pt idx="295">
                  <c:v>735</c:v>
                </c:pt>
                <c:pt idx="296">
                  <c:v>736</c:v>
                </c:pt>
                <c:pt idx="297">
                  <c:v>737</c:v>
                </c:pt>
                <c:pt idx="298">
                  <c:v>738</c:v>
                </c:pt>
                <c:pt idx="299">
                  <c:v>739</c:v>
                </c:pt>
                <c:pt idx="300">
                  <c:v>740</c:v>
                </c:pt>
                <c:pt idx="301">
                  <c:v>741</c:v>
                </c:pt>
                <c:pt idx="302">
                  <c:v>742</c:v>
                </c:pt>
                <c:pt idx="303">
                  <c:v>743</c:v>
                </c:pt>
                <c:pt idx="304">
                  <c:v>744</c:v>
                </c:pt>
                <c:pt idx="305">
                  <c:v>745</c:v>
                </c:pt>
                <c:pt idx="306">
                  <c:v>746</c:v>
                </c:pt>
                <c:pt idx="307">
                  <c:v>747</c:v>
                </c:pt>
                <c:pt idx="308">
                  <c:v>748</c:v>
                </c:pt>
                <c:pt idx="309">
                  <c:v>749</c:v>
                </c:pt>
                <c:pt idx="310">
                  <c:v>750</c:v>
                </c:pt>
                <c:pt idx="311">
                  <c:v>751</c:v>
                </c:pt>
                <c:pt idx="312">
                  <c:v>752</c:v>
                </c:pt>
                <c:pt idx="313">
                  <c:v>753</c:v>
                </c:pt>
                <c:pt idx="314">
                  <c:v>754</c:v>
                </c:pt>
                <c:pt idx="315">
                  <c:v>755</c:v>
                </c:pt>
                <c:pt idx="316">
                  <c:v>756</c:v>
                </c:pt>
                <c:pt idx="317">
                  <c:v>757</c:v>
                </c:pt>
                <c:pt idx="318">
                  <c:v>758</c:v>
                </c:pt>
                <c:pt idx="319">
                  <c:v>759</c:v>
                </c:pt>
                <c:pt idx="320">
                  <c:v>760</c:v>
                </c:pt>
                <c:pt idx="321">
                  <c:v>761</c:v>
                </c:pt>
                <c:pt idx="322">
                  <c:v>762</c:v>
                </c:pt>
                <c:pt idx="323">
                  <c:v>763</c:v>
                </c:pt>
                <c:pt idx="324">
                  <c:v>764</c:v>
                </c:pt>
                <c:pt idx="325">
                  <c:v>765</c:v>
                </c:pt>
                <c:pt idx="326">
                  <c:v>766</c:v>
                </c:pt>
                <c:pt idx="327">
                  <c:v>767</c:v>
                </c:pt>
                <c:pt idx="328">
                  <c:v>768</c:v>
                </c:pt>
                <c:pt idx="329">
                  <c:v>769</c:v>
                </c:pt>
                <c:pt idx="330">
                  <c:v>770</c:v>
                </c:pt>
                <c:pt idx="331">
                  <c:v>771</c:v>
                </c:pt>
                <c:pt idx="332">
                  <c:v>772</c:v>
                </c:pt>
                <c:pt idx="333">
                  <c:v>773</c:v>
                </c:pt>
                <c:pt idx="334">
                  <c:v>774</c:v>
                </c:pt>
                <c:pt idx="335">
                  <c:v>775</c:v>
                </c:pt>
                <c:pt idx="336">
                  <c:v>776</c:v>
                </c:pt>
                <c:pt idx="337">
                  <c:v>777</c:v>
                </c:pt>
                <c:pt idx="338">
                  <c:v>778</c:v>
                </c:pt>
                <c:pt idx="339">
                  <c:v>779</c:v>
                </c:pt>
                <c:pt idx="340">
                  <c:v>780</c:v>
                </c:pt>
                <c:pt idx="341">
                  <c:v>781</c:v>
                </c:pt>
                <c:pt idx="342">
                  <c:v>782</c:v>
                </c:pt>
                <c:pt idx="343">
                  <c:v>783</c:v>
                </c:pt>
                <c:pt idx="344">
                  <c:v>784</c:v>
                </c:pt>
                <c:pt idx="345">
                  <c:v>785</c:v>
                </c:pt>
                <c:pt idx="346">
                  <c:v>786</c:v>
                </c:pt>
                <c:pt idx="347">
                  <c:v>787</c:v>
                </c:pt>
                <c:pt idx="348">
                  <c:v>788</c:v>
                </c:pt>
                <c:pt idx="349">
                  <c:v>789</c:v>
                </c:pt>
                <c:pt idx="350">
                  <c:v>790</c:v>
                </c:pt>
                <c:pt idx="351">
                  <c:v>791</c:v>
                </c:pt>
                <c:pt idx="352">
                  <c:v>792</c:v>
                </c:pt>
                <c:pt idx="353">
                  <c:v>793</c:v>
                </c:pt>
                <c:pt idx="354">
                  <c:v>794</c:v>
                </c:pt>
                <c:pt idx="355">
                  <c:v>795</c:v>
                </c:pt>
                <c:pt idx="356">
                  <c:v>796</c:v>
                </c:pt>
                <c:pt idx="357">
                  <c:v>797</c:v>
                </c:pt>
                <c:pt idx="358">
                  <c:v>798</c:v>
                </c:pt>
                <c:pt idx="359">
                  <c:v>799</c:v>
                </c:pt>
                <c:pt idx="360">
                  <c:v>800</c:v>
                </c:pt>
                <c:pt idx="361">
                  <c:v>801</c:v>
                </c:pt>
                <c:pt idx="362">
                  <c:v>802</c:v>
                </c:pt>
                <c:pt idx="363">
                  <c:v>803</c:v>
                </c:pt>
                <c:pt idx="364">
                  <c:v>804</c:v>
                </c:pt>
                <c:pt idx="365">
                  <c:v>805</c:v>
                </c:pt>
                <c:pt idx="366">
                  <c:v>806</c:v>
                </c:pt>
                <c:pt idx="367">
                  <c:v>807</c:v>
                </c:pt>
                <c:pt idx="368">
                  <c:v>808</c:v>
                </c:pt>
                <c:pt idx="369">
                  <c:v>809</c:v>
                </c:pt>
                <c:pt idx="370">
                  <c:v>810</c:v>
                </c:pt>
                <c:pt idx="371">
                  <c:v>811</c:v>
                </c:pt>
                <c:pt idx="372">
                  <c:v>812</c:v>
                </c:pt>
                <c:pt idx="373">
                  <c:v>813</c:v>
                </c:pt>
                <c:pt idx="374">
                  <c:v>814</c:v>
                </c:pt>
                <c:pt idx="375">
                  <c:v>815</c:v>
                </c:pt>
                <c:pt idx="376">
                  <c:v>816</c:v>
                </c:pt>
                <c:pt idx="377">
                  <c:v>817</c:v>
                </c:pt>
                <c:pt idx="378">
                  <c:v>818</c:v>
                </c:pt>
                <c:pt idx="379">
                  <c:v>819</c:v>
                </c:pt>
                <c:pt idx="380">
                  <c:v>820</c:v>
                </c:pt>
              </c:numCache>
            </c:numRef>
          </c:xVal>
          <c:yVal>
            <c:numRef>
              <c:f>工作表1!$C$2:$C$382</c:f>
              <c:numCache>
                <c:formatCode>General</c:formatCode>
                <c:ptCount val="381"/>
                <c:pt idx="0">
                  <c:v>2.3090632912424816E-2</c:v>
                </c:pt>
                <c:pt idx="1">
                  <c:v>2.407763493650053E-2</c:v>
                </c:pt>
                <c:pt idx="2">
                  <c:v>2.0861617699732916E-2</c:v>
                </c:pt>
                <c:pt idx="3">
                  <c:v>2.1112501099160397E-2</c:v>
                </c:pt>
                <c:pt idx="4">
                  <c:v>2.1425957909946846E-2</c:v>
                </c:pt>
                <c:pt idx="5">
                  <c:v>2.1001918123063915E-2</c:v>
                </c:pt>
                <c:pt idx="6">
                  <c:v>2.2727896258084048E-2</c:v>
                </c:pt>
                <c:pt idx="7">
                  <c:v>2.3096637120890839E-2</c:v>
                </c:pt>
                <c:pt idx="8">
                  <c:v>2.5784973768404697E-2</c:v>
                </c:pt>
                <c:pt idx="9">
                  <c:v>2.4619508083775724E-2</c:v>
                </c:pt>
                <c:pt idx="10">
                  <c:v>2.3459891220255706E-2</c:v>
                </c:pt>
                <c:pt idx="11">
                  <c:v>2.1501885402998241E-2</c:v>
                </c:pt>
                <c:pt idx="12">
                  <c:v>2.6433261613129297E-2</c:v>
                </c:pt>
                <c:pt idx="13">
                  <c:v>2.6124598220221121E-2</c:v>
                </c:pt>
                <c:pt idx="14">
                  <c:v>2.532378306984355E-2</c:v>
                </c:pt>
                <c:pt idx="15">
                  <c:v>2.8083381999918208E-2</c:v>
                </c:pt>
                <c:pt idx="16">
                  <c:v>2.9657858488403341E-2</c:v>
                </c:pt>
                <c:pt idx="17">
                  <c:v>3.1597961425787316E-2</c:v>
                </c:pt>
                <c:pt idx="18">
                  <c:v>3.0837469037902604E-2</c:v>
                </c:pt>
                <c:pt idx="19">
                  <c:v>3.8286829147282903E-2</c:v>
                </c:pt>
                <c:pt idx="20">
                  <c:v>4.1684526511592226E-2</c:v>
                </c:pt>
                <c:pt idx="21">
                  <c:v>4.4100909131624982E-2</c:v>
                </c:pt>
                <c:pt idx="22">
                  <c:v>4.9722876496725424E-2</c:v>
                </c:pt>
                <c:pt idx="23">
                  <c:v>4.9886150658597833E-2</c:v>
                </c:pt>
                <c:pt idx="24">
                  <c:v>5.8195862865901254E-2</c:v>
                </c:pt>
                <c:pt idx="25">
                  <c:v>6.6353492390778104E-2</c:v>
                </c:pt>
                <c:pt idx="26">
                  <c:v>7.4605591787037906E-2</c:v>
                </c:pt>
                <c:pt idx="27">
                  <c:v>8.6553913812980346E-2</c:v>
                </c:pt>
                <c:pt idx="28">
                  <c:v>9.4816992377254009E-2</c:v>
                </c:pt>
                <c:pt idx="29">
                  <c:v>0.10841173421189072</c:v>
                </c:pt>
                <c:pt idx="30">
                  <c:v>0.11981165066764771</c:v>
                </c:pt>
                <c:pt idx="31">
                  <c:v>0.13773076108297291</c:v>
                </c:pt>
                <c:pt idx="32">
                  <c:v>0.14922466637598736</c:v>
                </c:pt>
                <c:pt idx="33">
                  <c:v>0.15678745412703285</c:v>
                </c:pt>
                <c:pt idx="34">
                  <c:v>0.17812019039273291</c:v>
                </c:pt>
                <c:pt idx="35">
                  <c:v>0.1960270852079839</c:v>
                </c:pt>
                <c:pt idx="36">
                  <c:v>0.20515903191781731</c:v>
                </c:pt>
                <c:pt idx="37">
                  <c:v>0.21923505865159768</c:v>
                </c:pt>
                <c:pt idx="38">
                  <c:v>0.23747652654751489</c:v>
                </c:pt>
                <c:pt idx="39">
                  <c:v>0.23751867703455268</c:v>
                </c:pt>
                <c:pt idx="40">
                  <c:v>0.25161253946752943</c:v>
                </c:pt>
                <c:pt idx="41">
                  <c:v>0.25020490797313066</c:v>
                </c:pt>
                <c:pt idx="42">
                  <c:v>0.26448102644124277</c:v>
                </c:pt>
                <c:pt idx="43">
                  <c:v>0.28102566389574629</c:v>
                </c:pt>
                <c:pt idx="44">
                  <c:v>0.27222273683528758</c:v>
                </c:pt>
                <c:pt idx="45">
                  <c:v>0.28297247259243097</c:v>
                </c:pt>
                <c:pt idx="46">
                  <c:v>0.28678421213138056</c:v>
                </c:pt>
                <c:pt idx="47">
                  <c:v>0.28808432480629098</c:v>
                </c:pt>
                <c:pt idx="48">
                  <c:v>0.30567449198385166</c:v>
                </c:pt>
                <c:pt idx="49">
                  <c:v>0.29549707914181988</c:v>
                </c:pt>
                <c:pt idx="50">
                  <c:v>0.30833484198388789</c:v>
                </c:pt>
                <c:pt idx="51">
                  <c:v>0.31739714643972033</c:v>
                </c:pt>
                <c:pt idx="52">
                  <c:v>0.33031235782731339</c:v>
                </c:pt>
                <c:pt idx="53">
                  <c:v>0.32938725792070578</c:v>
                </c:pt>
                <c:pt idx="54">
                  <c:v>0.34634035129746915</c:v>
                </c:pt>
                <c:pt idx="55">
                  <c:v>0.34896103546967505</c:v>
                </c:pt>
                <c:pt idx="56">
                  <c:v>0.36275888652777138</c:v>
                </c:pt>
                <c:pt idx="57">
                  <c:v>0.38503785127788626</c:v>
                </c:pt>
                <c:pt idx="58">
                  <c:v>0.39742285946761868</c:v>
                </c:pt>
                <c:pt idx="59">
                  <c:v>0.39771661746941939</c:v>
                </c:pt>
                <c:pt idx="60">
                  <c:v>0.4160667226660818</c:v>
                </c:pt>
                <c:pt idx="61">
                  <c:v>0.43892544687273038</c:v>
                </c:pt>
                <c:pt idx="62">
                  <c:v>0.44878266381074844</c:v>
                </c:pt>
                <c:pt idx="63">
                  <c:v>0.46790461082625573</c:v>
                </c:pt>
                <c:pt idx="64">
                  <c:v>0.4817775165414892</c:v>
                </c:pt>
                <c:pt idx="65">
                  <c:v>0.51013999782312069</c:v>
                </c:pt>
                <c:pt idx="66">
                  <c:v>0.52120588479753927</c:v>
                </c:pt>
                <c:pt idx="67">
                  <c:v>0.54506563486535653</c:v>
                </c:pt>
                <c:pt idx="68">
                  <c:v>0.55874339560019493</c:v>
                </c:pt>
                <c:pt idx="69">
                  <c:v>0.58792848523708752</c:v>
                </c:pt>
                <c:pt idx="70">
                  <c:v>0.60785106227152796</c:v>
                </c:pt>
                <c:pt idx="71">
                  <c:v>0.62038023402962561</c:v>
                </c:pt>
                <c:pt idx="72">
                  <c:v>0.66371200754401183</c:v>
                </c:pt>
                <c:pt idx="73">
                  <c:v>0.67657913141674164</c:v>
                </c:pt>
                <c:pt idx="74">
                  <c:v>0.69872503023012578</c:v>
                </c:pt>
                <c:pt idx="75">
                  <c:v>0.71675206357460264</c:v>
                </c:pt>
                <c:pt idx="76">
                  <c:v>0.73259080652729824</c:v>
                </c:pt>
                <c:pt idx="77">
                  <c:v>0.75087741265526975</c:v>
                </c:pt>
                <c:pt idx="78">
                  <c:v>0.77163574135370472</c:v>
                </c:pt>
                <c:pt idx="79">
                  <c:v>0.78916650132956156</c:v>
                </c:pt>
                <c:pt idx="80">
                  <c:v>0.80042478759494551</c:v>
                </c:pt>
                <c:pt idx="81">
                  <c:v>0.81597568700913381</c:v>
                </c:pt>
                <c:pt idx="82">
                  <c:v>0.823154172597237</c:v>
                </c:pt>
                <c:pt idx="83">
                  <c:v>0.8355352730257336</c:v>
                </c:pt>
                <c:pt idx="84">
                  <c:v>0.85445862064092215</c:v>
                </c:pt>
                <c:pt idx="85">
                  <c:v>0.86629196935691999</c:v>
                </c:pt>
                <c:pt idx="86">
                  <c:v>0.86056387653024069</c:v>
                </c:pt>
                <c:pt idx="87">
                  <c:v>0.90053694311159949</c:v>
                </c:pt>
                <c:pt idx="88">
                  <c:v>0.90499874591120077</c:v>
                </c:pt>
                <c:pt idx="89">
                  <c:v>0.90292534010981962</c:v>
                </c:pt>
                <c:pt idx="90">
                  <c:v>0.91630457096380191</c:v>
                </c:pt>
                <c:pt idx="91">
                  <c:v>0.92440985187304869</c:v>
                </c:pt>
                <c:pt idx="92">
                  <c:v>0.94733464852712901</c:v>
                </c:pt>
                <c:pt idx="93">
                  <c:v>0.93903857450910677</c:v>
                </c:pt>
                <c:pt idx="94">
                  <c:v>0.96500484429570565</c:v>
                </c:pt>
                <c:pt idx="95">
                  <c:v>0.95486393414880844</c:v>
                </c:pt>
                <c:pt idx="96">
                  <c:v>0.96395702273735351</c:v>
                </c:pt>
                <c:pt idx="97">
                  <c:v>0.97934602698833462</c:v>
                </c:pt>
                <c:pt idx="98">
                  <c:v>0.96527613574739057</c:v>
                </c:pt>
                <c:pt idx="99">
                  <c:v>0.99081282923919989</c:v>
                </c:pt>
                <c:pt idx="100">
                  <c:v>0.98236409406698688</c:v>
                </c:pt>
                <c:pt idx="101">
                  <c:v>0.97340711864843465</c:v>
                </c:pt>
                <c:pt idx="102">
                  <c:v>0.96083613999907669</c:v>
                </c:pt>
                <c:pt idx="103">
                  <c:v>0.99046113790788559</c:v>
                </c:pt>
                <c:pt idx="104">
                  <c:v>0.96824505221558377</c:v>
                </c:pt>
                <c:pt idx="105">
                  <c:v>1</c:v>
                </c:pt>
                <c:pt idx="106">
                  <c:v>0.97889917141443006</c:v>
                </c:pt>
                <c:pt idx="107">
                  <c:v>0.97199222189768186</c:v>
                </c:pt>
                <c:pt idx="108">
                  <c:v>0.9842377019853793</c:v>
                </c:pt>
                <c:pt idx="109">
                  <c:v>0.98978565009623032</c:v>
                </c:pt>
                <c:pt idx="110">
                  <c:v>0.97064473505387661</c:v>
                </c:pt>
                <c:pt idx="111">
                  <c:v>0.96302848123159601</c:v>
                </c:pt>
                <c:pt idx="112">
                  <c:v>0.96459480219160365</c:v>
                </c:pt>
                <c:pt idx="113">
                  <c:v>0.96659816624479833</c:v>
                </c:pt>
                <c:pt idx="114">
                  <c:v>0.97581053693723452</c:v>
                </c:pt>
                <c:pt idx="115">
                  <c:v>0.9721352239071237</c:v>
                </c:pt>
                <c:pt idx="116">
                  <c:v>0.94772827546991512</c:v>
                </c:pt>
                <c:pt idx="117">
                  <c:v>0.96272248096256918</c:v>
                </c:pt>
                <c:pt idx="118">
                  <c:v>0.95548488048563052</c:v>
                </c:pt>
                <c:pt idx="119">
                  <c:v>0.96134929212695064</c:v>
                </c:pt>
                <c:pt idx="120">
                  <c:v>0.94566917966451136</c:v>
                </c:pt>
                <c:pt idx="121">
                  <c:v>0.95446142807505452</c:v>
                </c:pt>
                <c:pt idx="122">
                  <c:v>0.94959878025663957</c:v>
                </c:pt>
                <c:pt idx="123">
                  <c:v>0.92822339708489165</c:v>
                </c:pt>
                <c:pt idx="124">
                  <c:v>0.94100743795375463</c:v>
                </c:pt>
                <c:pt idx="125">
                  <c:v>0.93891750673267949</c:v>
                </c:pt>
                <c:pt idx="126">
                  <c:v>0.94132331993552087</c:v>
                </c:pt>
                <c:pt idx="127">
                  <c:v>0.92016123026941365</c:v>
                </c:pt>
                <c:pt idx="128">
                  <c:v>0.9181267713088066</c:v>
                </c:pt>
                <c:pt idx="129">
                  <c:v>0.9073332599077456</c:v>
                </c:pt>
                <c:pt idx="130">
                  <c:v>0.89644617865121456</c:v>
                </c:pt>
                <c:pt idx="131">
                  <c:v>0.90546267358112553</c:v>
                </c:pt>
                <c:pt idx="132">
                  <c:v>0.90360372489564456</c:v>
                </c:pt>
                <c:pt idx="133">
                  <c:v>0.87852419895451261</c:v>
                </c:pt>
                <c:pt idx="134">
                  <c:v>0.86820696980024559</c:v>
                </c:pt>
                <c:pt idx="135">
                  <c:v>0.86275692136490001</c:v>
                </c:pt>
                <c:pt idx="136">
                  <c:v>0.87107912815155564</c:v>
                </c:pt>
                <c:pt idx="137">
                  <c:v>0.86073061434294862</c:v>
                </c:pt>
                <c:pt idx="138">
                  <c:v>0.84908108579222219</c:v>
                </c:pt>
                <c:pt idx="139">
                  <c:v>0.85555310917620842</c:v>
                </c:pt>
                <c:pt idx="140">
                  <c:v>0.84773098505615352</c:v>
                </c:pt>
                <c:pt idx="141">
                  <c:v>0.82391142441514464</c:v>
                </c:pt>
                <c:pt idx="142">
                  <c:v>0.82825404049716345</c:v>
                </c:pt>
                <c:pt idx="143">
                  <c:v>0.80722548600685462</c:v>
                </c:pt>
                <c:pt idx="144">
                  <c:v>0.79326474797320057</c:v>
                </c:pt>
                <c:pt idx="145">
                  <c:v>0.78051716569608642</c:v>
                </c:pt>
                <c:pt idx="146">
                  <c:v>0.78613465862332033</c:v>
                </c:pt>
                <c:pt idx="147">
                  <c:v>0.77970094104318199</c:v>
                </c:pt>
                <c:pt idx="148">
                  <c:v>0.75820148850360936</c:v>
                </c:pt>
                <c:pt idx="149">
                  <c:v>0.76686694903684349</c:v>
                </c:pt>
                <c:pt idx="150">
                  <c:v>0.73793729980281508</c:v>
                </c:pt>
                <c:pt idx="151">
                  <c:v>0.75184988006401376</c:v>
                </c:pt>
                <c:pt idx="152">
                  <c:v>0.7434671629792835</c:v>
                </c:pt>
                <c:pt idx="153">
                  <c:v>0.72130430694376069</c:v>
                </c:pt>
                <c:pt idx="154">
                  <c:v>0.72279914715584581</c:v>
                </c:pt>
                <c:pt idx="155">
                  <c:v>0.72000474402213632</c:v>
                </c:pt>
                <c:pt idx="156">
                  <c:v>0.70998294623253977</c:v>
                </c:pt>
                <c:pt idx="157">
                  <c:v>0.71932028733433973</c:v>
                </c:pt>
                <c:pt idx="158">
                  <c:v>0.68006477135781851</c:v>
                </c:pt>
                <c:pt idx="159">
                  <c:v>0.68531110286670349</c:v>
                </c:pt>
                <c:pt idx="160">
                  <c:v>0.68797202262039892</c:v>
                </c:pt>
                <c:pt idx="161">
                  <c:v>0.6797528776515539</c:v>
                </c:pt>
                <c:pt idx="162">
                  <c:v>0.68420740339970965</c:v>
                </c:pt>
                <c:pt idx="163">
                  <c:v>0.6682396581717116</c:v>
                </c:pt>
                <c:pt idx="164">
                  <c:v>0.65033294848791257</c:v>
                </c:pt>
                <c:pt idx="165">
                  <c:v>0.64143926033944665</c:v>
                </c:pt>
                <c:pt idx="166">
                  <c:v>0.64365450556569048</c:v>
                </c:pt>
                <c:pt idx="167">
                  <c:v>0.65358239246812022</c:v>
                </c:pt>
                <c:pt idx="168">
                  <c:v>0.62847169418228765</c:v>
                </c:pt>
                <c:pt idx="169">
                  <c:v>0.59589401496346184</c:v>
                </c:pt>
                <c:pt idx="170">
                  <c:v>0.60075390939997964</c:v>
                </c:pt>
                <c:pt idx="171">
                  <c:v>0.60198199054799162</c:v>
                </c:pt>
                <c:pt idx="172">
                  <c:v>0.60062125013708911</c:v>
                </c:pt>
                <c:pt idx="173">
                  <c:v>0.59366830083461908</c:v>
                </c:pt>
                <c:pt idx="174">
                  <c:v>0.56765520817090065</c:v>
                </c:pt>
                <c:pt idx="175">
                  <c:v>0.56911448365311723</c:v>
                </c:pt>
                <c:pt idx="176">
                  <c:v>0.57318883654198838</c:v>
                </c:pt>
                <c:pt idx="177">
                  <c:v>0.55967510229000272</c:v>
                </c:pt>
                <c:pt idx="178">
                  <c:v>0.55771269536945867</c:v>
                </c:pt>
                <c:pt idx="179">
                  <c:v>0.54494645686586562</c:v>
                </c:pt>
                <c:pt idx="180">
                  <c:v>0.53181225033360913</c:v>
                </c:pt>
                <c:pt idx="181">
                  <c:v>0.52746817268734936</c:v>
                </c:pt>
                <c:pt idx="182">
                  <c:v>0.5218718257741416</c:v>
                </c:pt>
                <c:pt idx="183">
                  <c:v>0.51498734280752156</c:v>
                </c:pt>
                <c:pt idx="184">
                  <c:v>0.5138151236704428</c:v>
                </c:pt>
                <c:pt idx="185">
                  <c:v>0.50805995857139263</c:v>
                </c:pt>
                <c:pt idx="186">
                  <c:v>0.49098477432326426</c:v>
                </c:pt>
                <c:pt idx="187">
                  <c:v>0.48497917967893323</c:v>
                </c:pt>
                <c:pt idx="188">
                  <c:v>0.47323555203260326</c:v>
                </c:pt>
                <c:pt idx="189">
                  <c:v>0.46925653210726431</c:v>
                </c:pt>
                <c:pt idx="190">
                  <c:v>0.47926969077012527</c:v>
                </c:pt>
                <c:pt idx="191">
                  <c:v>0.44615839854972295</c:v>
                </c:pt>
                <c:pt idx="192">
                  <c:v>0.46505968423732286</c:v>
                </c:pt>
                <c:pt idx="193">
                  <c:v>0.46117757525207426</c:v>
                </c:pt>
                <c:pt idx="194">
                  <c:v>0.48504486955551718</c:v>
                </c:pt>
                <c:pt idx="195">
                  <c:v>0.45422276950663332</c:v>
                </c:pt>
                <c:pt idx="196">
                  <c:v>0.45974500742040264</c:v>
                </c:pt>
                <c:pt idx="197">
                  <c:v>0.43542779441208973</c:v>
                </c:pt>
                <c:pt idx="198">
                  <c:v>0.42602507113144233</c:v>
                </c:pt>
                <c:pt idx="199">
                  <c:v>0.40664197489440951</c:v>
                </c:pt>
                <c:pt idx="200">
                  <c:v>0.4234052100506705</c:v>
                </c:pt>
                <c:pt idx="201">
                  <c:v>0.40448086600766209</c:v>
                </c:pt>
                <c:pt idx="202">
                  <c:v>0.41673453957320722</c:v>
                </c:pt>
                <c:pt idx="203">
                  <c:v>0.40207616102949251</c:v>
                </c:pt>
                <c:pt idx="204">
                  <c:v>0.39336079192365025</c:v>
                </c:pt>
                <c:pt idx="205">
                  <c:v>0.39960809698508215</c:v>
                </c:pt>
                <c:pt idx="206">
                  <c:v>0.38097255547183939</c:v>
                </c:pt>
                <c:pt idx="207">
                  <c:v>0.37034558598262168</c:v>
                </c:pt>
                <c:pt idx="208">
                  <c:v>0.37536138316893863</c:v>
                </c:pt>
                <c:pt idx="209">
                  <c:v>0.37562085338648915</c:v>
                </c:pt>
                <c:pt idx="210">
                  <c:v>0.36370306625808252</c:v>
                </c:pt>
                <c:pt idx="211">
                  <c:v>0.38252349718624901</c:v>
                </c:pt>
                <c:pt idx="212">
                  <c:v>0.36072525886387347</c:v>
                </c:pt>
                <c:pt idx="213">
                  <c:v>0.35923273253877075</c:v>
                </c:pt>
                <c:pt idx="214">
                  <c:v>0.33622307643922938</c:v>
                </c:pt>
                <c:pt idx="215">
                  <c:v>0.36203378553334337</c:v>
                </c:pt>
                <c:pt idx="216">
                  <c:v>0.31519259781242598</c:v>
                </c:pt>
                <c:pt idx="217">
                  <c:v>0.32967080702449669</c:v>
                </c:pt>
                <c:pt idx="218">
                  <c:v>0.33426939274949302</c:v>
                </c:pt>
                <c:pt idx="219">
                  <c:v>0.32816422968232295</c:v>
                </c:pt>
                <c:pt idx="220">
                  <c:v>0.34407220462533633</c:v>
                </c:pt>
                <c:pt idx="221">
                  <c:v>0.32849286060690552</c:v>
                </c:pt>
                <c:pt idx="222">
                  <c:v>0.33922050725648922</c:v>
                </c:pt>
                <c:pt idx="223">
                  <c:v>0.33295555419145889</c:v>
                </c:pt>
                <c:pt idx="224">
                  <c:v>0.32046818983741227</c:v>
                </c:pt>
                <c:pt idx="225">
                  <c:v>0.32154574576634881</c:v>
                </c:pt>
                <c:pt idx="226">
                  <c:v>0.32341387871638388</c:v>
                </c:pt>
                <c:pt idx="227">
                  <c:v>0.31731247930535933</c:v>
                </c:pt>
                <c:pt idx="228">
                  <c:v>0.30269812769200238</c:v>
                </c:pt>
                <c:pt idx="229">
                  <c:v>0.29001368806707745</c:v>
                </c:pt>
                <c:pt idx="230">
                  <c:v>0.29980724285656962</c:v>
                </c:pt>
                <c:pt idx="231">
                  <c:v>0.29034331336816432</c:v>
                </c:pt>
                <c:pt idx="232">
                  <c:v>0.29944671034368037</c:v>
                </c:pt>
                <c:pt idx="233">
                  <c:v>0.27996066870114888</c:v>
                </c:pt>
                <c:pt idx="234">
                  <c:v>0.29513294759107661</c:v>
                </c:pt>
                <c:pt idx="235">
                  <c:v>0.28012441466621435</c:v>
                </c:pt>
                <c:pt idx="236">
                  <c:v>0.2836009288053053</c:v>
                </c:pt>
                <c:pt idx="237">
                  <c:v>0.2776415016419525</c:v>
                </c:pt>
                <c:pt idx="238">
                  <c:v>0.27169286236118362</c:v>
                </c:pt>
                <c:pt idx="239">
                  <c:v>0.27479609196758331</c:v>
                </c:pt>
                <c:pt idx="240">
                  <c:v>0.26565541638584805</c:v>
                </c:pt>
                <c:pt idx="241">
                  <c:v>0.28168897969784534</c:v>
                </c:pt>
                <c:pt idx="242">
                  <c:v>0.27322632325445639</c:v>
                </c:pt>
                <c:pt idx="243">
                  <c:v>0.26150988583128881</c:v>
                </c:pt>
                <c:pt idx="244">
                  <c:v>0.26519520467890723</c:v>
                </c:pt>
                <c:pt idx="245">
                  <c:v>0.30078171850586038</c:v>
                </c:pt>
                <c:pt idx="246">
                  <c:v>0.28353566047461881</c:v>
                </c:pt>
                <c:pt idx="247">
                  <c:v>0.26698644191369336</c:v>
                </c:pt>
                <c:pt idx="248">
                  <c:v>0.27792370097835151</c:v>
                </c:pt>
                <c:pt idx="249">
                  <c:v>0.30168003076050148</c:v>
                </c:pt>
                <c:pt idx="250">
                  <c:v>0.27240525082369066</c:v>
                </c:pt>
                <c:pt idx="251">
                  <c:v>0.27148220633796388</c:v>
                </c:pt>
                <c:pt idx="252">
                  <c:v>0.27989949839146488</c:v>
                </c:pt>
                <c:pt idx="253">
                  <c:v>0.26145456229139252</c:v>
                </c:pt>
                <c:pt idx="254">
                  <c:v>0.28253695209022056</c:v>
                </c:pt>
                <c:pt idx="255">
                  <c:v>0.26538446237601104</c:v>
                </c:pt>
                <c:pt idx="256">
                  <c:v>0.25769213080161363</c:v>
                </c:pt>
                <c:pt idx="257">
                  <c:v>0.26943392918490588</c:v>
                </c:pt>
                <c:pt idx="258">
                  <c:v>0.25778975611326754</c:v>
                </c:pt>
                <c:pt idx="259">
                  <c:v>0.24876848930432649</c:v>
                </c:pt>
                <c:pt idx="260">
                  <c:v>0.29271795114933941</c:v>
                </c:pt>
                <c:pt idx="261">
                  <c:v>0.25954909022123529</c:v>
                </c:pt>
                <c:pt idx="262">
                  <c:v>0.25295618778211432</c:v>
                </c:pt>
                <c:pt idx="263">
                  <c:v>0.27399696710343724</c:v>
                </c:pt>
                <c:pt idx="264">
                  <c:v>0.26186304488080286</c:v>
                </c:pt>
                <c:pt idx="265">
                  <c:v>0.27714497749968064</c:v>
                </c:pt>
                <c:pt idx="266">
                  <c:v>0.26865921449488372</c:v>
                </c:pt>
                <c:pt idx="267">
                  <c:v>0.26897446928610907</c:v>
                </c:pt>
                <c:pt idx="268">
                  <c:v>0.25396255681445801</c:v>
                </c:pt>
                <c:pt idx="269">
                  <c:v>0.2850275283265688</c:v>
                </c:pt>
                <c:pt idx="270">
                  <c:v>0.27226890123928804</c:v>
                </c:pt>
                <c:pt idx="271">
                  <c:v>0.25089334832093424</c:v>
                </c:pt>
                <c:pt idx="272">
                  <c:v>0.29317561819600635</c:v>
                </c:pt>
                <c:pt idx="273">
                  <c:v>0.27405019624741683</c:v>
                </c:pt>
                <c:pt idx="274">
                  <c:v>0.28663061198629158</c:v>
                </c:pt>
                <c:pt idx="275">
                  <c:v>0.28032687003199303</c:v>
                </c:pt>
                <c:pt idx="276">
                  <c:v>0.2787730092917341</c:v>
                </c:pt>
                <c:pt idx="277">
                  <c:v>0.32674695340241838</c:v>
                </c:pt>
                <c:pt idx="278">
                  <c:v>0.29377496466469666</c:v>
                </c:pt>
                <c:pt idx="279">
                  <c:v>0.28621797034917307</c:v>
                </c:pt>
                <c:pt idx="280">
                  <c:v>0.28871224100966003</c:v>
                </c:pt>
                <c:pt idx="281">
                  <c:v>0.30085365105666095</c:v>
                </c:pt>
                <c:pt idx="282">
                  <c:v>0.30444098766325978</c:v>
                </c:pt>
                <c:pt idx="283">
                  <c:v>0.29292065062197831</c:v>
                </c:pt>
                <c:pt idx="284">
                  <c:v>0.30818321110429814</c:v>
                </c:pt>
                <c:pt idx="285">
                  <c:v>0.31133472925472044</c:v>
                </c:pt>
                <c:pt idx="286">
                  <c:v>0.30995189922339988</c:v>
                </c:pt>
                <c:pt idx="287">
                  <c:v>0.30579910341249372</c:v>
                </c:pt>
                <c:pt idx="288">
                  <c:v>0.34436677597483617</c:v>
                </c:pt>
                <c:pt idx="289">
                  <c:v>0.32582682127576001</c:v>
                </c:pt>
                <c:pt idx="290">
                  <c:v>0.32010154696031085</c:v>
                </c:pt>
                <c:pt idx="291">
                  <c:v>0.32014142971504922</c:v>
                </c:pt>
                <c:pt idx="292">
                  <c:v>0.32980580940565979</c:v>
                </c:pt>
                <c:pt idx="293">
                  <c:v>0.34508128652603526</c:v>
                </c:pt>
                <c:pt idx="294">
                  <c:v>0.32629503107246088</c:v>
                </c:pt>
                <c:pt idx="295">
                  <c:v>0.32269426448540811</c:v>
                </c:pt>
                <c:pt idx="296">
                  <c:v>0.39099073165910014</c:v>
                </c:pt>
                <c:pt idx="297">
                  <c:v>0.37988359318787018</c:v>
                </c:pt>
                <c:pt idx="298">
                  <c:v>0.38813243201377778</c:v>
                </c:pt>
                <c:pt idx="299">
                  <c:v>0.35922052616963696</c:v>
                </c:pt>
                <c:pt idx="300">
                  <c:v>0.36142741483821494</c:v>
                </c:pt>
                <c:pt idx="301">
                  <c:v>0.35851071723981742</c:v>
                </c:pt>
                <c:pt idx="302">
                  <c:v>0.36835667756902368</c:v>
                </c:pt>
                <c:pt idx="303">
                  <c:v>0.38833497353492735</c:v>
                </c:pt>
                <c:pt idx="304">
                  <c:v>0.44388856979666619</c:v>
                </c:pt>
                <c:pt idx="305">
                  <c:v>0.39975438930897111</c:v>
                </c:pt>
                <c:pt idx="306">
                  <c:v>0.4128230787881908</c:v>
                </c:pt>
                <c:pt idx="307">
                  <c:v>0.40688078833736513</c:v>
                </c:pt>
                <c:pt idx="308">
                  <c:v>0.3942382853495417</c:v>
                </c:pt>
                <c:pt idx="309">
                  <c:v>0.41323585324817225</c:v>
                </c:pt>
                <c:pt idx="310">
                  <c:v>0.42884964454086238</c:v>
                </c:pt>
                <c:pt idx="311">
                  <c:v>0.44258344780261732</c:v>
                </c:pt>
                <c:pt idx="312">
                  <c:v>0.48430820887002646</c:v>
                </c:pt>
                <c:pt idx="313">
                  <c:v>0.42211000720595393</c:v>
                </c:pt>
                <c:pt idx="314">
                  <c:v>0.40531291145246379</c:v>
                </c:pt>
                <c:pt idx="315">
                  <c:v>0.44777275881859829</c:v>
                </c:pt>
                <c:pt idx="316">
                  <c:v>0.44228449329891101</c:v>
                </c:pt>
                <c:pt idx="317">
                  <c:v>0.46096823566230632</c:v>
                </c:pt>
                <c:pt idx="318">
                  <c:v>0.48003605813342726</c:v>
                </c:pt>
                <c:pt idx="319">
                  <c:v>0.53117752939484408</c:v>
                </c:pt>
                <c:pt idx="320">
                  <c:v>0.47476656365189968</c:v>
                </c:pt>
                <c:pt idx="321">
                  <c:v>0.4272314749740258</c:v>
                </c:pt>
                <c:pt idx="322">
                  <c:v>0.4888431129589883</c:v>
                </c:pt>
                <c:pt idx="323">
                  <c:v>0.49588138735613008</c:v>
                </c:pt>
                <c:pt idx="324">
                  <c:v>0.50942994888905746</c:v>
                </c:pt>
                <c:pt idx="325">
                  <c:v>0.50830758704159951</c:v>
                </c:pt>
                <c:pt idx="326">
                  <c:v>0.50028599632643977</c:v>
                </c:pt>
                <c:pt idx="327">
                  <c:v>0.48998787622719664</c:v>
                </c:pt>
                <c:pt idx="328">
                  <c:v>0.47732783703264003</c:v>
                </c:pt>
                <c:pt idx="329">
                  <c:v>0.52220330341559873</c:v>
                </c:pt>
                <c:pt idx="330">
                  <c:v>0.54138425916421007</c:v>
                </c:pt>
                <c:pt idx="331">
                  <c:v>0.55489625697531464</c:v>
                </c:pt>
                <c:pt idx="332">
                  <c:v>0.57411277899224078</c:v>
                </c:pt>
                <c:pt idx="333">
                  <c:v>0.54071837306037074</c:v>
                </c:pt>
                <c:pt idx="334">
                  <c:v>0.60006248797395356</c:v>
                </c:pt>
                <c:pt idx="335">
                  <c:v>0.58482328790367388</c:v>
                </c:pt>
                <c:pt idx="336">
                  <c:v>0.60527071624669082</c:v>
                </c:pt>
                <c:pt idx="337">
                  <c:v>0.56691303354198763</c:v>
                </c:pt>
                <c:pt idx="338">
                  <c:v>0.62011353701794458</c:v>
                </c:pt>
                <c:pt idx="339">
                  <c:v>0.67285795603926635</c:v>
                </c:pt>
                <c:pt idx="340">
                  <c:v>0.61248068341570561</c:v>
                </c:pt>
                <c:pt idx="341">
                  <c:v>0.66622683292601204</c:v>
                </c:pt>
                <c:pt idx="342">
                  <c:v>0.57689542909816516</c:v>
                </c:pt>
                <c:pt idx="343">
                  <c:v>0.60869892953385796</c:v>
                </c:pt>
                <c:pt idx="344">
                  <c:v>0.67520409177924745</c:v>
                </c:pt>
                <c:pt idx="345">
                  <c:v>0.71321929049451793</c:v>
                </c:pt>
                <c:pt idx="346">
                  <c:v>0.66740755528997775</c:v>
                </c:pt>
                <c:pt idx="347">
                  <c:v>0.69337814515278151</c:v>
                </c:pt>
                <c:pt idx="348">
                  <c:v>0.679019947801069</c:v>
                </c:pt>
                <c:pt idx="349">
                  <c:v>0.8050744967857657</c:v>
                </c:pt>
                <c:pt idx="350">
                  <c:v>0.70995879247320715</c:v>
                </c:pt>
                <c:pt idx="351">
                  <c:v>0.74736146551294558</c:v>
                </c:pt>
                <c:pt idx="352">
                  <c:v>0.64615435581175051</c:v>
                </c:pt>
                <c:pt idx="353">
                  <c:v>0.75509214443036687</c:v>
                </c:pt>
                <c:pt idx="354">
                  <c:v>0.74698712762834263</c:v>
                </c:pt>
                <c:pt idx="355">
                  <c:v>0.71466618165571849</c:v>
                </c:pt>
                <c:pt idx="356">
                  <c:v>0.76429519034296234</c:v>
                </c:pt>
                <c:pt idx="357">
                  <c:v>0.81498068586959471</c:v>
                </c:pt>
                <c:pt idx="358">
                  <c:v>0.85849428823207663</c:v>
                </c:pt>
                <c:pt idx="359">
                  <c:v>0.97508132663958691</c:v>
                </c:pt>
                <c:pt idx="360">
                  <c:v>0.91429835301413065</c:v>
                </c:pt>
                <c:pt idx="361">
                  <c:v>0.82972639159462169</c:v>
                </c:pt>
                <c:pt idx="362">
                  <c:v>0.86688953271722469</c:v>
                </c:pt>
                <c:pt idx="363">
                  <c:v>0.88116366909909449</c:v>
                </c:pt>
                <c:pt idx="364">
                  <c:v>0.88041368202470738</c:v>
                </c:pt>
                <c:pt idx="365">
                  <c:v>0.83339382704990062</c:v>
                </c:pt>
                <c:pt idx="366">
                  <c:v>0.94008240779194929</c:v>
                </c:pt>
                <c:pt idx="367">
                  <c:v>0.97725632807905016</c:v>
                </c:pt>
                <c:pt idx="368">
                  <c:v>0.90945244241400214</c:v>
                </c:pt>
                <c:pt idx="369">
                  <c:v>0.94962923002451261</c:v>
                </c:pt>
                <c:pt idx="370">
                  <c:v>1.0368319127163106</c:v>
                </c:pt>
                <c:pt idx="371">
                  <c:v>0.91077611550448434</c:v>
                </c:pt>
                <c:pt idx="372">
                  <c:v>1.0874272307549357</c:v>
                </c:pt>
                <c:pt idx="373">
                  <c:v>0.8591567727374565</c:v>
                </c:pt>
                <c:pt idx="374">
                  <c:v>1.0540714490940615</c:v>
                </c:pt>
                <c:pt idx="375">
                  <c:v>1.0931650078550155</c:v>
                </c:pt>
                <c:pt idx="376">
                  <c:v>1.150762561193643</c:v>
                </c:pt>
                <c:pt idx="377">
                  <c:v>1.0557669846408562</c:v>
                </c:pt>
                <c:pt idx="378">
                  <c:v>1.1052858411288589</c:v>
                </c:pt>
                <c:pt idx="379">
                  <c:v>1.1245860338523341</c:v>
                </c:pt>
                <c:pt idx="380">
                  <c:v>1.171718255424417</c:v>
                </c:pt>
              </c:numCache>
            </c:numRef>
          </c:yVal>
          <c:smooth val="1"/>
          <c:extLst xmlns:c16r2="http://schemas.microsoft.com/office/drawing/2015/06/chart">
            <c:ext xmlns:c16="http://schemas.microsoft.com/office/drawing/2014/chart" uri="{C3380CC4-5D6E-409C-BE32-E72D297353CC}">
              <c16:uniqueId val="{00000000-C7FC-48FD-8408-E97BA7E07A3A}"/>
            </c:ext>
          </c:extLst>
        </c:ser>
        <c:ser>
          <c:idx val="4"/>
          <c:order val="1"/>
          <c:tx>
            <c:v>DCM Fuming cycle 1</c:v>
          </c:tx>
          <c:marker>
            <c:symbol val="none"/>
          </c:marker>
          <c:xVal>
            <c:numRef>
              <c:f>工作表1!$J$2:$J$382</c:f>
              <c:numCache>
                <c:formatCode>General</c:formatCode>
                <c:ptCount val="381"/>
                <c:pt idx="0">
                  <c:v>440</c:v>
                </c:pt>
                <c:pt idx="1">
                  <c:v>441</c:v>
                </c:pt>
                <c:pt idx="2">
                  <c:v>442</c:v>
                </c:pt>
                <c:pt idx="3">
                  <c:v>443</c:v>
                </c:pt>
                <c:pt idx="4">
                  <c:v>444</c:v>
                </c:pt>
                <c:pt idx="5">
                  <c:v>445</c:v>
                </c:pt>
                <c:pt idx="6">
                  <c:v>446</c:v>
                </c:pt>
                <c:pt idx="7">
                  <c:v>447</c:v>
                </c:pt>
                <c:pt idx="8">
                  <c:v>448</c:v>
                </c:pt>
                <c:pt idx="9">
                  <c:v>449</c:v>
                </c:pt>
                <c:pt idx="10">
                  <c:v>450</c:v>
                </c:pt>
                <c:pt idx="11">
                  <c:v>451</c:v>
                </c:pt>
                <c:pt idx="12">
                  <c:v>452</c:v>
                </c:pt>
                <c:pt idx="13">
                  <c:v>453</c:v>
                </c:pt>
                <c:pt idx="14">
                  <c:v>454</c:v>
                </c:pt>
                <c:pt idx="15">
                  <c:v>455</c:v>
                </c:pt>
                <c:pt idx="16">
                  <c:v>456</c:v>
                </c:pt>
                <c:pt idx="17">
                  <c:v>457</c:v>
                </c:pt>
                <c:pt idx="18">
                  <c:v>458</c:v>
                </c:pt>
                <c:pt idx="19">
                  <c:v>459</c:v>
                </c:pt>
                <c:pt idx="20">
                  <c:v>460</c:v>
                </c:pt>
                <c:pt idx="21">
                  <c:v>461</c:v>
                </c:pt>
                <c:pt idx="22">
                  <c:v>462</c:v>
                </c:pt>
                <c:pt idx="23">
                  <c:v>463</c:v>
                </c:pt>
                <c:pt idx="24">
                  <c:v>464</c:v>
                </c:pt>
                <c:pt idx="25">
                  <c:v>465</c:v>
                </c:pt>
                <c:pt idx="26">
                  <c:v>466</c:v>
                </c:pt>
                <c:pt idx="27">
                  <c:v>467</c:v>
                </c:pt>
                <c:pt idx="28">
                  <c:v>468</c:v>
                </c:pt>
                <c:pt idx="29">
                  <c:v>469</c:v>
                </c:pt>
                <c:pt idx="30">
                  <c:v>470</c:v>
                </c:pt>
                <c:pt idx="31">
                  <c:v>471</c:v>
                </c:pt>
                <c:pt idx="32">
                  <c:v>472</c:v>
                </c:pt>
                <c:pt idx="33">
                  <c:v>473</c:v>
                </c:pt>
                <c:pt idx="34">
                  <c:v>474</c:v>
                </c:pt>
                <c:pt idx="35">
                  <c:v>475</c:v>
                </c:pt>
                <c:pt idx="36">
                  <c:v>476</c:v>
                </c:pt>
                <c:pt idx="37">
                  <c:v>477</c:v>
                </c:pt>
                <c:pt idx="38">
                  <c:v>478</c:v>
                </c:pt>
                <c:pt idx="39">
                  <c:v>479</c:v>
                </c:pt>
                <c:pt idx="40">
                  <c:v>480</c:v>
                </c:pt>
                <c:pt idx="41">
                  <c:v>481</c:v>
                </c:pt>
                <c:pt idx="42">
                  <c:v>482</c:v>
                </c:pt>
                <c:pt idx="43">
                  <c:v>483</c:v>
                </c:pt>
                <c:pt idx="44">
                  <c:v>484</c:v>
                </c:pt>
                <c:pt idx="45">
                  <c:v>485</c:v>
                </c:pt>
                <c:pt idx="46">
                  <c:v>486</c:v>
                </c:pt>
                <c:pt idx="47">
                  <c:v>487</c:v>
                </c:pt>
                <c:pt idx="48">
                  <c:v>488</c:v>
                </c:pt>
                <c:pt idx="49">
                  <c:v>489</c:v>
                </c:pt>
                <c:pt idx="50">
                  <c:v>490</c:v>
                </c:pt>
                <c:pt idx="51">
                  <c:v>491</c:v>
                </c:pt>
                <c:pt idx="52">
                  <c:v>492</c:v>
                </c:pt>
                <c:pt idx="53">
                  <c:v>493</c:v>
                </c:pt>
                <c:pt idx="54">
                  <c:v>494</c:v>
                </c:pt>
                <c:pt idx="55">
                  <c:v>495</c:v>
                </c:pt>
                <c:pt idx="56">
                  <c:v>496</c:v>
                </c:pt>
                <c:pt idx="57">
                  <c:v>497</c:v>
                </c:pt>
                <c:pt idx="58">
                  <c:v>498</c:v>
                </c:pt>
                <c:pt idx="59">
                  <c:v>499</c:v>
                </c:pt>
                <c:pt idx="60">
                  <c:v>500</c:v>
                </c:pt>
                <c:pt idx="61">
                  <c:v>501</c:v>
                </c:pt>
                <c:pt idx="62">
                  <c:v>502</c:v>
                </c:pt>
                <c:pt idx="63">
                  <c:v>503</c:v>
                </c:pt>
                <c:pt idx="64">
                  <c:v>504</c:v>
                </c:pt>
                <c:pt idx="65">
                  <c:v>505</c:v>
                </c:pt>
                <c:pt idx="66">
                  <c:v>506</c:v>
                </c:pt>
                <c:pt idx="67">
                  <c:v>507</c:v>
                </c:pt>
                <c:pt idx="68">
                  <c:v>508</c:v>
                </c:pt>
                <c:pt idx="69">
                  <c:v>509</c:v>
                </c:pt>
                <c:pt idx="70">
                  <c:v>510</c:v>
                </c:pt>
                <c:pt idx="71">
                  <c:v>511</c:v>
                </c:pt>
                <c:pt idx="72">
                  <c:v>512</c:v>
                </c:pt>
                <c:pt idx="73">
                  <c:v>513</c:v>
                </c:pt>
                <c:pt idx="74">
                  <c:v>514</c:v>
                </c:pt>
                <c:pt idx="75">
                  <c:v>515</c:v>
                </c:pt>
                <c:pt idx="76">
                  <c:v>516</c:v>
                </c:pt>
                <c:pt idx="77">
                  <c:v>517</c:v>
                </c:pt>
                <c:pt idx="78">
                  <c:v>518</c:v>
                </c:pt>
                <c:pt idx="79">
                  <c:v>519</c:v>
                </c:pt>
                <c:pt idx="80">
                  <c:v>520</c:v>
                </c:pt>
                <c:pt idx="81">
                  <c:v>521</c:v>
                </c:pt>
                <c:pt idx="82">
                  <c:v>522</c:v>
                </c:pt>
                <c:pt idx="83">
                  <c:v>523</c:v>
                </c:pt>
                <c:pt idx="84">
                  <c:v>524</c:v>
                </c:pt>
                <c:pt idx="85">
                  <c:v>525</c:v>
                </c:pt>
                <c:pt idx="86">
                  <c:v>526</c:v>
                </c:pt>
                <c:pt idx="87">
                  <c:v>527</c:v>
                </c:pt>
                <c:pt idx="88">
                  <c:v>528</c:v>
                </c:pt>
                <c:pt idx="89">
                  <c:v>529</c:v>
                </c:pt>
                <c:pt idx="90">
                  <c:v>530</c:v>
                </c:pt>
                <c:pt idx="91">
                  <c:v>531</c:v>
                </c:pt>
                <c:pt idx="92">
                  <c:v>532</c:v>
                </c:pt>
                <c:pt idx="93">
                  <c:v>533</c:v>
                </c:pt>
                <c:pt idx="94">
                  <c:v>534</c:v>
                </c:pt>
                <c:pt idx="95">
                  <c:v>535</c:v>
                </c:pt>
                <c:pt idx="96">
                  <c:v>536</c:v>
                </c:pt>
                <c:pt idx="97">
                  <c:v>537</c:v>
                </c:pt>
                <c:pt idx="98">
                  <c:v>538</c:v>
                </c:pt>
                <c:pt idx="99">
                  <c:v>539</c:v>
                </c:pt>
                <c:pt idx="100">
                  <c:v>540</c:v>
                </c:pt>
                <c:pt idx="101">
                  <c:v>541</c:v>
                </c:pt>
                <c:pt idx="102">
                  <c:v>542</c:v>
                </c:pt>
                <c:pt idx="103">
                  <c:v>543</c:v>
                </c:pt>
                <c:pt idx="104">
                  <c:v>544</c:v>
                </c:pt>
                <c:pt idx="105">
                  <c:v>545</c:v>
                </c:pt>
                <c:pt idx="106">
                  <c:v>546</c:v>
                </c:pt>
                <c:pt idx="107">
                  <c:v>547</c:v>
                </c:pt>
                <c:pt idx="108">
                  <c:v>548</c:v>
                </c:pt>
                <c:pt idx="109">
                  <c:v>549</c:v>
                </c:pt>
                <c:pt idx="110">
                  <c:v>550</c:v>
                </c:pt>
                <c:pt idx="111">
                  <c:v>551</c:v>
                </c:pt>
                <c:pt idx="112">
                  <c:v>552</c:v>
                </c:pt>
                <c:pt idx="113">
                  <c:v>553</c:v>
                </c:pt>
                <c:pt idx="114">
                  <c:v>554</c:v>
                </c:pt>
                <c:pt idx="115">
                  <c:v>555</c:v>
                </c:pt>
                <c:pt idx="116">
                  <c:v>556</c:v>
                </c:pt>
                <c:pt idx="117">
                  <c:v>557</c:v>
                </c:pt>
                <c:pt idx="118">
                  <c:v>558</c:v>
                </c:pt>
                <c:pt idx="119">
                  <c:v>559</c:v>
                </c:pt>
                <c:pt idx="120">
                  <c:v>560</c:v>
                </c:pt>
                <c:pt idx="121">
                  <c:v>561</c:v>
                </c:pt>
                <c:pt idx="122">
                  <c:v>562</c:v>
                </c:pt>
                <c:pt idx="123">
                  <c:v>563</c:v>
                </c:pt>
                <c:pt idx="124">
                  <c:v>564</c:v>
                </c:pt>
                <c:pt idx="125">
                  <c:v>565</c:v>
                </c:pt>
                <c:pt idx="126">
                  <c:v>566</c:v>
                </c:pt>
                <c:pt idx="127">
                  <c:v>567</c:v>
                </c:pt>
                <c:pt idx="128">
                  <c:v>568</c:v>
                </c:pt>
                <c:pt idx="129">
                  <c:v>569</c:v>
                </c:pt>
                <c:pt idx="130">
                  <c:v>570</c:v>
                </c:pt>
                <c:pt idx="131">
                  <c:v>571</c:v>
                </c:pt>
                <c:pt idx="132">
                  <c:v>572</c:v>
                </c:pt>
                <c:pt idx="133">
                  <c:v>573</c:v>
                </c:pt>
                <c:pt idx="134">
                  <c:v>574</c:v>
                </c:pt>
                <c:pt idx="135">
                  <c:v>575</c:v>
                </c:pt>
                <c:pt idx="136">
                  <c:v>576</c:v>
                </c:pt>
                <c:pt idx="137">
                  <c:v>577</c:v>
                </c:pt>
                <c:pt idx="138">
                  <c:v>578</c:v>
                </c:pt>
                <c:pt idx="139">
                  <c:v>579</c:v>
                </c:pt>
                <c:pt idx="140">
                  <c:v>580</c:v>
                </c:pt>
                <c:pt idx="141">
                  <c:v>581</c:v>
                </c:pt>
                <c:pt idx="142">
                  <c:v>582</c:v>
                </c:pt>
                <c:pt idx="143">
                  <c:v>583</c:v>
                </c:pt>
                <c:pt idx="144">
                  <c:v>584</c:v>
                </c:pt>
                <c:pt idx="145">
                  <c:v>585</c:v>
                </c:pt>
                <c:pt idx="146">
                  <c:v>586</c:v>
                </c:pt>
                <c:pt idx="147">
                  <c:v>587</c:v>
                </c:pt>
                <c:pt idx="148">
                  <c:v>588</c:v>
                </c:pt>
                <c:pt idx="149">
                  <c:v>589</c:v>
                </c:pt>
                <c:pt idx="150">
                  <c:v>590</c:v>
                </c:pt>
                <c:pt idx="151">
                  <c:v>591</c:v>
                </c:pt>
                <c:pt idx="152">
                  <c:v>592</c:v>
                </c:pt>
                <c:pt idx="153">
                  <c:v>593</c:v>
                </c:pt>
                <c:pt idx="154">
                  <c:v>594</c:v>
                </c:pt>
                <c:pt idx="155">
                  <c:v>595</c:v>
                </c:pt>
                <c:pt idx="156">
                  <c:v>596</c:v>
                </c:pt>
                <c:pt idx="157">
                  <c:v>597</c:v>
                </c:pt>
                <c:pt idx="158">
                  <c:v>598</c:v>
                </c:pt>
                <c:pt idx="159">
                  <c:v>599</c:v>
                </c:pt>
                <c:pt idx="160">
                  <c:v>600</c:v>
                </c:pt>
                <c:pt idx="161">
                  <c:v>601</c:v>
                </c:pt>
                <c:pt idx="162">
                  <c:v>602</c:v>
                </c:pt>
                <c:pt idx="163">
                  <c:v>603</c:v>
                </c:pt>
                <c:pt idx="164">
                  <c:v>604</c:v>
                </c:pt>
                <c:pt idx="165">
                  <c:v>605</c:v>
                </c:pt>
                <c:pt idx="166">
                  <c:v>606</c:v>
                </c:pt>
                <c:pt idx="167">
                  <c:v>607</c:v>
                </c:pt>
                <c:pt idx="168">
                  <c:v>608</c:v>
                </c:pt>
                <c:pt idx="169">
                  <c:v>609</c:v>
                </c:pt>
                <c:pt idx="170">
                  <c:v>610</c:v>
                </c:pt>
                <c:pt idx="171">
                  <c:v>611</c:v>
                </c:pt>
                <c:pt idx="172">
                  <c:v>612</c:v>
                </c:pt>
                <c:pt idx="173">
                  <c:v>613</c:v>
                </c:pt>
                <c:pt idx="174">
                  <c:v>614</c:v>
                </c:pt>
                <c:pt idx="175">
                  <c:v>615</c:v>
                </c:pt>
                <c:pt idx="176">
                  <c:v>616</c:v>
                </c:pt>
                <c:pt idx="177">
                  <c:v>617</c:v>
                </c:pt>
                <c:pt idx="178">
                  <c:v>618</c:v>
                </c:pt>
                <c:pt idx="179">
                  <c:v>619</c:v>
                </c:pt>
                <c:pt idx="180">
                  <c:v>620</c:v>
                </c:pt>
                <c:pt idx="181">
                  <c:v>621</c:v>
                </c:pt>
                <c:pt idx="182">
                  <c:v>622</c:v>
                </c:pt>
                <c:pt idx="183">
                  <c:v>623</c:v>
                </c:pt>
                <c:pt idx="184">
                  <c:v>624</c:v>
                </c:pt>
                <c:pt idx="185">
                  <c:v>625</c:v>
                </c:pt>
                <c:pt idx="186">
                  <c:v>626</c:v>
                </c:pt>
                <c:pt idx="187">
                  <c:v>627</c:v>
                </c:pt>
                <c:pt idx="188">
                  <c:v>628</c:v>
                </c:pt>
                <c:pt idx="189">
                  <c:v>629</c:v>
                </c:pt>
                <c:pt idx="190">
                  <c:v>630</c:v>
                </c:pt>
                <c:pt idx="191">
                  <c:v>631</c:v>
                </c:pt>
                <c:pt idx="192">
                  <c:v>632</c:v>
                </c:pt>
                <c:pt idx="193">
                  <c:v>633</c:v>
                </c:pt>
                <c:pt idx="194">
                  <c:v>634</c:v>
                </c:pt>
                <c:pt idx="195">
                  <c:v>635</c:v>
                </c:pt>
                <c:pt idx="196">
                  <c:v>636</c:v>
                </c:pt>
                <c:pt idx="197">
                  <c:v>637</c:v>
                </c:pt>
                <c:pt idx="198">
                  <c:v>638</c:v>
                </c:pt>
                <c:pt idx="199">
                  <c:v>639</c:v>
                </c:pt>
                <c:pt idx="200">
                  <c:v>640</c:v>
                </c:pt>
                <c:pt idx="201">
                  <c:v>641</c:v>
                </c:pt>
                <c:pt idx="202">
                  <c:v>642</c:v>
                </c:pt>
                <c:pt idx="203">
                  <c:v>643</c:v>
                </c:pt>
                <c:pt idx="204">
                  <c:v>644</c:v>
                </c:pt>
                <c:pt idx="205">
                  <c:v>645</c:v>
                </c:pt>
                <c:pt idx="206">
                  <c:v>646</c:v>
                </c:pt>
                <c:pt idx="207">
                  <c:v>647</c:v>
                </c:pt>
                <c:pt idx="208">
                  <c:v>648</c:v>
                </c:pt>
                <c:pt idx="209">
                  <c:v>649</c:v>
                </c:pt>
                <c:pt idx="210">
                  <c:v>650</c:v>
                </c:pt>
                <c:pt idx="211">
                  <c:v>651</c:v>
                </c:pt>
                <c:pt idx="212">
                  <c:v>652</c:v>
                </c:pt>
                <c:pt idx="213">
                  <c:v>653</c:v>
                </c:pt>
                <c:pt idx="214">
                  <c:v>654</c:v>
                </c:pt>
                <c:pt idx="215">
                  <c:v>655</c:v>
                </c:pt>
                <c:pt idx="216">
                  <c:v>656</c:v>
                </c:pt>
                <c:pt idx="217">
                  <c:v>657</c:v>
                </c:pt>
                <c:pt idx="218">
                  <c:v>658</c:v>
                </c:pt>
                <c:pt idx="219">
                  <c:v>659</c:v>
                </c:pt>
                <c:pt idx="220">
                  <c:v>660</c:v>
                </c:pt>
                <c:pt idx="221">
                  <c:v>661</c:v>
                </c:pt>
                <c:pt idx="222">
                  <c:v>662</c:v>
                </c:pt>
                <c:pt idx="223">
                  <c:v>663</c:v>
                </c:pt>
                <c:pt idx="224">
                  <c:v>664</c:v>
                </c:pt>
                <c:pt idx="225">
                  <c:v>665</c:v>
                </c:pt>
                <c:pt idx="226">
                  <c:v>666</c:v>
                </c:pt>
                <c:pt idx="227">
                  <c:v>667</c:v>
                </c:pt>
                <c:pt idx="228">
                  <c:v>668</c:v>
                </c:pt>
                <c:pt idx="229">
                  <c:v>669</c:v>
                </c:pt>
                <c:pt idx="230">
                  <c:v>670</c:v>
                </c:pt>
                <c:pt idx="231">
                  <c:v>671</c:v>
                </c:pt>
                <c:pt idx="232">
                  <c:v>672</c:v>
                </c:pt>
                <c:pt idx="233">
                  <c:v>673</c:v>
                </c:pt>
                <c:pt idx="234">
                  <c:v>674</c:v>
                </c:pt>
                <c:pt idx="235">
                  <c:v>675</c:v>
                </c:pt>
                <c:pt idx="236">
                  <c:v>676</c:v>
                </c:pt>
                <c:pt idx="237">
                  <c:v>677</c:v>
                </c:pt>
                <c:pt idx="238">
                  <c:v>678</c:v>
                </c:pt>
                <c:pt idx="239">
                  <c:v>679</c:v>
                </c:pt>
                <c:pt idx="240">
                  <c:v>680</c:v>
                </c:pt>
                <c:pt idx="241">
                  <c:v>681</c:v>
                </c:pt>
                <c:pt idx="242">
                  <c:v>682</c:v>
                </c:pt>
                <c:pt idx="243">
                  <c:v>683</c:v>
                </c:pt>
                <c:pt idx="244">
                  <c:v>684</c:v>
                </c:pt>
                <c:pt idx="245">
                  <c:v>685</c:v>
                </c:pt>
                <c:pt idx="246">
                  <c:v>686</c:v>
                </c:pt>
                <c:pt idx="247">
                  <c:v>687</c:v>
                </c:pt>
                <c:pt idx="248">
                  <c:v>688</c:v>
                </c:pt>
                <c:pt idx="249">
                  <c:v>689</c:v>
                </c:pt>
                <c:pt idx="250">
                  <c:v>690</c:v>
                </c:pt>
                <c:pt idx="251">
                  <c:v>691</c:v>
                </c:pt>
                <c:pt idx="252">
                  <c:v>692</c:v>
                </c:pt>
                <c:pt idx="253">
                  <c:v>693</c:v>
                </c:pt>
                <c:pt idx="254">
                  <c:v>694</c:v>
                </c:pt>
                <c:pt idx="255">
                  <c:v>695</c:v>
                </c:pt>
                <c:pt idx="256">
                  <c:v>696</c:v>
                </c:pt>
                <c:pt idx="257">
                  <c:v>697</c:v>
                </c:pt>
                <c:pt idx="258">
                  <c:v>698</c:v>
                </c:pt>
                <c:pt idx="259">
                  <c:v>699</c:v>
                </c:pt>
                <c:pt idx="260">
                  <c:v>700</c:v>
                </c:pt>
                <c:pt idx="261">
                  <c:v>701</c:v>
                </c:pt>
                <c:pt idx="262">
                  <c:v>702</c:v>
                </c:pt>
                <c:pt idx="263">
                  <c:v>703</c:v>
                </c:pt>
                <c:pt idx="264">
                  <c:v>704</c:v>
                </c:pt>
                <c:pt idx="265">
                  <c:v>705</c:v>
                </c:pt>
                <c:pt idx="266">
                  <c:v>706</c:v>
                </c:pt>
                <c:pt idx="267">
                  <c:v>707</c:v>
                </c:pt>
                <c:pt idx="268">
                  <c:v>708</c:v>
                </c:pt>
                <c:pt idx="269">
                  <c:v>709</c:v>
                </c:pt>
                <c:pt idx="270">
                  <c:v>710</c:v>
                </c:pt>
                <c:pt idx="271">
                  <c:v>711</c:v>
                </c:pt>
                <c:pt idx="272">
                  <c:v>712</c:v>
                </c:pt>
                <c:pt idx="273">
                  <c:v>713</c:v>
                </c:pt>
                <c:pt idx="274">
                  <c:v>714</c:v>
                </c:pt>
                <c:pt idx="275">
                  <c:v>715</c:v>
                </c:pt>
                <c:pt idx="276">
                  <c:v>716</c:v>
                </c:pt>
                <c:pt idx="277">
                  <c:v>717</c:v>
                </c:pt>
                <c:pt idx="278">
                  <c:v>718</c:v>
                </c:pt>
                <c:pt idx="279">
                  <c:v>719</c:v>
                </c:pt>
                <c:pt idx="280">
                  <c:v>720</c:v>
                </c:pt>
                <c:pt idx="281">
                  <c:v>721</c:v>
                </c:pt>
                <c:pt idx="282">
                  <c:v>722</c:v>
                </c:pt>
                <c:pt idx="283">
                  <c:v>723</c:v>
                </c:pt>
                <c:pt idx="284">
                  <c:v>724</c:v>
                </c:pt>
                <c:pt idx="285">
                  <c:v>725</c:v>
                </c:pt>
                <c:pt idx="286">
                  <c:v>726</c:v>
                </c:pt>
                <c:pt idx="287">
                  <c:v>727</c:v>
                </c:pt>
                <c:pt idx="288">
                  <c:v>728</c:v>
                </c:pt>
                <c:pt idx="289">
                  <c:v>729</c:v>
                </c:pt>
                <c:pt idx="290">
                  <c:v>730</c:v>
                </c:pt>
                <c:pt idx="291">
                  <c:v>731</c:v>
                </c:pt>
                <c:pt idx="292">
                  <c:v>732</c:v>
                </c:pt>
                <c:pt idx="293">
                  <c:v>733</c:v>
                </c:pt>
                <c:pt idx="294">
                  <c:v>734</c:v>
                </c:pt>
                <c:pt idx="295">
                  <c:v>735</c:v>
                </c:pt>
                <c:pt idx="296">
                  <c:v>736</c:v>
                </c:pt>
                <c:pt idx="297">
                  <c:v>737</c:v>
                </c:pt>
                <c:pt idx="298">
                  <c:v>738</c:v>
                </c:pt>
                <c:pt idx="299">
                  <c:v>739</c:v>
                </c:pt>
                <c:pt idx="300">
                  <c:v>740</c:v>
                </c:pt>
                <c:pt idx="301">
                  <c:v>741</c:v>
                </c:pt>
                <c:pt idx="302">
                  <c:v>742</c:v>
                </c:pt>
                <c:pt idx="303">
                  <c:v>743</c:v>
                </c:pt>
                <c:pt idx="304">
                  <c:v>744</c:v>
                </c:pt>
                <c:pt idx="305">
                  <c:v>745</c:v>
                </c:pt>
                <c:pt idx="306">
                  <c:v>746</c:v>
                </c:pt>
                <c:pt idx="307">
                  <c:v>747</c:v>
                </c:pt>
                <c:pt idx="308">
                  <c:v>748</c:v>
                </c:pt>
                <c:pt idx="309">
                  <c:v>749</c:v>
                </c:pt>
                <c:pt idx="310">
                  <c:v>750</c:v>
                </c:pt>
                <c:pt idx="311">
                  <c:v>751</c:v>
                </c:pt>
                <c:pt idx="312">
                  <c:v>752</c:v>
                </c:pt>
                <c:pt idx="313">
                  <c:v>753</c:v>
                </c:pt>
                <c:pt idx="314">
                  <c:v>754</c:v>
                </c:pt>
                <c:pt idx="315">
                  <c:v>755</c:v>
                </c:pt>
                <c:pt idx="316">
                  <c:v>756</c:v>
                </c:pt>
                <c:pt idx="317">
                  <c:v>757</c:v>
                </c:pt>
                <c:pt idx="318">
                  <c:v>758</c:v>
                </c:pt>
                <c:pt idx="319">
                  <c:v>759</c:v>
                </c:pt>
                <c:pt idx="320">
                  <c:v>760</c:v>
                </c:pt>
                <c:pt idx="321">
                  <c:v>761</c:v>
                </c:pt>
                <c:pt idx="322">
                  <c:v>762</c:v>
                </c:pt>
                <c:pt idx="323">
                  <c:v>763</c:v>
                </c:pt>
                <c:pt idx="324">
                  <c:v>764</c:v>
                </c:pt>
                <c:pt idx="325">
                  <c:v>765</c:v>
                </c:pt>
                <c:pt idx="326">
                  <c:v>766</c:v>
                </c:pt>
                <c:pt idx="327">
                  <c:v>767</c:v>
                </c:pt>
                <c:pt idx="328">
                  <c:v>768</c:v>
                </c:pt>
                <c:pt idx="329">
                  <c:v>769</c:v>
                </c:pt>
                <c:pt idx="330">
                  <c:v>770</c:v>
                </c:pt>
                <c:pt idx="331">
                  <c:v>771</c:v>
                </c:pt>
                <c:pt idx="332">
                  <c:v>772</c:v>
                </c:pt>
                <c:pt idx="333">
                  <c:v>773</c:v>
                </c:pt>
                <c:pt idx="334">
                  <c:v>774</c:v>
                </c:pt>
                <c:pt idx="335">
                  <c:v>775</c:v>
                </c:pt>
                <c:pt idx="336">
                  <c:v>776</c:v>
                </c:pt>
                <c:pt idx="337">
                  <c:v>777</c:v>
                </c:pt>
                <c:pt idx="338">
                  <c:v>778</c:v>
                </c:pt>
                <c:pt idx="339">
                  <c:v>779</c:v>
                </c:pt>
                <c:pt idx="340">
                  <c:v>780</c:v>
                </c:pt>
                <c:pt idx="341">
                  <c:v>781</c:v>
                </c:pt>
                <c:pt idx="342">
                  <c:v>782</c:v>
                </c:pt>
                <c:pt idx="343">
                  <c:v>783</c:v>
                </c:pt>
                <c:pt idx="344">
                  <c:v>784</c:v>
                </c:pt>
                <c:pt idx="345">
                  <c:v>785</c:v>
                </c:pt>
                <c:pt idx="346">
                  <c:v>786</c:v>
                </c:pt>
                <c:pt idx="347">
                  <c:v>787</c:v>
                </c:pt>
                <c:pt idx="348">
                  <c:v>788</c:v>
                </c:pt>
                <c:pt idx="349">
                  <c:v>789</c:v>
                </c:pt>
                <c:pt idx="350">
                  <c:v>790</c:v>
                </c:pt>
                <c:pt idx="351">
                  <c:v>791</c:v>
                </c:pt>
                <c:pt idx="352">
                  <c:v>792</c:v>
                </c:pt>
                <c:pt idx="353">
                  <c:v>793</c:v>
                </c:pt>
                <c:pt idx="354">
                  <c:v>794</c:v>
                </c:pt>
                <c:pt idx="355">
                  <c:v>795</c:v>
                </c:pt>
                <c:pt idx="356">
                  <c:v>796</c:v>
                </c:pt>
                <c:pt idx="357">
                  <c:v>797</c:v>
                </c:pt>
                <c:pt idx="358">
                  <c:v>798</c:v>
                </c:pt>
                <c:pt idx="359">
                  <c:v>799</c:v>
                </c:pt>
                <c:pt idx="360">
                  <c:v>800</c:v>
                </c:pt>
                <c:pt idx="361">
                  <c:v>801</c:v>
                </c:pt>
                <c:pt idx="362">
                  <c:v>802</c:v>
                </c:pt>
                <c:pt idx="363">
                  <c:v>803</c:v>
                </c:pt>
                <c:pt idx="364">
                  <c:v>804</c:v>
                </c:pt>
                <c:pt idx="365">
                  <c:v>805</c:v>
                </c:pt>
                <c:pt idx="366">
                  <c:v>806</c:v>
                </c:pt>
                <c:pt idx="367">
                  <c:v>807</c:v>
                </c:pt>
                <c:pt idx="368">
                  <c:v>808</c:v>
                </c:pt>
                <c:pt idx="369">
                  <c:v>809</c:v>
                </c:pt>
                <c:pt idx="370">
                  <c:v>810</c:v>
                </c:pt>
                <c:pt idx="371">
                  <c:v>811</c:v>
                </c:pt>
                <c:pt idx="372">
                  <c:v>812</c:v>
                </c:pt>
                <c:pt idx="373">
                  <c:v>813</c:v>
                </c:pt>
                <c:pt idx="374">
                  <c:v>814</c:v>
                </c:pt>
                <c:pt idx="375">
                  <c:v>815</c:v>
                </c:pt>
                <c:pt idx="376">
                  <c:v>816</c:v>
                </c:pt>
                <c:pt idx="377">
                  <c:v>817</c:v>
                </c:pt>
                <c:pt idx="378">
                  <c:v>818</c:v>
                </c:pt>
                <c:pt idx="379">
                  <c:v>819</c:v>
                </c:pt>
                <c:pt idx="380">
                  <c:v>820</c:v>
                </c:pt>
              </c:numCache>
            </c:numRef>
          </c:xVal>
          <c:yVal>
            <c:numRef>
              <c:f>工作表1!$K$2:$K$382</c:f>
              <c:numCache>
                <c:formatCode>General</c:formatCode>
                <c:ptCount val="381"/>
                <c:pt idx="0">
                  <c:v>3.1900000000000092E-3</c:v>
                </c:pt>
                <c:pt idx="1">
                  <c:v>3.1800000000000877E-3</c:v>
                </c:pt>
                <c:pt idx="2">
                  <c:v>3.2200000000000908E-3</c:v>
                </c:pt>
                <c:pt idx="3">
                  <c:v>3.5700000000000011E-3</c:v>
                </c:pt>
                <c:pt idx="4">
                  <c:v>3.2100000000000292E-3</c:v>
                </c:pt>
                <c:pt idx="5">
                  <c:v>3.4399999999999999E-3</c:v>
                </c:pt>
                <c:pt idx="6">
                  <c:v>3.8100000000000052E-3</c:v>
                </c:pt>
                <c:pt idx="7">
                  <c:v>3.6100000000000012E-3</c:v>
                </c:pt>
                <c:pt idx="8">
                  <c:v>4.0200000000000001E-3</c:v>
                </c:pt>
                <c:pt idx="9">
                  <c:v>4.0800000000000124E-3</c:v>
                </c:pt>
                <c:pt idx="10">
                  <c:v>4.6000000000000034E-3</c:v>
                </c:pt>
                <c:pt idx="11">
                  <c:v>5.1700000000000114E-3</c:v>
                </c:pt>
                <c:pt idx="12">
                  <c:v>5.6299999999999996E-3</c:v>
                </c:pt>
                <c:pt idx="13">
                  <c:v>6.6000000000000034E-3</c:v>
                </c:pt>
                <c:pt idx="14">
                  <c:v>7.8700000000000124E-3</c:v>
                </c:pt>
                <c:pt idx="15">
                  <c:v>9.2900000000000066E-3</c:v>
                </c:pt>
                <c:pt idx="16">
                  <c:v>1.0570000000000001E-2</c:v>
                </c:pt>
                <c:pt idx="17">
                  <c:v>1.231E-2</c:v>
                </c:pt>
                <c:pt idx="18">
                  <c:v>1.5429999999999999E-2</c:v>
                </c:pt>
                <c:pt idx="19">
                  <c:v>1.7800000000000003E-2</c:v>
                </c:pt>
                <c:pt idx="20">
                  <c:v>2.1569999999999999E-2</c:v>
                </c:pt>
                <c:pt idx="21">
                  <c:v>2.6769999999999999E-2</c:v>
                </c:pt>
                <c:pt idx="22">
                  <c:v>3.0620000000000001E-2</c:v>
                </c:pt>
                <c:pt idx="23">
                  <c:v>3.6400000000000016E-2</c:v>
                </c:pt>
                <c:pt idx="24">
                  <c:v>4.4710000000001908E-2</c:v>
                </c:pt>
                <c:pt idx="25">
                  <c:v>5.3519999999999998E-2</c:v>
                </c:pt>
                <c:pt idx="26">
                  <c:v>6.3390000000000113E-2</c:v>
                </c:pt>
                <c:pt idx="27">
                  <c:v>7.4329999999999993E-2</c:v>
                </c:pt>
                <c:pt idx="28">
                  <c:v>8.7560000000000068E-2</c:v>
                </c:pt>
                <c:pt idx="29">
                  <c:v>0.10475000000000002</c:v>
                </c:pt>
                <c:pt idx="30">
                  <c:v>0.12271000000000012</c:v>
                </c:pt>
                <c:pt idx="31">
                  <c:v>0.14344000000000429</c:v>
                </c:pt>
                <c:pt idx="32">
                  <c:v>0.16314000000000001</c:v>
                </c:pt>
                <c:pt idx="33">
                  <c:v>0.18643000000000434</c:v>
                </c:pt>
                <c:pt idx="34">
                  <c:v>0.20841000000000429</c:v>
                </c:pt>
                <c:pt idx="35">
                  <c:v>0.23807</c:v>
                </c:pt>
                <c:pt idx="36">
                  <c:v>0.26145000000000002</c:v>
                </c:pt>
                <c:pt idx="37">
                  <c:v>0.28655000000000008</c:v>
                </c:pt>
                <c:pt idx="38">
                  <c:v>0.31155000000000038</c:v>
                </c:pt>
                <c:pt idx="39">
                  <c:v>0.33311000000000773</c:v>
                </c:pt>
                <c:pt idx="40">
                  <c:v>0.35234000000000032</c:v>
                </c:pt>
                <c:pt idx="41">
                  <c:v>0.37637000000000992</c:v>
                </c:pt>
                <c:pt idx="42">
                  <c:v>0.39454000000000639</c:v>
                </c:pt>
                <c:pt idx="43">
                  <c:v>0.41431000000000717</c:v>
                </c:pt>
                <c:pt idx="44">
                  <c:v>0.43737000000000964</c:v>
                </c:pt>
                <c:pt idx="45">
                  <c:v>0.45704</c:v>
                </c:pt>
                <c:pt idx="46">
                  <c:v>0.47647000000000667</c:v>
                </c:pt>
                <c:pt idx="47">
                  <c:v>0.49376000000000031</c:v>
                </c:pt>
                <c:pt idx="48">
                  <c:v>0.51435999999999948</c:v>
                </c:pt>
                <c:pt idx="49">
                  <c:v>0.53508999999999951</c:v>
                </c:pt>
                <c:pt idx="50">
                  <c:v>0.56135000000000002</c:v>
                </c:pt>
                <c:pt idx="51">
                  <c:v>0.5817599999999995</c:v>
                </c:pt>
                <c:pt idx="52">
                  <c:v>0.60660000000001535</c:v>
                </c:pt>
                <c:pt idx="53">
                  <c:v>0.63789000000001883</c:v>
                </c:pt>
                <c:pt idx="54">
                  <c:v>0.66823000000000365</c:v>
                </c:pt>
                <c:pt idx="55">
                  <c:v>0.69071000000000005</c:v>
                </c:pt>
                <c:pt idx="56">
                  <c:v>0.72687000000001434</c:v>
                </c:pt>
                <c:pt idx="57">
                  <c:v>0.75321000000000005</c:v>
                </c:pt>
                <c:pt idx="58">
                  <c:v>0.78695000000000004</c:v>
                </c:pt>
                <c:pt idx="59">
                  <c:v>0.81533999999999951</c:v>
                </c:pt>
                <c:pt idx="60">
                  <c:v>0.84716000000000002</c:v>
                </c:pt>
                <c:pt idx="61">
                  <c:v>0.87505999999999995</c:v>
                </c:pt>
                <c:pt idx="62">
                  <c:v>0.89768999999999999</c:v>
                </c:pt>
                <c:pt idx="63">
                  <c:v>0.92488999999999999</c:v>
                </c:pt>
                <c:pt idx="64">
                  <c:v>0.94989000000001433</c:v>
                </c:pt>
                <c:pt idx="65">
                  <c:v>0.97436999999999996</c:v>
                </c:pt>
                <c:pt idx="66">
                  <c:v>0.98372999999999999</c:v>
                </c:pt>
                <c:pt idx="67">
                  <c:v>0.99175000000000002</c:v>
                </c:pt>
                <c:pt idx="68">
                  <c:v>0.99560999999999999</c:v>
                </c:pt>
                <c:pt idx="69">
                  <c:v>1</c:v>
                </c:pt>
                <c:pt idx="70">
                  <c:v>0.98753999999998565</c:v>
                </c:pt>
                <c:pt idx="71">
                  <c:v>0.98819000000000001</c:v>
                </c:pt>
                <c:pt idx="72">
                  <c:v>0.98394999999999999</c:v>
                </c:pt>
                <c:pt idx="73">
                  <c:v>0.97313000000000005</c:v>
                </c:pt>
                <c:pt idx="74">
                  <c:v>0.96779000000001636</c:v>
                </c:pt>
                <c:pt idx="75">
                  <c:v>0.95293000000000005</c:v>
                </c:pt>
                <c:pt idx="76">
                  <c:v>0.94055999999999951</c:v>
                </c:pt>
                <c:pt idx="77">
                  <c:v>0.91954999999999998</c:v>
                </c:pt>
                <c:pt idx="78">
                  <c:v>0.89600000000000002</c:v>
                </c:pt>
                <c:pt idx="79">
                  <c:v>0.87756999999999996</c:v>
                </c:pt>
                <c:pt idx="80">
                  <c:v>0.85465000000001434</c:v>
                </c:pt>
                <c:pt idx="81">
                  <c:v>0.83668000000000065</c:v>
                </c:pt>
                <c:pt idx="82">
                  <c:v>0.82008999999999999</c:v>
                </c:pt>
                <c:pt idx="83">
                  <c:v>0.79749000000000003</c:v>
                </c:pt>
                <c:pt idx="84">
                  <c:v>0.78488000000000002</c:v>
                </c:pt>
                <c:pt idx="85">
                  <c:v>0.75884000000001905</c:v>
                </c:pt>
                <c:pt idx="86">
                  <c:v>0.74136000000000002</c:v>
                </c:pt>
                <c:pt idx="87">
                  <c:v>0.72574000000001648</c:v>
                </c:pt>
                <c:pt idx="88">
                  <c:v>0.71103000000000005</c:v>
                </c:pt>
                <c:pt idx="89">
                  <c:v>0.69449000000000005</c:v>
                </c:pt>
                <c:pt idx="90">
                  <c:v>0.68071000000000004</c:v>
                </c:pt>
                <c:pt idx="91">
                  <c:v>0.66955000000000064</c:v>
                </c:pt>
                <c:pt idx="92">
                  <c:v>0.65962000000002285</c:v>
                </c:pt>
                <c:pt idx="93">
                  <c:v>0.64725999999999995</c:v>
                </c:pt>
                <c:pt idx="94">
                  <c:v>0.63619000000001624</c:v>
                </c:pt>
                <c:pt idx="95">
                  <c:v>0.63009000000001636</c:v>
                </c:pt>
                <c:pt idx="96">
                  <c:v>0.61373000000001265</c:v>
                </c:pt>
                <c:pt idx="97">
                  <c:v>0.60899000000001591</c:v>
                </c:pt>
                <c:pt idx="98">
                  <c:v>0.5958599999999995</c:v>
                </c:pt>
                <c:pt idx="99">
                  <c:v>0.59065000000000001</c:v>
                </c:pt>
                <c:pt idx="100">
                  <c:v>0.57801000000000002</c:v>
                </c:pt>
                <c:pt idx="101">
                  <c:v>0.57013000000000003</c:v>
                </c:pt>
                <c:pt idx="102">
                  <c:v>0.56088000000000005</c:v>
                </c:pt>
                <c:pt idx="103">
                  <c:v>0.54615999999999998</c:v>
                </c:pt>
                <c:pt idx="104">
                  <c:v>0.53491</c:v>
                </c:pt>
                <c:pt idx="105">
                  <c:v>0.53039000000000003</c:v>
                </c:pt>
                <c:pt idx="106">
                  <c:v>0.5213099999999995</c:v>
                </c:pt>
                <c:pt idx="107">
                  <c:v>0.51249</c:v>
                </c:pt>
                <c:pt idx="108">
                  <c:v>0.50025999999999959</c:v>
                </c:pt>
                <c:pt idx="109">
                  <c:v>0.49117000000000038</c:v>
                </c:pt>
                <c:pt idx="110">
                  <c:v>0.47758000000000661</c:v>
                </c:pt>
                <c:pt idx="111">
                  <c:v>0.47261000000000031</c:v>
                </c:pt>
                <c:pt idx="112">
                  <c:v>0.46186000000000038</c:v>
                </c:pt>
                <c:pt idx="113">
                  <c:v>0.44926000000000005</c:v>
                </c:pt>
                <c:pt idx="114">
                  <c:v>0.43894000000000138</c:v>
                </c:pt>
                <c:pt idx="115">
                  <c:v>0.43101000000000661</c:v>
                </c:pt>
                <c:pt idx="116">
                  <c:v>0.42329</c:v>
                </c:pt>
                <c:pt idx="117">
                  <c:v>0.41461000000000031</c:v>
                </c:pt>
                <c:pt idx="118">
                  <c:v>0.40514</c:v>
                </c:pt>
                <c:pt idx="119">
                  <c:v>0.39992000000001177</c:v>
                </c:pt>
                <c:pt idx="120">
                  <c:v>0.3927800000000079</c:v>
                </c:pt>
                <c:pt idx="121">
                  <c:v>0.38294000000000639</c:v>
                </c:pt>
                <c:pt idx="122">
                  <c:v>0.37038000000001098</c:v>
                </c:pt>
                <c:pt idx="123">
                  <c:v>0.36590000000000644</c:v>
                </c:pt>
                <c:pt idx="124">
                  <c:v>0.35492000000000717</c:v>
                </c:pt>
                <c:pt idx="125">
                  <c:v>0.34703000000000001</c:v>
                </c:pt>
                <c:pt idx="126">
                  <c:v>0.33899000000000717</c:v>
                </c:pt>
                <c:pt idx="127">
                  <c:v>0.33672000000000807</c:v>
                </c:pt>
                <c:pt idx="128">
                  <c:v>0.32828000000000757</c:v>
                </c:pt>
                <c:pt idx="129">
                  <c:v>0.31772000000000639</c:v>
                </c:pt>
                <c:pt idx="130">
                  <c:v>0.31121000000000032</c:v>
                </c:pt>
                <c:pt idx="131">
                  <c:v>0.30575000000000002</c:v>
                </c:pt>
                <c:pt idx="132">
                  <c:v>0.30071000000000031</c:v>
                </c:pt>
                <c:pt idx="133">
                  <c:v>0.29365000000000002</c:v>
                </c:pt>
                <c:pt idx="134">
                  <c:v>0.2872900000000001</c:v>
                </c:pt>
                <c:pt idx="135">
                  <c:v>0.28127000000000002</c:v>
                </c:pt>
                <c:pt idx="136">
                  <c:v>0.27528000000000002</c:v>
                </c:pt>
                <c:pt idx="137">
                  <c:v>0.27058000000000032</c:v>
                </c:pt>
                <c:pt idx="138">
                  <c:v>0.26713000000000003</c:v>
                </c:pt>
                <c:pt idx="139">
                  <c:v>0.26200000000000001</c:v>
                </c:pt>
                <c:pt idx="140">
                  <c:v>0.25374999999999998</c:v>
                </c:pt>
                <c:pt idx="141">
                  <c:v>0.24875000000000044</c:v>
                </c:pt>
                <c:pt idx="142">
                  <c:v>0.24182000000000001</c:v>
                </c:pt>
                <c:pt idx="143">
                  <c:v>0.23608000000000001</c:v>
                </c:pt>
                <c:pt idx="144">
                  <c:v>0.23851000000000044</c:v>
                </c:pt>
                <c:pt idx="145">
                  <c:v>0.22675999999999999</c:v>
                </c:pt>
                <c:pt idx="146">
                  <c:v>0.22833999999999999</c:v>
                </c:pt>
                <c:pt idx="147">
                  <c:v>0.21965999999999999</c:v>
                </c:pt>
                <c:pt idx="148">
                  <c:v>0.21371000000000409</c:v>
                </c:pt>
                <c:pt idx="149">
                  <c:v>0.20842000000000024</c:v>
                </c:pt>
                <c:pt idx="150">
                  <c:v>0.20394000000000398</c:v>
                </c:pt>
                <c:pt idx="151">
                  <c:v>0.20019999999999999</c:v>
                </c:pt>
                <c:pt idx="152">
                  <c:v>0.19622000000000001</c:v>
                </c:pt>
                <c:pt idx="153">
                  <c:v>0.19214000000000001</c:v>
                </c:pt>
                <c:pt idx="154">
                  <c:v>0.18808000000000041</c:v>
                </c:pt>
                <c:pt idx="155">
                  <c:v>0.18503000000000044</c:v>
                </c:pt>
                <c:pt idx="156">
                  <c:v>0.18078000000000041</c:v>
                </c:pt>
                <c:pt idx="157">
                  <c:v>0.17671000000000367</c:v>
                </c:pt>
                <c:pt idx="158">
                  <c:v>0.17427999999999999</c:v>
                </c:pt>
                <c:pt idx="159">
                  <c:v>0.17297000000000001</c:v>
                </c:pt>
                <c:pt idx="160">
                  <c:v>0.16914999999999999</c:v>
                </c:pt>
                <c:pt idx="161">
                  <c:v>0.16478999999999999</c:v>
                </c:pt>
                <c:pt idx="162">
                  <c:v>0.16102</c:v>
                </c:pt>
                <c:pt idx="163">
                  <c:v>0.15837999999999999</c:v>
                </c:pt>
                <c:pt idx="164">
                  <c:v>0.15665000000000001</c:v>
                </c:pt>
                <c:pt idx="165">
                  <c:v>0.15432999999999999</c:v>
                </c:pt>
                <c:pt idx="166">
                  <c:v>0.14985999999999999</c:v>
                </c:pt>
                <c:pt idx="167">
                  <c:v>0.14607999999999999</c:v>
                </c:pt>
                <c:pt idx="168">
                  <c:v>0.14080999999999999</c:v>
                </c:pt>
                <c:pt idx="169">
                  <c:v>0.14191000000000384</c:v>
                </c:pt>
                <c:pt idx="170">
                  <c:v>0.13668</c:v>
                </c:pt>
                <c:pt idx="171">
                  <c:v>0.13700000000000001</c:v>
                </c:pt>
                <c:pt idx="172">
                  <c:v>0.13349000000000041</c:v>
                </c:pt>
                <c:pt idx="173">
                  <c:v>0.13070999999999999</c:v>
                </c:pt>
                <c:pt idx="174">
                  <c:v>0.12622</c:v>
                </c:pt>
                <c:pt idx="175">
                  <c:v>0.12307000000000012</c:v>
                </c:pt>
                <c:pt idx="176">
                  <c:v>0.12495000000000002</c:v>
                </c:pt>
                <c:pt idx="177">
                  <c:v>0.12113000000000022</c:v>
                </c:pt>
                <c:pt idx="178">
                  <c:v>0.11928999999999998</c:v>
                </c:pt>
                <c:pt idx="179">
                  <c:v>0.11631</c:v>
                </c:pt>
                <c:pt idx="180">
                  <c:v>0.11833</c:v>
                </c:pt>
                <c:pt idx="181">
                  <c:v>0.11348999999999693</c:v>
                </c:pt>
                <c:pt idx="182">
                  <c:v>0.11126999999999998</c:v>
                </c:pt>
                <c:pt idx="183">
                  <c:v>0.10962000000000241</c:v>
                </c:pt>
                <c:pt idx="184">
                  <c:v>0.10791000000000002</c:v>
                </c:pt>
                <c:pt idx="185">
                  <c:v>0.10474000000000012</c:v>
                </c:pt>
                <c:pt idx="186">
                  <c:v>0.10237</c:v>
                </c:pt>
                <c:pt idx="187">
                  <c:v>0.10086000000000002</c:v>
                </c:pt>
                <c:pt idx="188">
                  <c:v>9.9340000000000026E-2</c:v>
                </c:pt>
                <c:pt idx="189">
                  <c:v>9.6810000000000021E-2</c:v>
                </c:pt>
                <c:pt idx="190">
                  <c:v>9.171E-2</c:v>
                </c:pt>
                <c:pt idx="191">
                  <c:v>9.2740000000000003E-2</c:v>
                </c:pt>
                <c:pt idx="192">
                  <c:v>9.1020000000000045E-2</c:v>
                </c:pt>
                <c:pt idx="193">
                  <c:v>8.7850000000000025E-2</c:v>
                </c:pt>
                <c:pt idx="194">
                  <c:v>8.727E-2</c:v>
                </c:pt>
                <c:pt idx="195">
                  <c:v>8.5460000000000022E-2</c:v>
                </c:pt>
                <c:pt idx="196">
                  <c:v>8.43E-2</c:v>
                </c:pt>
                <c:pt idx="197">
                  <c:v>8.1650000000000264E-2</c:v>
                </c:pt>
                <c:pt idx="198">
                  <c:v>7.9630000000000034E-2</c:v>
                </c:pt>
                <c:pt idx="199">
                  <c:v>7.7170000000000002E-2</c:v>
                </c:pt>
                <c:pt idx="200">
                  <c:v>7.4840000000000004E-2</c:v>
                </c:pt>
                <c:pt idx="201">
                  <c:v>7.4920000000000014E-2</c:v>
                </c:pt>
                <c:pt idx="202">
                  <c:v>7.4120000000000019E-2</c:v>
                </c:pt>
                <c:pt idx="203">
                  <c:v>7.332000000000001E-2</c:v>
                </c:pt>
                <c:pt idx="204">
                  <c:v>7.2010000000000504E-2</c:v>
                </c:pt>
                <c:pt idx="205">
                  <c:v>7.1160000000000001E-2</c:v>
                </c:pt>
                <c:pt idx="206">
                  <c:v>6.8449999999999997E-2</c:v>
                </c:pt>
                <c:pt idx="207">
                  <c:v>6.7089999999999997E-2</c:v>
                </c:pt>
                <c:pt idx="208">
                  <c:v>6.5439999999999998E-2</c:v>
                </c:pt>
                <c:pt idx="209">
                  <c:v>6.2509999999999996E-2</c:v>
                </c:pt>
                <c:pt idx="210">
                  <c:v>6.5229999999999996E-2</c:v>
                </c:pt>
                <c:pt idx="211">
                  <c:v>6.4649999999999999E-2</c:v>
                </c:pt>
                <c:pt idx="212">
                  <c:v>6.361E-2</c:v>
                </c:pt>
                <c:pt idx="213">
                  <c:v>6.1210000000000001E-2</c:v>
                </c:pt>
                <c:pt idx="214">
                  <c:v>6.0500000000000012E-2</c:v>
                </c:pt>
                <c:pt idx="215">
                  <c:v>5.9659999999999998E-2</c:v>
                </c:pt>
                <c:pt idx="216">
                  <c:v>5.7810000000001555E-2</c:v>
                </c:pt>
                <c:pt idx="217">
                  <c:v>5.7860000000000134E-2</c:v>
                </c:pt>
                <c:pt idx="218">
                  <c:v>5.4400000000000184E-2</c:v>
                </c:pt>
                <c:pt idx="219">
                  <c:v>5.6300000000000003E-2</c:v>
                </c:pt>
                <c:pt idx="220">
                  <c:v>5.7230000000000003E-2</c:v>
                </c:pt>
                <c:pt idx="221">
                  <c:v>5.4860000000000533E-2</c:v>
                </c:pt>
                <c:pt idx="222">
                  <c:v>4.9940000000000012E-2</c:v>
                </c:pt>
                <c:pt idx="223">
                  <c:v>5.2120000000000014E-2</c:v>
                </c:pt>
                <c:pt idx="224">
                  <c:v>5.2520000000000004E-2</c:v>
                </c:pt>
                <c:pt idx="225">
                  <c:v>4.9549999999999997E-2</c:v>
                </c:pt>
                <c:pt idx="226">
                  <c:v>4.9600000000000012E-2</c:v>
                </c:pt>
                <c:pt idx="227">
                  <c:v>4.8370000000000003E-2</c:v>
                </c:pt>
                <c:pt idx="228">
                  <c:v>4.9870000000000032E-2</c:v>
                </c:pt>
                <c:pt idx="229">
                  <c:v>4.5449999999999997E-2</c:v>
                </c:pt>
                <c:pt idx="230">
                  <c:v>4.7490000000000532E-2</c:v>
                </c:pt>
                <c:pt idx="231">
                  <c:v>4.5370000000000014E-2</c:v>
                </c:pt>
                <c:pt idx="232">
                  <c:v>4.5530000000000001E-2</c:v>
                </c:pt>
                <c:pt idx="233">
                  <c:v>4.4100000000000014E-2</c:v>
                </c:pt>
                <c:pt idx="234">
                  <c:v>4.7210000000000023E-2</c:v>
                </c:pt>
                <c:pt idx="235">
                  <c:v>4.4179999999999997E-2</c:v>
                </c:pt>
                <c:pt idx="236">
                  <c:v>4.4679999999999997E-2</c:v>
                </c:pt>
                <c:pt idx="237">
                  <c:v>4.3209999999999985E-2</c:v>
                </c:pt>
                <c:pt idx="238">
                  <c:v>4.3139999999999998E-2</c:v>
                </c:pt>
                <c:pt idx="239">
                  <c:v>3.9290000000000005E-2</c:v>
                </c:pt>
                <c:pt idx="240">
                  <c:v>3.909E-2</c:v>
                </c:pt>
                <c:pt idx="241">
                  <c:v>3.85E-2</c:v>
                </c:pt>
                <c:pt idx="242">
                  <c:v>3.9240000000000011E-2</c:v>
                </c:pt>
                <c:pt idx="243">
                  <c:v>3.944000000000001E-2</c:v>
                </c:pt>
                <c:pt idx="244">
                  <c:v>3.799000000000001E-2</c:v>
                </c:pt>
                <c:pt idx="245">
                  <c:v>3.8730000000000001E-2</c:v>
                </c:pt>
                <c:pt idx="246">
                  <c:v>3.8550000000000001E-2</c:v>
                </c:pt>
                <c:pt idx="247">
                  <c:v>3.8260000000000002E-2</c:v>
                </c:pt>
                <c:pt idx="248">
                  <c:v>3.9149999999999997E-2</c:v>
                </c:pt>
                <c:pt idx="249">
                  <c:v>4.0360000000000104E-2</c:v>
                </c:pt>
                <c:pt idx="250">
                  <c:v>3.909E-2</c:v>
                </c:pt>
                <c:pt idx="251">
                  <c:v>3.7090000000000012E-2</c:v>
                </c:pt>
                <c:pt idx="252">
                  <c:v>3.6840000000000012E-2</c:v>
                </c:pt>
                <c:pt idx="253">
                  <c:v>3.5099999999999999E-2</c:v>
                </c:pt>
                <c:pt idx="254">
                  <c:v>3.6180000000000004E-2</c:v>
                </c:pt>
                <c:pt idx="255">
                  <c:v>3.3440000000000004E-2</c:v>
                </c:pt>
                <c:pt idx="256">
                  <c:v>3.4349999999999999E-2</c:v>
                </c:pt>
                <c:pt idx="257">
                  <c:v>3.3239999999999999E-2</c:v>
                </c:pt>
                <c:pt idx="258">
                  <c:v>3.3959999999999997E-2</c:v>
                </c:pt>
                <c:pt idx="259">
                  <c:v>3.4520000000000002E-2</c:v>
                </c:pt>
                <c:pt idx="260">
                  <c:v>3.6480000000000012E-2</c:v>
                </c:pt>
                <c:pt idx="261">
                  <c:v>3.3770000000000001E-2</c:v>
                </c:pt>
                <c:pt idx="262">
                  <c:v>3.3340000000000002E-2</c:v>
                </c:pt>
                <c:pt idx="263">
                  <c:v>3.2470000000000616E-2</c:v>
                </c:pt>
                <c:pt idx="264">
                  <c:v>3.6070000000000012E-2</c:v>
                </c:pt>
                <c:pt idx="265">
                  <c:v>3.6200000000000052E-2</c:v>
                </c:pt>
                <c:pt idx="266">
                  <c:v>3.4369999999999998E-2</c:v>
                </c:pt>
                <c:pt idx="267">
                  <c:v>3.6520000000000004E-2</c:v>
                </c:pt>
                <c:pt idx="268">
                  <c:v>3.422E-2</c:v>
                </c:pt>
                <c:pt idx="269">
                  <c:v>3.3950000000000001E-2</c:v>
                </c:pt>
                <c:pt idx="270">
                  <c:v>3.3590000000000002E-2</c:v>
                </c:pt>
                <c:pt idx="271">
                  <c:v>3.425000000000001E-2</c:v>
                </c:pt>
                <c:pt idx="272">
                  <c:v>3.211E-2</c:v>
                </c:pt>
                <c:pt idx="273">
                  <c:v>3.551E-2</c:v>
                </c:pt>
                <c:pt idx="274">
                  <c:v>3.3590000000000002E-2</c:v>
                </c:pt>
                <c:pt idx="275">
                  <c:v>3.3000000000000002E-2</c:v>
                </c:pt>
                <c:pt idx="276">
                  <c:v>3.517E-2</c:v>
                </c:pt>
                <c:pt idx="277">
                  <c:v>3.3669999999999999E-2</c:v>
                </c:pt>
                <c:pt idx="278">
                  <c:v>3.2570000000000002E-2</c:v>
                </c:pt>
                <c:pt idx="279">
                  <c:v>3.4229999999999997E-2</c:v>
                </c:pt>
                <c:pt idx="280">
                  <c:v>3.1990000000000005E-2</c:v>
                </c:pt>
                <c:pt idx="281">
                  <c:v>3.4619999999999998E-2</c:v>
                </c:pt>
                <c:pt idx="282">
                  <c:v>3.3669999999999999E-2</c:v>
                </c:pt>
                <c:pt idx="283">
                  <c:v>3.3250000000000002E-2</c:v>
                </c:pt>
                <c:pt idx="284">
                  <c:v>3.2440000000000052E-2</c:v>
                </c:pt>
                <c:pt idx="285">
                  <c:v>3.2820000000000002E-2</c:v>
                </c:pt>
                <c:pt idx="286">
                  <c:v>3.6280000000000055E-2</c:v>
                </c:pt>
                <c:pt idx="287">
                  <c:v>3.885000000000001E-2</c:v>
                </c:pt>
                <c:pt idx="288">
                  <c:v>3.771E-2</c:v>
                </c:pt>
                <c:pt idx="289">
                  <c:v>3.9370000000000002E-2</c:v>
                </c:pt>
                <c:pt idx="290">
                  <c:v>3.7140000000000006E-2</c:v>
                </c:pt>
                <c:pt idx="291">
                  <c:v>3.3779999999999998E-2</c:v>
                </c:pt>
                <c:pt idx="292">
                  <c:v>3.3700000000000001E-2</c:v>
                </c:pt>
                <c:pt idx="293">
                  <c:v>3.5229999999999997E-2</c:v>
                </c:pt>
                <c:pt idx="294">
                  <c:v>3.6200000000000052E-2</c:v>
                </c:pt>
                <c:pt idx="295">
                  <c:v>3.6180000000000004E-2</c:v>
                </c:pt>
                <c:pt idx="296">
                  <c:v>3.458E-2</c:v>
                </c:pt>
                <c:pt idx="297">
                  <c:v>3.8530000000000002E-2</c:v>
                </c:pt>
                <c:pt idx="298">
                  <c:v>4.0710000000000114E-2</c:v>
                </c:pt>
                <c:pt idx="299">
                  <c:v>4.1579999999999985E-2</c:v>
                </c:pt>
                <c:pt idx="300">
                  <c:v>4.113E-2</c:v>
                </c:pt>
                <c:pt idx="301">
                  <c:v>4.1419999999999998E-2</c:v>
                </c:pt>
                <c:pt idx="302">
                  <c:v>3.9450000000000006E-2</c:v>
                </c:pt>
                <c:pt idx="303">
                  <c:v>3.9269999999999999E-2</c:v>
                </c:pt>
                <c:pt idx="304">
                  <c:v>4.1069999999999995E-2</c:v>
                </c:pt>
                <c:pt idx="305">
                  <c:v>4.3529999999999985E-2</c:v>
                </c:pt>
                <c:pt idx="306">
                  <c:v>3.9719999999999998E-2</c:v>
                </c:pt>
                <c:pt idx="307">
                  <c:v>4.4490000000000134E-2</c:v>
                </c:pt>
                <c:pt idx="308">
                  <c:v>4.4299999999999999E-2</c:v>
                </c:pt>
                <c:pt idx="309">
                  <c:v>4.1939999999999998E-2</c:v>
                </c:pt>
                <c:pt idx="310">
                  <c:v>4.6039999999999998E-2</c:v>
                </c:pt>
                <c:pt idx="311">
                  <c:v>4.5920000000000002E-2</c:v>
                </c:pt>
                <c:pt idx="312">
                  <c:v>4.5629999999999976E-2</c:v>
                </c:pt>
                <c:pt idx="313">
                  <c:v>4.0259999999999976E-2</c:v>
                </c:pt>
                <c:pt idx="314">
                  <c:v>4.5909999999999999E-2</c:v>
                </c:pt>
                <c:pt idx="315">
                  <c:v>4.564E-2</c:v>
                </c:pt>
                <c:pt idx="316">
                  <c:v>4.5010000000000112E-2</c:v>
                </c:pt>
                <c:pt idx="317">
                  <c:v>5.1830000000000001E-2</c:v>
                </c:pt>
                <c:pt idx="318">
                  <c:v>5.0169999999999999E-2</c:v>
                </c:pt>
                <c:pt idx="319">
                  <c:v>5.1499999999999997E-2</c:v>
                </c:pt>
                <c:pt idx="320">
                  <c:v>5.1479999999999977E-2</c:v>
                </c:pt>
                <c:pt idx="321">
                  <c:v>5.4050000000000112E-2</c:v>
                </c:pt>
                <c:pt idx="322">
                  <c:v>5.0049999999999997E-2</c:v>
                </c:pt>
                <c:pt idx="323">
                  <c:v>5.7630000000000021E-2</c:v>
                </c:pt>
                <c:pt idx="324">
                  <c:v>5.1340000000000004E-2</c:v>
                </c:pt>
                <c:pt idx="325">
                  <c:v>5.5890000000000134E-2</c:v>
                </c:pt>
                <c:pt idx="326">
                  <c:v>5.0269999999999995E-2</c:v>
                </c:pt>
                <c:pt idx="327">
                  <c:v>5.568E-2</c:v>
                </c:pt>
                <c:pt idx="328">
                  <c:v>5.7849999999999999E-2</c:v>
                </c:pt>
                <c:pt idx="329">
                  <c:v>5.4550000000000022E-2</c:v>
                </c:pt>
                <c:pt idx="330">
                  <c:v>5.6550000000000003E-2</c:v>
                </c:pt>
                <c:pt idx="331">
                  <c:v>5.7740000000000014E-2</c:v>
                </c:pt>
                <c:pt idx="332">
                  <c:v>6.1260000000000002E-2</c:v>
                </c:pt>
                <c:pt idx="333">
                  <c:v>6.318E-2</c:v>
                </c:pt>
                <c:pt idx="334">
                  <c:v>6.3930000000000001E-2</c:v>
                </c:pt>
                <c:pt idx="335">
                  <c:v>6.1699999999999998E-2</c:v>
                </c:pt>
                <c:pt idx="336">
                  <c:v>6.2480000000000133E-2</c:v>
                </c:pt>
                <c:pt idx="337">
                  <c:v>5.9240000000000001E-2</c:v>
                </c:pt>
                <c:pt idx="338">
                  <c:v>6.4720000000000014E-2</c:v>
                </c:pt>
                <c:pt idx="339">
                  <c:v>6.827999999999998E-2</c:v>
                </c:pt>
                <c:pt idx="340">
                  <c:v>6.8269999999999997E-2</c:v>
                </c:pt>
                <c:pt idx="341">
                  <c:v>6.855E-2</c:v>
                </c:pt>
                <c:pt idx="342">
                  <c:v>6.0109999999999997E-2</c:v>
                </c:pt>
                <c:pt idx="343">
                  <c:v>6.2050000000000084E-2</c:v>
                </c:pt>
                <c:pt idx="344">
                  <c:v>7.6380000000000003E-2</c:v>
                </c:pt>
                <c:pt idx="345">
                  <c:v>6.9090000000000124E-2</c:v>
                </c:pt>
                <c:pt idx="346">
                  <c:v>6.5920000000000006E-2</c:v>
                </c:pt>
                <c:pt idx="347">
                  <c:v>6.5370000000000011E-2</c:v>
                </c:pt>
                <c:pt idx="348">
                  <c:v>7.7620000000000008E-2</c:v>
                </c:pt>
                <c:pt idx="349">
                  <c:v>7.4560000000000112E-2</c:v>
                </c:pt>
                <c:pt idx="350">
                  <c:v>7.6670000000000002E-2</c:v>
                </c:pt>
                <c:pt idx="351">
                  <c:v>7.7289999999999998E-2</c:v>
                </c:pt>
                <c:pt idx="352">
                  <c:v>6.8870000000000001E-2</c:v>
                </c:pt>
                <c:pt idx="353">
                  <c:v>6.8430000000000019E-2</c:v>
                </c:pt>
                <c:pt idx="354">
                  <c:v>7.6999999999999999E-2</c:v>
                </c:pt>
                <c:pt idx="355">
                  <c:v>7.1440000000000003E-2</c:v>
                </c:pt>
                <c:pt idx="356">
                  <c:v>7.3590000000000003E-2</c:v>
                </c:pt>
                <c:pt idx="357">
                  <c:v>8.0350000000000005E-2</c:v>
                </c:pt>
                <c:pt idx="358">
                  <c:v>8.4810000000000024E-2</c:v>
                </c:pt>
                <c:pt idx="359">
                  <c:v>9.5060000000000047E-2</c:v>
                </c:pt>
                <c:pt idx="360">
                  <c:v>9.9030000000000062E-2</c:v>
                </c:pt>
                <c:pt idx="361">
                  <c:v>8.72E-2</c:v>
                </c:pt>
                <c:pt idx="362">
                  <c:v>8.0360000000000001E-2</c:v>
                </c:pt>
                <c:pt idx="363">
                  <c:v>8.5640000000000022E-2</c:v>
                </c:pt>
                <c:pt idx="364">
                  <c:v>8.7030000000000024E-2</c:v>
                </c:pt>
                <c:pt idx="365">
                  <c:v>8.9770000000000044E-2</c:v>
                </c:pt>
                <c:pt idx="366">
                  <c:v>9.1520000000000268E-2</c:v>
                </c:pt>
                <c:pt idx="367">
                  <c:v>9.5800000000000024E-2</c:v>
                </c:pt>
                <c:pt idx="368">
                  <c:v>0.10016000000000012</c:v>
                </c:pt>
                <c:pt idx="369">
                  <c:v>9.5350000000000046E-2</c:v>
                </c:pt>
                <c:pt idx="370">
                  <c:v>9.7690000000000027E-2</c:v>
                </c:pt>
                <c:pt idx="371">
                  <c:v>8.9850000000000568E-2</c:v>
                </c:pt>
                <c:pt idx="372">
                  <c:v>9.3860000000000068E-2</c:v>
                </c:pt>
                <c:pt idx="373">
                  <c:v>9.9500000000000727E-2</c:v>
                </c:pt>
                <c:pt idx="374">
                  <c:v>0.10213000000000012</c:v>
                </c:pt>
                <c:pt idx="375">
                  <c:v>0.102220000000002</c:v>
                </c:pt>
                <c:pt idx="376">
                  <c:v>0.11434</c:v>
                </c:pt>
                <c:pt idx="377">
                  <c:v>0.12120000000000022</c:v>
                </c:pt>
                <c:pt idx="378">
                  <c:v>0.10944000000000002</c:v>
                </c:pt>
                <c:pt idx="379">
                  <c:v>0.11558</c:v>
                </c:pt>
                <c:pt idx="380">
                  <c:v>0.12544000000000041</c:v>
                </c:pt>
              </c:numCache>
            </c:numRef>
          </c:yVal>
          <c:smooth val="1"/>
          <c:extLst xmlns:c16r2="http://schemas.microsoft.com/office/drawing/2015/06/chart">
            <c:ext xmlns:c16="http://schemas.microsoft.com/office/drawing/2014/chart" uri="{C3380CC4-5D6E-409C-BE32-E72D297353CC}">
              <c16:uniqueId val="{00000001-C7FC-48FD-8408-E97BA7E07A3A}"/>
            </c:ext>
          </c:extLst>
        </c:ser>
        <c:ser>
          <c:idx val="1"/>
          <c:order val="2"/>
          <c:tx>
            <c:v>Grinding cycle 2</c:v>
          </c:tx>
          <c:marker>
            <c:symbol val="none"/>
          </c:marker>
          <c:xVal>
            <c:numRef>
              <c:f>工作表1!$D$2:$D$382</c:f>
              <c:numCache>
                <c:formatCode>General</c:formatCode>
                <c:ptCount val="381"/>
                <c:pt idx="0">
                  <c:v>440</c:v>
                </c:pt>
                <c:pt idx="1">
                  <c:v>441</c:v>
                </c:pt>
                <c:pt idx="2">
                  <c:v>442</c:v>
                </c:pt>
                <c:pt idx="3">
                  <c:v>443</c:v>
                </c:pt>
                <c:pt idx="4">
                  <c:v>444</c:v>
                </c:pt>
                <c:pt idx="5">
                  <c:v>445</c:v>
                </c:pt>
                <c:pt idx="6">
                  <c:v>446</c:v>
                </c:pt>
                <c:pt idx="7">
                  <c:v>447</c:v>
                </c:pt>
                <c:pt idx="8">
                  <c:v>448</c:v>
                </c:pt>
                <c:pt idx="9">
                  <c:v>449</c:v>
                </c:pt>
                <c:pt idx="10">
                  <c:v>450</c:v>
                </c:pt>
                <c:pt idx="11">
                  <c:v>451</c:v>
                </c:pt>
                <c:pt idx="12">
                  <c:v>452</c:v>
                </c:pt>
                <c:pt idx="13">
                  <c:v>453</c:v>
                </c:pt>
                <c:pt idx="14">
                  <c:v>454</c:v>
                </c:pt>
                <c:pt idx="15">
                  <c:v>455</c:v>
                </c:pt>
                <c:pt idx="16">
                  <c:v>456</c:v>
                </c:pt>
                <c:pt idx="17">
                  <c:v>457</c:v>
                </c:pt>
                <c:pt idx="18">
                  <c:v>458</c:v>
                </c:pt>
                <c:pt idx="19">
                  <c:v>459</c:v>
                </c:pt>
                <c:pt idx="20">
                  <c:v>460</c:v>
                </c:pt>
                <c:pt idx="21">
                  <c:v>461</c:v>
                </c:pt>
                <c:pt idx="22">
                  <c:v>462</c:v>
                </c:pt>
                <c:pt idx="23">
                  <c:v>463</c:v>
                </c:pt>
                <c:pt idx="24">
                  <c:v>464</c:v>
                </c:pt>
                <c:pt idx="25">
                  <c:v>465</c:v>
                </c:pt>
                <c:pt idx="26">
                  <c:v>466</c:v>
                </c:pt>
                <c:pt idx="27">
                  <c:v>467</c:v>
                </c:pt>
                <c:pt idx="28">
                  <c:v>468</c:v>
                </c:pt>
                <c:pt idx="29">
                  <c:v>469</c:v>
                </c:pt>
                <c:pt idx="30">
                  <c:v>470</c:v>
                </c:pt>
                <c:pt idx="31">
                  <c:v>471</c:v>
                </c:pt>
                <c:pt idx="32">
                  <c:v>472</c:v>
                </c:pt>
                <c:pt idx="33">
                  <c:v>473</c:v>
                </c:pt>
                <c:pt idx="34">
                  <c:v>474</c:v>
                </c:pt>
                <c:pt idx="35">
                  <c:v>475</c:v>
                </c:pt>
                <c:pt idx="36">
                  <c:v>476</c:v>
                </c:pt>
                <c:pt idx="37">
                  <c:v>477</c:v>
                </c:pt>
                <c:pt idx="38">
                  <c:v>478</c:v>
                </c:pt>
                <c:pt idx="39">
                  <c:v>479</c:v>
                </c:pt>
                <c:pt idx="40">
                  <c:v>480</c:v>
                </c:pt>
                <c:pt idx="41">
                  <c:v>481</c:v>
                </c:pt>
                <c:pt idx="42">
                  <c:v>482</c:v>
                </c:pt>
                <c:pt idx="43">
                  <c:v>483</c:v>
                </c:pt>
                <c:pt idx="44">
                  <c:v>484</c:v>
                </c:pt>
                <c:pt idx="45">
                  <c:v>485</c:v>
                </c:pt>
                <c:pt idx="46">
                  <c:v>486</c:v>
                </c:pt>
                <c:pt idx="47">
                  <c:v>487</c:v>
                </c:pt>
                <c:pt idx="48">
                  <c:v>488</c:v>
                </c:pt>
                <c:pt idx="49">
                  <c:v>489</c:v>
                </c:pt>
                <c:pt idx="50">
                  <c:v>490</c:v>
                </c:pt>
                <c:pt idx="51">
                  <c:v>491</c:v>
                </c:pt>
                <c:pt idx="52">
                  <c:v>492</c:v>
                </c:pt>
                <c:pt idx="53">
                  <c:v>493</c:v>
                </c:pt>
                <c:pt idx="54">
                  <c:v>494</c:v>
                </c:pt>
                <c:pt idx="55">
                  <c:v>495</c:v>
                </c:pt>
                <c:pt idx="56">
                  <c:v>496</c:v>
                </c:pt>
                <c:pt idx="57">
                  <c:v>497</c:v>
                </c:pt>
                <c:pt idx="58">
                  <c:v>498</c:v>
                </c:pt>
                <c:pt idx="59">
                  <c:v>499</c:v>
                </c:pt>
                <c:pt idx="60">
                  <c:v>500</c:v>
                </c:pt>
                <c:pt idx="61">
                  <c:v>501</c:v>
                </c:pt>
                <c:pt idx="62">
                  <c:v>502</c:v>
                </c:pt>
                <c:pt idx="63">
                  <c:v>503</c:v>
                </c:pt>
                <c:pt idx="64">
                  <c:v>504</c:v>
                </c:pt>
                <c:pt idx="65">
                  <c:v>505</c:v>
                </c:pt>
                <c:pt idx="66">
                  <c:v>506</c:v>
                </c:pt>
                <c:pt idx="67">
                  <c:v>507</c:v>
                </c:pt>
                <c:pt idx="68">
                  <c:v>508</c:v>
                </c:pt>
                <c:pt idx="69">
                  <c:v>509</c:v>
                </c:pt>
                <c:pt idx="70">
                  <c:v>510</c:v>
                </c:pt>
                <c:pt idx="71">
                  <c:v>511</c:v>
                </c:pt>
                <c:pt idx="72">
                  <c:v>512</c:v>
                </c:pt>
                <c:pt idx="73">
                  <c:v>513</c:v>
                </c:pt>
                <c:pt idx="74">
                  <c:v>514</c:v>
                </c:pt>
                <c:pt idx="75">
                  <c:v>515</c:v>
                </c:pt>
                <c:pt idx="76">
                  <c:v>516</c:v>
                </c:pt>
                <c:pt idx="77">
                  <c:v>517</c:v>
                </c:pt>
                <c:pt idx="78">
                  <c:v>518</c:v>
                </c:pt>
                <c:pt idx="79">
                  <c:v>519</c:v>
                </c:pt>
                <c:pt idx="80">
                  <c:v>520</c:v>
                </c:pt>
                <c:pt idx="81">
                  <c:v>521</c:v>
                </c:pt>
                <c:pt idx="82">
                  <c:v>522</c:v>
                </c:pt>
                <c:pt idx="83">
                  <c:v>523</c:v>
                </c:pt>
                <c:pt idx="84">
                  <c:v>524</c:v>
                </c:pt>
                <c:pt idx="85">
                  <c:v>525</c:v>
                </c:pt>
                <c:pt idx="86">
                  <c:v>526</c:v>
                </c:pt>
                <c:pt idx="87">
                  <c:v>527</c:v>
                </c:pt>
                <c:pt idx="88">
                  <c:v>528</c:v>
                </c:pt>
                <c:pt idx="89">
                  <c:v>529</c:v>
                </c:pt>
                <c:pt idx="90">
                  <c:v>530</c:v>
                </c:pt>
                <c:pt idx="91">
                  <c:v>531</c:v>
                </c:pt>
                <c:pt idx="92">
                  <c:v>532</c:v>
                </c:pt>
                <c:pt idx="93">
                  <c:v>533</c:v>
                </c:pt>
                <c:pt idx="94">
                  <c:v>534</c:v>
                </c:pt>
                <c:pt idx="95">
                  <c:v>535</c:v>
                </c:pt>
                <c:pt idx="96">
                  <c:v>536</c:v>
                </c:pt>
                <c:pt idx="97">
                  <c:v>537</c:v>
                </c:pt>
                <c:pt idx="98">
                  <c:v>538</c:v>
                </c:pt>
                <c:pt idx="99">
                  <c:v>539</c:v>
                </c:pt>
                <c:pt idx="100">
                  <c:v>540</c:v>
                </c:pt>
                <c:pt idx="101">
                  <c:v>541</c:v>
                </c:pt>
                <c:pt idx="102">
                  <c:v>542</c:v>
                </c:pt>
                <c:pt idx="103">
                  <c:v>543</c:v>
                </c:pt>
                <c:pt idx="104">
                  <c:v>544</c:v>
                </c:pt>
                <c:pt idx="105">
                  <c:v>545</c:v>
                </c:pt>
                <c:pt idx="106">
                  <c:v>546</c:v>
                </c:pt>
                <c:pt idx="107">
                  <c:v>547</c:v>
                </c:pt>
                <c:pt idx="108">
                  <c:v>548</c:v>
                </c:pt>
                <c:pt idx="109">
                  <c:v>549</c:v>
                </c:pt>
                <c:pt idx="110">
                  <c:v>550</c:v>
                </c:pt>
                <c:pt idx="111">
                  <c:v>551</c:v>
                </c:pt>
                <c:pt idx="112">
                  <c:v>552</c:v>
                </c:pt>
                <c:pt idx="113">
                  <c:v>553</c:v>
                </c:pt>
                <c:pt idx="114">
                  <c:v>554</c:v>
                </c:pt>
                <c:pt idx="115">
                  <c:v>555</c:v>
                </c:pt>
                <c:pt idx="116">
                  <c:v>556</c:v>
                </c:pt>
                <c:pt idx="117">
                  <c:v>557</c:v>
                </c:pt>
                <c:pt idx="118">
                  <c:v>558</c:v>
                </c:pt>
                <c:pt idx="119">
                  <c:v>559</c:v>
                </c:pt>
                <c:pt idx="120">
                  <c:v>560</c:v>
                </c:pt>
                <c:pt idx="121">
                  <c:v>561</c:v>
                </c:pt>
                <c:pt idx="122">
                  <c:v>562</c:v>
                </c:pt>
                <c:pt idx="123">
                  <c:v>563</c:v>
                </c:pt>
                <c:pt idx="124">
                  <c:v>564</c:v>
                </c:pt>
                <c:pt idx="125">
                  <c:v>565</c:v>
                </c:pt>
                <c:pt idx="126">
                  <c:v>566</c:v>
                </c:pt>
                <c:pt idx="127">
                  <c:v>567</c:v>
                </c:pt>
                <c:pt idx="128">
                  <c:v>568</c:v>
                </c:pt>
                <c:pt idx="129">
                  <c:v>569</c:v>
                </c:pt>
                <c:pt idx="130">
                  <c:v>570</c:v>
                </c:pt>
                <c:pt idx="131">
                  <c:v>571</c:v>
                </c:pt>
                <c:pt idx="132">
                  <c:v>572</c:v>
                </c:pt>
                <c:pt idx="133">
                  <c:v>573</c:v>
                </c:pt>
                <c:pt idx="134">
                  <c:v>574</c:v>
                </c:pt>
                <c:pt idx="135">
                  <c:v>575</c:v>
                </c:pt>
                <c:pt idx="136">
                  <c:v>576</c:v>
                </c:pt>
                <c:pt idx="137">
                  <c:v>577</c:v>
                </c:pt>
                <c:pt idx="138">
                  <c:v>578</c:v>
                </c:pt>
                <c:pt idx="139">
                  <c:v>579</c:v>
                </c:pt>
                <c:pt idx="140">
                  <c:v>580</c:v>
                </c:pt>
                <c:pt idx="141">
                  <c:v>581</c:v>
                </c:pt>
                <c:pt idx="142">
                  <c:v>582</c:v>
                </c:pt>
                <c:pt idx="143">
                  <c:v>583</c:v>
                </c:pt>
                <c:pt idx="144">
                  <c:v>584</c:v>
                </c:pt>
                <c:pt idx="145">
                  <c:v>585</c:v>
                </c:pt>
                <c:pt idx="146">
                  <c:v>586</c:v>
                </c:pt>
                <c:pt idx="147">
                  <c:v>587</c:v>
                </c:pt>
                <c:pt idx="148">
                  <c:v>588</c:v>
                </c:pt>
                <c:pt idx="149">
                  <c:v>589</c:v>
                </c:pt>
                <c:pt idx="150">
                  <c:v>590</c:v>
                </c:pt>
                <c:pt idx="151">
                  <c:v>591</c:v>
                </c:pt>
                <c:pt idx="152">
                  <c:v>592</c:v>
                </c:pt>
                <c:pt idx="153">
                  <c:v>593</c:v>
                </c:pt>
                <c:pt idx="154">
                  <c:v>594</c:v>
                </c:pt>
                <c:pt idx="155">
                  <c:v>595</c:v>
                </c:pt>
                <c:pt idx="156">
                  <c:v>596</c:v>
                </c:pt>
                <c:pt idx="157">
                  <c:v>597</c:v>
                </c:pt>
                <c:pt idx="158">
                  <c:v>598</c:v>
                </c:pt>
                <c:pt idx="159">
                  <c:v>599</c:v>
                </c:pt>
                <c:pt idx="160">
                  <c:v>600</c:v>
                </c:pt>
                <c:pt idx="161">
                  <c:v>601</c:v>
                </c:pt>
                <c:pt idx="162">
                  <c:v>602</c:v>
                </c:pt>
                <c:pt idx="163">
                  <c:v>603</c:v>
                </c:pt>
                <c:pt idx="164">
                  <c:v>604</c:v>
                </c:pt>
                <c:pt idx="165">
                  <c:v>605</c:v>
                </c:pt>
                <c:pt idx="166">
                  <c:v>606</c:v>
                </c:pt>
                <c:pt idx="167">
                  <c:v>607</c:v>
                </c:pt>
                <c:pt idx="168">
                  <c:v>608</c:v>
                </c:pt>
                <c:pt idx="169">
                  <c:v>609</c:v>
                </c:pt>
                <c:pt idx="170">
                  <c:v>610</c:v>
                </c:pt>
                <c:pt idx="171">
                  <c:v>611</c:v>
                </c:pt>
                <c:pt idx="172">
                  <c:v>612</c:v>
                </c:pt>
                <c:pt idx="173">
                  <c:v>613</c:v>
                </c:pt>
                <c:pt idx="174">
                  <c:v>614</c:v>
                </c:pt>
                <c:pt idx="175">
                  <c:v>615</c:v>
                </c:pt>
                <c:pt idx="176">
                  <c:v>616</c:v>
                </c:pt>
                <c:pt idx="177">
                  <c:v>617</c:v>
                </c:pt>
                <c:pt idx="178">
                  <c:v>618</c:v>
                </c:pt>
                <c:pt idx="179">
                  <c:v>619</c:v>
                </c:pt>
                <c:pt idx="180">
                  <c:v>620</c:v>
                </c:pt>
                <c:pt idx="181">
                  <c:v>621</c:v>
                </c:pt>
                <c:pt idx="182">
                  <c:v>622</c:v>
                </c:pt>
                <c:pt idx="183">
                  <c:v>623</c:v>
                </c:pt>
                <c:pt idx="184">
                  <c:v>624</c:v>
                </c:pt>
                <c:pt idx="185">
                  <c:v>625</c:v>
                </c:pt>
                <c:pt idx="186">
                  <c:v>626</c:v>
                </c:pt>
                <c:pt idx="187">
                  <c:v>627</c:v>
                </c:pt>
                <c:pt idx="188">
                  <c:v>628</c:v>
                </c:pt>
                <c:pt idx="189">
                  <c:v>629</c:v>
                </c:pt>
                <c:pt idx="190">
                  <c:v>630</c:v>
                </c:pt>
                <c:pt idx="191">
                  <c:v>631</c:v>
                </c:pt>
                <c:pt idx="192">
                  <c:v>632</c:v>
                </c:pt>
                <c:pt idx="193">
                  <c:v>633</c:v>
                </c:pt>
                <c:pt idx="194">
                  <c:v>634</c:v>
                </c:pt>
                <c:pt idx="195">
                  <c:v>635</c:v>
                </c:pt>
                <c:pt idx="196">
                  <c:v>636</c:v>
                </c:pt>
                <c:pt idx="197">
                  <c:v>637</c:v>
                </c:pt>
                <c:pt idx="198">
                  <c:v>638</c:v>
                </c:pt>
                <c:pt idx="199">
                  <c:v>639</c:v>
                </c:pt>
                <c:pt idx="200">
                  <c:v>640</c:v>
                </c:pt>
                <c:pt idx="201">
                  <c:v>641</c:v>
                </c:pt>
                <c:pt idx="202">
                  <c:v>642</c:v>
                </c:pt>
                <c:pt idx="203">
                  <c:v>643</c:v>
                </c:pt>
                <c:pt idx="204">
                  <c:v>644</c:v>
                </c:pt>
                <c:pt idx="205">
                  <c:v>645</c:v>
                </c:pt>
                <c:pt idx="206">
                  <c:v>646</c:v>
                </c:pt>
                <c:pt idx="207">
                  <c:v>647</c:v>
                </c:pt>
                <c:pt idx="208">
                  <c:v>648</c:v>
                </c:pt>
                <c:pt idx="209">
                  <c:v>649</c:v>
                </c:pt>
                <c:pt idx="210">
                  <c:v>650</c:v>
                </c:pt>
                <c:pt idx="211">
                  <c:v>651</c:v>
                </c:pt>
                <c:pt idx="212">
                  <c:v>652</c:v>
                </c:pt>
                <c:pt idx="213">
                  <c:v>653</c:v>
                </c:pt>
                <c:pt idx="214">
                  <c:v>654</c:v>
                </c:pt>
                <c:pt idx="215">
                  <c:v>655</c:v>
                </c:pt>
                <c:pt idx="216">
                  <c:v>656</c:v>
                </c:pt>
                <c:pt idx="217">
                  <c:v>657</c:v>
                </c:pt>
                <c:pt idx="218">
                  <c:v>658</c:v>
                </c:pt>
                <c:pt idx="219">
                  <c:v>659</c:v>
                </c:pt>
                <c:pt idx="220">
                  <c:v>660</c:v>
                </c:pt>
                <c:pt idx="221">
                  <c:v>661</c:v>
                </c:pt>
                <c:pt idx="222">
                  <c:v>662</c:v>
                </c:pt>
                <c:pt idx="223">
                  <c:v>663</c:v>
                </c:pt>
                <c:pt idx="224">
                  <c:v>664</c:v>
                </c:pt>
                <c:pt idx="225">
                  <c:v>665</c:v>
                </c:pt>
                <c:pt idx="226">
                  <c:v>666</c:v>
                </c:pt>
                <c:pt idx="227">
                  <c:v>667</c:v>
                </c:pt>
                <c:pt idx="228">
                  <c:v>668</c:v>
                </c:pt>
                <c:pt idx="229">
                  <c:v>669</c:v>
                </c:pt>
                <c:pt idx="230">
                  <c:v>670</c:v>
                </c:pt>
                <c:pt idx="231">
                  <c:v>671</c:v>
                </c:pt>
                <c:pt idx="232">
                  <c:v>672</c:v>
                </c:pt>
                <c:pt idx="233">
                  <c:v>673</c:v>
                </c:pt>
                <c:pt idx="234">
                  <c:v>674</c:v>
                </c:pt>
                <c:pt idx="235">
                  <c:v>675</c:v>
                </c:pt>
                <c:pt idx="236">
                  <c:v>676</c:v>
                </c:pt>
                <c:pt idx="237">
                  <c:v>677</c:v>
                </c:pt>
                <c:pt idx="238">
                  <c:v>678</c:v>
                </c:pt>
                <c:pt idx="239">
                  <c:v>679</c:v>
                </c:pt>
                <c:pt idx="240">
                  <c:v>680</c:v>
                </c:pt>
                <c:pt idx="241">
                  <c:v>681</c:v>
                </c:pt>
                <c:pt idx="242">
                  <c:v>682</c:v>
                </c:pt>
                <c:pt idx="243">
                  <c:v>683</c:v>
                </c:pt>
                <c:pt idx="244">
                  <c:v>684</c:v>
                </c:pt>
                <c:pt idx="245">
                  <c:v>685</c:v>
                </c:pt>
                <c:pt idx="246">
                  <c:v>686</c:v>
                </c:pt>
                <c:pt idx="247">
                  <c:v>687</c:v>
                </c:pt>
                <c:pt idx="248">
                  <c:v>688</c:v>
                </c:pt>
                <c:pt idx="249">
                  <c:v>689</c:v>
                </c:pt>
                <c:pt idx="250">
                  <c:v>690</c:v>
                </c:pt>
                <c:pt idx="251">
                  <c:v>691</c:v>
                </c:pt>
                <c:pt idx="252">
                  <c:v>692</c:v>
                </c:pt>
                <c:pt idx="253">
                  <c:v>693</c:v>
                </c:pt>
                <c:pt idx="254">
                  <c:v>694</c:v>
                </c:pt>
                <c:pt idx="255">
                  <c:v>695</c:v>
                </c:pt>
                <c:pt idx="256">
                  <c:v>696</c:v>
                </c:pt>
                <c:pt idx="257">
                  <c:v>697</c:v>
                </c:pt>
                <c:pt idx="258">
                  <c:v>698</c:v>
                </c:pt>
                <c:pt idx="259">
                  <c:v>699</c:v>
                </c:pt>
                <c:pt idx="260">
                  <c:v>700</c:v>
                </c:pt>
                <c:pt idx="261">
                  <c:v>701</c:v>
                </c:pt>
                <c:pt idx="262">
                  <c:v>702</c:v>
                </c:pt>
                <c:pt idx="263">
                  <c:v>703</c:v>
                </c:pt>
                <c:pt idx="264">
                  <c:v>704</c:v>
                </c:pt>
                <c:pt idx="265">
                  <c:v>705</c:v>
                </c:pt>
                <c:pt idx="266">
                  <c:v>706</c:v>
                </c:pt>
                <c:pt idx="267">
                  <c:v>707</c:v>
                </c:pt>
                <c:pt idx="268">
                  <c:v>708</c:v>
                </c:pt>
                <c:pt idx="269">
                  <c:v>709</c:v>
                </c:pt>
                <c:pt idx="270">
                  <c:v>710</c:v>
                </c:pt>
                <c:pt idx="271">
                  <c:v>711</c:v>
                </c:pt>
                <c:pt idx="272">
                  <c:v>712</c:v>
                </c:pt>
                <c:pt idx="273">
                  <c:v>713</c:v>
                </c:pt>
                <c:pt idx="274">
                  <c:v>714</c:v>
                </c:pt>
                <c:pt idx="275">
                  <c:v>715</c:v>
                </c:pt>
                <c:pt idx="276">
                  <c:v>716</c:v>
                </c:pt>
                <c:pt idx="277">
                  <c:v>717</c:v>
                </c:pt>
                <c:pt idx="278">
                  <c:v>718</c:v>
                </c:pt>
                <c:pt idx="279">
                  <c:v>719</c:v>
                </c:pt>
                <c:pt idx="280">
                  <c:v>720</c:v>
                </c:pt>
                <c:pt idx="281">
                  <c:v>721</c:v>
                </c:pt>
                <c:pt idx="282">
                  <c:v>722</c:v>
                </c:pt>
                <c:pt idx="283">
                  <c:v>723</c:v>
                </c:pt>
                <c:pt idx="284">
                  <c:v>724</c:v>
                </c:pt>
                <c:pt idx="285">
                  <c:v>725</c:v>
                </c:pt>
                <c:pt idx="286">
                  <c:v>726</c:v>
                </c:pt>
                <c:pt idx="287">
                  <c:v>727</c:v>
                </c:pt>
                <c:pt idx="288">
                  <c:v>728</c:v>
                </c:pt>
                <c:pt idx="289">
                  <c:v>729</c:v>
                </c:pt>
                <c:pt idx="290">
                  <c:v>730</c:v>
                </c:pt>
                <c:pt idx="291">
                  <c:v>731</c:v>
                </c:pt>
                <c:pt idx="292">
                  <c:v>732</c:v>
                </c:pt>
                <c:pt idx="293">
                  <c:v>733</c:v>
                </c:pt>
                <c:pt idx="294">
                  <c:v>734</c:v>
                </c:pt>
                <c:pt idx="295">
                  <c:v>735</c:v>
                </c:pt>
                <c:pt idx="296">
                  <c:v>736</c:v>
                </c:pt>
                <c:pt idx="297">
                  <c:v>737</c:v>
                </c:pt>
                <c:pt idx="298">
                  <c:v>738</c:v>
                </c:pt>
                <c:pt idx="299">
                  <c:v>739</c:v>
                </c:pt>
                <c:pt idx="300">
                  <c:v>740</c:v>
                </c:pt>
                <c:pt idx="301">
                  <c:v>741</c:v>
                </c:pt>
                <c:pt idx="302">
                  <c:v>742</c:v>
                </c:pt>
                <c:pt idx="303">
                  <c:v>743</c:v>
                </c:pt>
                <c:pt idx="304">
                  <c:v>744</c:v>
                </c:pt>
                <c:pt idx="305">
                  <c:v>745</c:v>
                </c:pt>
                <c:pt idx="306">
                  <c:v>746</c:v>
                </c:pt>
                <c:pt idx="307">
                  <c:v>747</c:v>
                </c:pt>
                <c:pt idx="308">
                  <c:v>748</c:v>
                </c:pt>
                <c:pt idx="309">
                  <c:v>749</c:v>
                </c:pt>
                <c:pt idx="310">
                  <c:v>750</c:v>
                </c:pt>
                <c:pt idx="311">
                  <c:v>751</c:v>
                </c:pt>
                <c:pt idx="312">
                  <c:v>752</c:v>
                </c:pt>
                <c:pt idx="313">
                  <c:v>753</c:v>
                </c:pt>
                <c:pt idx="314">
                  <c:v>754</c:v>
                </c:pt>
                <c:pt idx="315">
                  <c:v>755</c:v>
                </c:pt>
                <c:pt idx="316">
                  <c:v>756</c:v>
                </c:pt>
                <c:pt idx="317">
                  <c:v>757</c:v>
                </c:pt>
                <c:pt idx="318">
                  <c:v>758</c:v>
                </c:pt>
                <c:pt idx="319">
                  <c:v>759</c:v>
                </c:pt>
                <c:pt idx="320">
                  <c:v>760</c:v>
                </c:pt>
                <c:pt idx="321">
                  <c:v>761</c:v>
                </c:pt>
                <c:pt idx="322">
                  <c:v>762</c:v>
                </c:pt>
                <c:pt idx="323">
                  <c:v>763</c:v>
                </c:pt>
                <c:pt idx="324">
                  <c:v>764</c:v>
                </c:pt>
                <c:pt idx="325">
                  <c:v>765</c:v>
                </c:pt>
                <c:pt idx="326">
                  <c:v>766</c:v>
                </c:pt>
                <c:pt idx="327">
                  <c:v>767</c:v>
                </c:pt>
                <c:pt idx="328">
                  <c:v>768</c:v>
                </c:pt>
                <c:pt idx="329">
                  <c:v>769</c:v>
                </c:pt>
                <c:pt idx="330">
                  <c:v>770</c:v>
                </c:pt>
                <c:pt idx="331">
                  <c:v>771</c:v>
                </c:pt>
                <c:pt idx="332">
                  <c:v>772</c:v>
                </c:pt>
                <c:pt idx="333">
                  <c:v>773</c:v>
                </c:pt>
                <c:pt idx="334">
                  <c:v>774</c:v>
                </c:pt>
                <c:pt idx="335">
                  <c:v>775</c:v>
                </c:pt>
                <c:pt idx="336">
                  <c:v>776</c:v>
                </c:pt>
                <c:pt idx="337">
                  <c:v>777</c:v>
                </c:pt>
                <c:pt idx="338">
                  <c:v>778</c:v>
                </c:pt>
                <c:pt idx="339">
                  <c:v>779</c:v>
                </c:pt>
                <c:pt idx="340">
                  <c:v>780</c:v>
                </c:pt>
                <c:pt idx="341">
                  <c:v>781</c:v>
                </c:pt>
                <c:pt idx="342">
                  <c:v>782</c:v>
                </c:pt>
                <c:pt idx="343">
                  <c:v>783</c:v>
                </c:pt>
                <c:pt idx="344">
                  <c:v>784</c:v>
                </c:pt>
                <c:pt idx="345">
                  <c:v>785</c:v>
                </c:pt>
                <c:pt idx="346">
                  <c:v>786</c:v>
                </c:pt>
                <c:pt idx="347">
                  <c:v>787</c:v>
                </c:pt>
                <c:pt idx="348">
                  <c:v>788</c:v>
                </c:pt>
                <c:pt idx="349">
                  <c:v>789</c:v>
                </c:pt>
                <c:pt idx="350">
                  <c:v>790</c:v>
                </c:pt>
                <c:pt idx="351">
                  <c:v>791</c:v>
                </c:pt>
                <c:pt idx="352">
                  <c:v>792</c:v>
                </c:pt>
                <c:pt idx="353">
                  <c:v>793</c:v>
                </c:pt>
                <c:pt idx="354">
                  <c:v>794</c:v>
                </c:pt>
                <c:pt idx="355">
                  <c:v>795</c:v>
                </c:pt>
                <c:pt idx="356">
                  <c:v>796</c:v>
                </c:pt>
                <c:pt idx="357">
                  <c:v>797</c:v>
                </c:pt>
                <c:pt idx="358">
                  <c:v>798</c:v>
                </c:pt>
                <c:pt idx="359">
                  <c:v>799</c:v>
                </c:pt>
                <c:pt idx="360">
                  <c:v>800</c:v>
                </c:pt>
                <c:pt idx="361">
                  <c:v>801</c:v>
                </c:pt>
                <c:pt idx="362">
                  <c:v>802</c:v>
                </c:pt>
                <c:pt idx="363">
                  <c:v>803</c:v>
                </c:pt>
                <c:pt idx="364">
                  <c:v>804</c:v>
                </c:pt>
                <c:pt idx="365">
                  <c:v>805</c:v>
                </c:pt>
                <c:pt idx="366">
                  <c:v>806</c:v>
                </c:pt>
                <c:pt idx="367">
                  <c:v>807</c:v>
                </c:pt>
                <c:pt idx="368">
                  <c:v>808</c:v>
                </c:pt>
                <c:pt idx="369">
                  <c:v>809</c:v>
                </c:pt>
                <c:pt idx="370">
                  <c:v>810</c:v>
                </c:pt>
                <c:pt idx="371">
                  <c:v>811</c:v>
                </c:pt>
                <c:pt idx="372">
                  <c:v>812</c:v>
                </c:pt>
                <c:pt idx="373">
                  <c:v>813</c:v>
                </c:pt>
                <c:pt idx="374">
                  <c:v>814</c:v>
                </c:pt>
                <c:pt idx="375">
                  <c:v>815</c:v>
                </c:pt>
                <c:pt idx="376">
                  <c:v>816</c:v>
                </c:pt>
                <c:pt idx="377">
                  <c:v>817</c:v>
                </c:pt>
                <c:pt idx="378">
                  <c:v>818</c:v>
                </c:pt>
                <c:pt idx="379">
                  <c:v>819</c:v>
                </c:pt>
                <c:pt idx="380">
                  <c:v>820</c:v>
                </c:pt>
              </c:numCache>
            </c:numRef>
          </c:xVal>
          <c:yVal>
            <c:numRef>
              <c:f>工作表1!$E$2:$E$382</c:f>
              <c:numCache>
                <c:formatCode>General</c:formatCode>
                <c:ptCount val="381"/>
                <c:pt idx="0">
                  <c:v>2.9319999999999999E-2</c:v>
                </c:pt>
                <c:pt idx="1">
                  <c:v>2.8810000000000002E-2</c:v>
                </c:pt>
                <c:pt idx="2">
                  <c:v>2.8749999999999998E-2</c:v>
                </c:pt>
                <c:pt idx="3">
                  <c:v>2.7620000000000002E-2</c:v>
                </c:pt>
                <c:pt idx="4">
                  <c:v>2.8070000000000001E-2</c:v>
                </c:pt>
                <c:pt idx="5">
                  <c:v>2.9640000000000041E-2</c:v>
                </c:pt>
                <c:pt idx="6">
                  <c:v>2.6480000000000052E-2</c:v>
                </c:pt>
                <c:pt idx="7">
                  <c:v>2.7090000000000052E-2</c:v>
                </c:pt>
                <c:pt idx="8">
                  <c:v>2.6810000000000011E-2</c:v>
                </c:pt>
                <c:pt idx="9">
                  <c:v>2.8629999999999999E-2</c:v>
                </c:pt>
                <c:pt idx="10">
                  <c:v>2.9569999999999999E-2</c:v>
                </c:pt>
                <c:pt idx="11">
                  <c:v>2.8170000000000001E-2</c:v>
                </c:pt>
                <c:pt idx="12">
                  <c:v>3.0519999999999999E-2</c:v>
                </c:pt>
                <c:pt idx="13">
                  <c:v>2.937E-2</c:v>
                </c:pt>
                <c:pt idx="14">
                  <c:v>3.1960000000000002E-2</c:v>
                </c:pt>
                <c:pt idx="15">
                  <c:v>3.1310000000000004E-2</c:v>
                </c:pt>
                <c:pt idx="16">
                  <c:v>3.5430000000000052E-2</c:v>
                </c:pt>
                <c:pt idx="17">
                  <c:v>3.5950000000000003E-2</c:v>
                </c:pt>
                <c:pt idx="18">
                  <c:v>3.9820000000000001E-2</c:v>
                </c:pt>
                <c:pt idx="19">
                  <c:v>4.3199999999999995E-2</c:v>
                </c:pt>
                <c:pt idx="20">
                  <c:v>5.9520000000000003E-2</c:v>
                </c:pt>
                <c:pt idx="21">
                  <c:v>5.9750000000000934E-2</c:v>
                </c:pt>
                <c:pt idx="22">
                  <c:v>5.7910000000000114E-2</c:v>
                </c:pt>
                <c:pt idx="23">
                  <c:v>6.2160000000000104E-2</c:v>
                </c:pt>
                <c:pt idx="24">
                  <c:v>7.3050000000000004E-2</c:v>
                </c:pt>
                <c:pt idx="25">
                  <c:v>7.9120000000000024E-2</c:v>
                </c:pt>
                <c:pt idx="26">
                  <c:v>9.4280000000000003E-2</c:v>
                </c:pt>
                <c:pt idx="27">
                  <c:v>0.10401000000000002</c:v>
                </c:pt>
                <c:pt idx="28">
                  <c:v>0.11955</c:v>
                </c:pt>
                <c:pt idx="29">
                  <c:v>0.1323</c:v>
                </c:pt>
                <c:pt idx="30">
                  <c:v>0.15458000000000024</c:v>
                </c:pt>
                <c:pt idx="31">
                  <c:v>0.16958000000000001</c:v>
                </c:pt>
                <c:pt idx="32">
                  <c:v>0.18667</c:v>
                </c:pt>
                <c:pt idx="33">
                  <c:v>0.20852000000000001</c:v>
                </c:pt>
                <c:pt idx="34">
                  <c:v>0.22750999999999999</c:v>
                </c:pt>
                <c:pt idx="35">
                  <c:v>0.24307999999999999</c:v>
                </c:pt>
                <c:pt idx="36">
                  <c:v>0.25728000000000001</c:v>
                </c:pt>
                <c:pt idx="37">
                  <c:v>0.27231000000000088</c:v>
                </c:pt>
                <c:pt idx="38">
                  <c:v>0.28997000000000678</c:v>
                </c:pt>
                <c:pt idx="39">
                  <c:v>0.30107000000000661</c:v>
                </c:pt>
                <c:pt idx="40">
                  <c:v>0.31003000000000008</c:v>
                </c:pt>
                <c:pt idx="41">
                  <c:v>0.31762000000000717</c:v>
                </c:pt>
                <c:pt idx="42">
                  <c:v>0.32905000000000717</c:v>
                </c:pt>
                <c:pt idx="43">
                  <c:v>0.33576000000000639</c:v>
                </c:pt>
                <c:pt idx="44">
                  <c:v>0.34103</c:v>
                </c:pt>
                <c:pt idx="45">
                  <c:v>0.34763000000000011</c:v>
                </c:pt>
                <c:pt idx="46">
                  <c:v>0.34827000000000002</c:v>
                </c:pt>
                <c:pt idx="47">
                  <c:v>0.3517300000000001</c:v>
                </c:pt>
                <c:pt idx="48">
                  <c:v>0.34921000000000002</c:v>
                </c:pt>
                <c:pt idx="49">
                  <c:v>0.36463000000000001</c:v>
                </c:pt>
                <c:pt idx="50">
                  <c:v>0.37033000000000038</c:v>
                </c:pt>
                <c:pt idx="51">
                  <c:v>0.37652000000000824</c:v>
                </c:pt>
                <c:pt idx="52">
                  <c:v>0.38238000000001177</c:v>
                </c:pt>
                <c:pt idx="53">
                  <c:v>0.38155000000000538</c:v>
                </c:pt>
                <c:pt idx="54">
                  <c:v>0.40028000000000002</c:v>
                </c:pt>
                <c:pt idx="55">
                  <c:v>0.41069</c:v>
                </c:pt>
                <c:pt idx="56">
                  <c:v>0.41527000000000008</c:v>
                </c:pt>
                <c:pt idx="57">
                  <c:v>0.42945000000000288</c:v>
                </c:pt>
                <c:pt idx="58">
                  <c:v>0.44728999999999997</c:v>
                </c:pt>
                <c:pt idx="59">
                  <c:v>0.46044000000000002</c:v>
                </c:pt>
                <c:pt idx="60">
                  <c:v>0.4767300000000001</c:v>
                </c:pt>
                <c:pt idx="61">
                  <c:v>0.49365000000000031</c:v>
                </c:pt>
                <c:pt idx="62">
                  <c:v>0.50866999999999996</c:v>
                </c:pt>
                <c:pt idx="63">
                  <c:v>0.53320000000000001</c:v>
                </c:pt>
                <c:pt idx="64">
                  <c:v>0.54181000000000001</c:v>
                </c:pt>
                <c:pt idx="65">
                  <c:v>0.55749000000000004</c:v>
                </c:pt>
                <c:pt idx="66">
                  <c:v>0.57860000000001333</c:v>
                </c:pt>
                <c:pt idx="67">
                  <c:v>0.60302999999999995</c:v>
                </c:pt>
                <c:pt idx="68">
                  <c:v>0.61312000000001265</c:v>
                </c:pt>
                <c:pt idx="69">
                  <c:v>0.62888999999999995</c:v>
                </c:pt>
                <c:pt idx="70">
                  <c:v>0.65544000000001446</c:v>
                </c:pt>
                <c:pt idx="71">
                  <c:v>0.66470000000001883</c:v>
                </c:pt>
                <c:pt idx="72">
                  <c:v>0.69128999999999996</c:v>
                </c:pt>
                <c:pt idx="73">
                  <c:v>0.70598000000000005</c:v>
                </c:pt>
                <c:pt idx="74">
                  <c:v>0.73475000000001434</c:v>
                </c:pt>
                <c:pt idx="75">
                  <c:v>0.74728000000000061</c:v>
                </c:pt>
                <c:pt idx="76">
                  <c:v>0.76189000000001872</c:v>
                </c:pt>
                <c:pt idx="77">
                  <c:v>0.78047</c:v>
                </c:pt>
                <c:pt idx="78">
                  <c:v>0.79537000000000002</c:v>
                </c:pt>
                <c:pt idx="79">
                  <c:v>0.81176999999999999</c:v>
                </c:pt>
                <c:pt idx="80">
                  <c:v>0.81730999999999998</c:v>
                </c:pt>
                <c:pt idx="81">
                  <c:v>0.83900000000000063</c:v>
                </c:pt>
                <c:pt idx="82">
                  <c:v>0.83916000000000002</c:v>
                </c:pt>
                <c:pt idx="83">
                  <c:v>0.8709500000000131</c:v>
                </c:pt>
                <c:pt idx="84">
                  <c:v>0.87891000000000064</c:v>
                </c:pt>
                <c:pt idx="85">
                  <c:v>0.88200999999999996</c:v>
                </c:pt>
                <c:pt idx="86">
                  <c:v>0.90042999999999951</c:v>
                </c:pt>
                <c:pt idx="87">
                  <c:v>0.906569999999987</c:v>
                </c:pt>
                <c:pt idx="88">
                  <c:v>0.91156999999998956</c:v>
                </c:pt>
                <c:pt idx="89">
                  <c:v>0.92476999999999998</c:v>
                </c:pt>
                <c:pt idx="90">
                  <c:v>0.93447999999999998</c:v>
                </c:pt>
                <c:pt idx="91">
                  <c:v>0.94362000000001434</c:v>
                </c:pt>
                <c:pt idx="92">
                  <c:v>0.94289000000001366</c:v>
                </c:pt>
                <c:pt idx="93">
                  <c:v>0.95613999999999999</c:v>
                </c:pt>
                <c:pt idx="94">
                  <c:v>0.96174000000001636</c:v>
                </c:pt>
                <c:pt idx="95">
                  <c:v>0.96831999999999996</c:v>
                </c:pt>
                <c:pt idx="96">
                  <c:v>0.97633000000000003</c:v>
                </c:pt>
                <c:pt idx="97">
                  <c:v>0.9815699999999834</c:v>
                </c:pt>
                <c:pt idx="98">
                  <c:v>0.97653000000000001</c:v>
                </c:pt>
                <c:pt idx="99">
                  <c:v>0.98984000000000005</c:v>
                </c:pt>
                <c:pt idx="100">
                  <c:v>0.99402999999999997</c:v>
                </c:pt>
                <c:pt idx="101">
                  <c:v>0.99349999999999949</c:v>
                </c:pt>
                <c:pt idx="102">
                  <c:v>0.99855999999999956</c:v>
                </c:pt>
                <c:pt idx="103">
                  <c:v>0.99436999999998565</c:v>
                </c:pt>
                <c:pt idx="104">
                  <c:v>0.99617</c:v>
                </c:pt>
                <c:pt idx="105">
                  <c:v>0.98357000000000006</c:v>
                </c:pt>
                <c:pt idx="106">
                  <c:v>0.99885999999999997</c:v>
                </c:pt>
                <c:pt idx="107">
                  <c:v>0.99963000000000002</c:v>
                </c:pt>
                <c:pt idx="108">
                  <c:v>0.99814000000000003</c:v>
                </c:pt>
                <c:pt idx="109">
                  <c:v>1</c:v>
                </c:pt>
                <c:pt idx="110">
                  <c:v>0.98805999999999949</c:v>
                </c:pt>
                <c:pt idx="111">
                  <c:v>0.98894000000000004</c:v>
                </c:pt>
                <c:pt idx="112">
                  <c:v>0.97515000000000063</c:v>
                </c:pt>
                <c:pt idx="113">
                  <c:v>0.98341999999998475</c:v>
                </c:pt>
                <c:pt idx="114">
                  <c:v>0.964040000000014</c:v>
                </c:pt>
                <c:pt idx="115">
                  <c:v>0.97230000000000005</c:v>
                </c:pt>
                <c:pt idx="116">
                  <c:v>0.96231</c:v>
                </c:pt>
                <c:pt idx="117">
                  <c:v>0.97221000000000002</c:v>
                </c:pt>
                <c:pt idx="118">
                  <c:v>0.96996000000000004</c:v>
                </c:pt>
                <c:pt idx="119">
                  <c:v>0.96192000000001165</c:v>
                </c:pt>
                <c:pt idx="120">
                  <c:v>0.96272000000001434</c:v>
                </c:pt>
                <c:pt idx="121">
                  <c:v>0.95165000000000965</c:v>
                </c:pt>
                <c:pt idx="122">
                  <c:v>0.94637000000000004</c:v>
                </c:pt>
                <c:pt idx="123">
                  <c:v>0.93696000000000002</c:v>
                </c:pt>
                <c:pt idx="124">
                  <c:v>0.95030000000000003</c:v>
                </c:pt>
                <c:pt idx="125">
                  <c:v>0.93247000000000002</c:v>
                </c:pt>
                <c:pt idx="126">
                  <c:v>0.9296200000000131</c:v>
                </c:pt>
                <c:pt idx="127">
                  <c:v>0.92625000000000002</c:v>
                </c:pt>
                <c:pt idx="128">
                  <c:v>0.91827999999999999</c:v>
                </c:pt>
                <c:pt idx="129">
                  <c:v>0.91213</c:v>
                </c:pt>
                <c:pt idx="130">
                  <c:v>0.91732999999999998</c:v>
                </c:pt>
                <c:pt idx="131">
                  <c:v>0.89610999999999996</c:v>
                </c:pt>
                <c:pt idx="132">
                  <c:v>0.90175000000000005</c:v>
                </c:pt>
                <c:pt idx="133">
                  <c:v>0.87751999999999997</c:v>
                </c:pt>
                <c:pt idx="134">
                  <c:v>0.87881000000000065</c:v>
                </c:pt>
                <c:pt idx="135">
                  <c:v>0.87655000000000005</c:v>
                </c:pt>
                <c:pt idx="136">
                  <c:v>0.86500999999999995</c:v>
                </c:pt>
                <c:pt idx="137">
                  <c:v>0.85221999999999998</c:v>
                </c:pt>
                <c:pt idx="138">
                  <c:v>0.85695000000000165</c:v>
                </c:pt>
                <c:pt idx="139">
                  <c:v>0.84673000000000065</c:v>
                </c:pt>
                <c:pt idx="140">
                  <c:v>0.83611999999999997</c:v>
                </c:pt>
                <c:pt idx="141">
                  <c:v>0.82296000000000002</c:v>
                </c:pt>
                <c:pt idx="142">
                  <c:v>0.81505000000000005</c:v>
                </c:pt>
                <c:pt idx="143">
                  <c:v>0.82347999999999999</c:v>
                </c:pt>
                <c:pt idx="144">
                  <c:v>0.81033999999999951</c:v>
                </c:pt>
                <c:pt idx="145">
                  <c:v>0.8045099999999995</c:v>
                </c:pt>
                <c:pt idx="146">
                  <c:v>0.78903999999999996</c:v>
                </c:pt>
                <c:pt idx="147">
                  <c:v>0.77994000000001906</c:v>
                </c:pt>
                <c:pt idx="148">
                  <c:v>0.77558000000000005</c:v>
                </c:pt>
                <c:pt idx="149">
                  <c:v>0.76550000000000062</c:v>
                </c:pt>
                <c:pt idx="150">
                  <c:v>0.76258999999999999</c:v>
                </c:pt>
                <c:pt idx="151">
                  <c:v>0.76185000000001524</c:v>
                </c:pt>
                <c:pt idx="152">
                  <c:v>0.73616000000000004</c:v>
                </c:pt>
                <c:pt idx="153">
                  <c:v>0.73167000000001636</c:v>
                </c:pt>
                <c:pt idx="154">
                  <c:v>0.72763000000001277</c:v>
                </c:pt>
                <c:pt idx="155">
                  <c:v>0.72618000000000005</c:v>
                </c:pt>
                <c:pt idx="156">
                  <c:v>0.70182000000001277</c:v>
                </c:pt>
                <c:pt idx="157">
                  <c:v>0.69996000000000003</c:v>
                </c:pt>
                <c:pt idx="158">
                  <c:v>0.69990000000000063</c:v>
                </c:pt>
                <c:pt idx="159">
                  <c:v>0.69518999999999997</c:v>
                </c:pt>
                <c:pt idx="160">
                  <c:v>0.68059000000000003</c:v>
                </c:pt>
                <c:pt idx="161">
                  <c:v>0.66723000000000265</c:v>
                </c:pt>
                <c:pt idx="162">
                  <c:v>0.67053000000000063</c:v>
                </c:pt>
                <c:pt idx="163">
                  <c:v>0.66715000000001434</c:v>
                </c:pt>
                <c:pt idx="164">
                  <c:v>0.66491000000001299</c:v>
                </c:pt>
                <c:pt idx="165">
                  <c:v>0.64947999999999995</c:v>
                </c:pt>
                <c:pt idx="166">
                  <c:v>0.64635000000000065</c:v>
                </c:pt>
                <c:pt idx="167">
                  <c:v>0.64198000000000865</c:v>
                </c:pt>
                <c:pt idx="168">
                  <c:v>0.62514000000001546</c:v>
                </c:pt>
                <c:pt idx="169">
                  <c:v>0.62292000000001568</c:v>
                </c:pt>
                <c:pt idx="170">
                  <c:v>0.60279000000001648</c:v>
                </c:pt>
                <c:pt idx="171">
                  <c:v>0.60985000000001333</c:v>
                </c:pt>
                <c:pt idx="172">
                  <c:v>0.59204000000000001</c:v>
                </c:pt>
                <c:pt idx="173">
                  <c:v>0.59719</c:v>
                </c:pt>
                <c:pt idx="174">
                  <c:v>0.58013999999998722</c:v>
                </c:pt>
                <c:pt idx="175">
                  <c:v>0.57752999999999999</c:v>
                </c:pt>
                <c:pt idx="176">
                  <c:v>0.567670000000014</c:v>
                </c:pt>
                <c:pt idx="177">
                  <c:v>0.55835999999999997</c:v>
                </c:pt>
                <c:pt idx="178">
                  <c:v>0.5474</c:v>
                </c:pt>
                <c:pt idx="179">
                  <c:v>0.55062999999999995</c:v>
                </c:pt>
                <c:pt idx="180">
                  <c:v>0.54478000000000004</c:v>
                </c:pt>
                <c:pt idx="181">
                  <c:v>0.53354000000000001</c:v>
                </c:pt>
                <c:pt idx="182">
                  <c:v>0.53483000000000003</c:v>
                </c:pt>
                <c:pt idx="183">
                  <c:v>0.52795000000000003</c:v>
                </c:pt>
                <c:pt idx="184">
                  <c:v>0.52471999999999996</c:v>
                </c:pt>
                <c:pt idx="185">
                  <c:v>0.51755999999999958</c:v>
                </c:pt>
                <c:pt idx="186">
                  <c:v>0.50640999999999958</c:v>
                </c:pt>
                <c:pt idx="187">
                  <c:v>0.47730000000000639</c:v>
                </c:pt>
                <c:pt idx="188">
                  <c:v>0.48607000000000639</c:v>
                </c:pt>
                <c:pt idx="189">
                  <c:v>0.47472000000000031</c:v>
                </c:pt>
                <c:pt idx="190">
                  <c:v>0.46767000000000031</c:v>
                </c:pt>
                <c:pt idx="191">
                  <c:v>0.46734000000000031</c:v>
                </c:pt>
                <c:pt idx="192">
                  <c:v>0.45828000000000002</c:v>
                </c:pt>
                <c:pt idx="193">
                  <c:v>0.45339000000000002</c:v>
                </c:pt>
                <c:pt idx="194">
                  <c:v>0.43817000000000655</c:v>
                </c:pt>
                <c:pt idx="195">
                  <c:v>0.43919000000000002</c:v>
                </c:pt>
                <c:pt idx="196">
                  <c:v>0.42784000000000288</c:v>
                </c:pt>
                <c:pt idx="197">
                  <c:v>0.42262000000000038</c:v>
                </c:pt>
                <c:pt idx="198">
                  <c:v>0.41986000000000717</c:v>
                </c:pt>
                <c:pt idx="199">
                  <c:v>0.41480000000000639</c:v>
                </c:pt>
                <c:pt idx="200">
                  <c:v>0.40185000000000032</c:v>
                </c:pt>
                <c:pt idx="201">
                  <c:v>0.40466000000000002</c:v>
                </c:pt>
                <c:pt idx="202">
                  <c:v>0.40196000000000032</c:v>
                </c:pt>
                <c:pt idx="203">
                  <c:v>0.39897000000001154</c:v>
                </c:pt>
                <c:pt idx="204">
                  <c:v>0.38086000000000947</c:v>
                </c:pt>
                <c:pt idx="205">
                  <c:v>0.37892000000000953</c:v>
                </c:pt>
                <c:pt idx="206">
                  <c:v>0.37179000000000001</c:v>
                </c:pt>
                <c:pt idx="207">
                  <c:v>0.37100000000000088</c:v>
                </c:pt>
                <c:pt idx="208">
                  <c:v>0.35944000000000031</c:v>
                </c:pt>
                <c:pt idx="209">
                  <c:v>0.36367000000000038</c:v>
                </c:pt>
                <c:pt idx="210">
                  <c:v>0.35505000000000031</c:v>
                </c:pt>
                <c:pt idx="211">
                  <c:v>0.35139000000000031</c:v>
                </c:pt>
                <c:pt idx="212">
                  <c:v>0.34625</c:v>
                </c:pt>
                <c:pt idx="213">
                  <c:v>0.35244000000000031</c:v>
                </c:pt>
                <c:pt idx="214">
                  <c:v>0.33714000000000038</c:v>
                </c:pt>
                <c:pt idx="215">
                  <c:v>0.3447900000000001</c:v>
                </c:pt>
                <c:pt idx="216">
                  <c:v>0.34465000000000001</c:v>
                </c:pt>
                <c:pt idx="217">
                  <c:v>0.33203000000000032</c:v>
                </c:pt>
                <c:pt idx="218">
                  <c:v>0.32395000000000751</c:v>
                </c:pt>
                <c:pt idx="219">
                  <c:v>0.32636000000001014</c:v>
                </c:pt>
                <c:pt idx="220">
                  <c:v>0.32046000000000824</c:v>
                </c:pt>
                <c:pt idx="221">
                  <c:v>0.30627000000000032</c:v>
                </c:pt>
                <c:pt idx="222">
                  <c:v>0.31736000000000925</c:v>
                </c:pt>
                <c:pt idx="223">
                  <c:v>0.31330000000000824</c:v>
                </c:pt>
                <c:pt idx="224">
                  <c:v>0.31104000000000032</c:v>
                </c:pt>
                <c:pt idx="225">
                  <c:v>0.30740000000000695</c:v>
                </c:pt>
                <c:pt idx="226">
                  <c:v>0.29820000000000002</c:v>
                </c:pt>
                <c:pt idx="227">
                  <c:v>0.29352000000000644</c:v>
                </c:pt>
                <c:pt idx="228">
                  <c:v>0.28445000000000031</c:v>
                </c:pt>
                <c:pt idx="229">
                  <c:v>0.28704000000000002</c:v>
                </c:pt>
                <c:pt idx="230">
                  <c:v>0.27558000000000032</c:v>
                </c:pt>
                <c:pt idx="231">
                  <c:v>0.27843000000000001</c:v>
                </c:pt>
                <c:pt idx="232">
                  <c:v>0.28143000000000001</c:v>
                </c:pt>
                <c:pt idx="233">
                  <c:v>0.27</c:v>
                </c:pt>
                <c:pt idx="234">
                  <c:v>0.27187000000000588</c:v>
                </c:pt>
                <c:pt idx="235">
                  <c:v>0.27261000000000002</c:v>
                </c:pt>
                <c:pt idx="236">
                  <c:v>0.25089</c:v>
                </c:pt>
                <c:pt idx="237">
                  <c:v>0.26707000000000031</c:v>
                </c:pt>
                <c:pt idx="238">
                  <c:v>0.26408000000000031</c:v>
                </c:pt>
                <c:pt idx="239">
                  <c:v>0.25397000000000008</c:v>
                </c:pt>
                <c:pt idx="240">
                  <c:v>0.24878000000000094</c:v>
                </c:pt>
                <c:pt idx="241">
                  <c:v>0.25186000000000008</c:v>
                </c:pt>
                <c:pt idx="242">
                  <c:v>0.24920000000000353</c:v>
                </c:pt>
                <c:pt idx="243">
                  <c:v>0.25268000000000002</c:v>
                </c:pt>
                <c:pt idx="244">
                  <c:v>0.24368999999999999</c:v>
                </c:pt>
                <c:pt idx="245">
                  <c:v>0.24075000000000021</c:v>
                </c:pt>
                <c:pt idx="246">
                  <c:v>0.24001000000000094</c:v>
                </c:pt>
                <c:pt idx="247">
                  <c:v>0.24704000000000387</c:v>
                </c:pt>
                <c:pt idx="248">
                  <c:v>0.26465</c:v>
                </c:pt>
                <c:pt idx="249">
                  <c:v>0.27945000000000031</c:v>
                </c:pt>
                <c:pt idx="250">
                  <c:v>0.23888999999999999</c:v>
                </c:pt>
                <c:pt idx="251">
                  <c:v>0.23857</c:v>
                </c:pt>
                <c:pt idx="252">
                  <c:v>0.23527999999999999</c:v>
                </c:pt>
                <c:pt idx="253">
                  <c:v>0.24187</c:v>
                </c:pt>
                <c:pt idx="254">
                  <c:v>0.23469000000000001</c:v>
                </c:pt>
                <c:pt idx="255">
                  <c:v>0.21843000000000445</c:v>
                </c:pt>
                <c:pt idx="256">
                  <c:v>0.22966</c:v>
                </c:pt>
                <c:pt idx="257">
                  <c:v>0.22439000000000001</c:v>
                </c:pt>
                <c:pt idx="258">
                  <c:v>0.22741000000000094</c:v>
                </c:pt>
                <c:pt idx="259">
                  <c:v>0.21698000000000375</c:v>
                </c:pt>
                <c:pt idx="260">
                  <c:v>0.23133000000000001</c:v>
                </c:pt>
                <c:pt idx="261">
                  <c:v>0.23383999999999999</c:v>
                </c:pt>
                <c:pt idx="262">
                  <c:v>0.23304000000000041</c:v>
                </c:pt>
                <c:pt idx="263">
                  <c:v>0.22262999999999997</c:v>
                </c:pt>
                <c:pt idx="264">
                  <c:v>0.21662999999999999</c:v>
                </c:pt>
                <c:pt idx="265">
                  <c:v>0.22328999999999999</c:v>
                </c:pt>
                <c:pt idx="266">
                  <c:v>0.22078</c:v>
                </c:pt>
                <c:pt idx="267">
                  <c:v>0.22764000000000001</c:v>
                </c:pt>
                <c:pt idx="268">
                  <c:v>0.22373999999999999</c:v>
                </c:pt>
                <c:pt idx="269">
                  <c:v>0.21582999999999999</c:v>
                </c:pt>
                <c:pt idx="270">
                  <c:v>0.21535000000000001</c:v>
                </c:pt>
                <c:pt idx="271">
                  <c:v>0.21864000000000094</c:v>
                </c:pt>
                <c:pt idx="272">
                  <c:v>0.21185999999999999</c:v>
                </c:pt>
                <c:pt idx="273">
                  <c:v>0.22872000000000001</c:v>
                </c:pt>
                <c:pt idx="274">
                  <c:v>0.23545000000000021</c:v>
                </c:pt>
                <c:pt idx="275">
                  <c:v>0.22458</c:v>
                </c:pt>
                <c:pt idx="276">
                  <c:v>0.23529000000000044</c:v>
                </c:pt>
                <c:pt idx="277">
                  <c:v>0.23377999999999999</c:v>
                </c:pt>
                <c:pt idx="278">
                  <c:v>0.21641000000000524</c:v>
                </c:pt>
                <c:pt idx="279">
                  <c:v>0.23492000000000021</c:v>
                </c:pt>
                <c:pt idx="280">
                  <c:v>0.23042000000000001</c:v>
                </c:pt>
                <c:pt idx="281">
                  <c:v>0.23530000000000001</c:v>
                </c:pt>
                <c:pt idx="282">
                  <c:v>0.22731000000000001</c:v>
                </c:pt>
                <c:pt idx="283">
                  <c:v>0.23466999999999999</c:v>
                </c:pt>
                <c:pt idx="284">
                  <c:v>0.24354000000000378</c:v>
                </c:pt>
                <c:pt idx="285">
                  <c:v>0.23601000000000041</c:v>
                </c:pt>
                <c:pt idx="286">
                  <c:v>0.23880000000000001</c:v>
                </c:pt>
                <c:pt idx="287">
                  <c:v>0.25801000000000002</c:v>
                </c:pt>
                <c:pt idx="288">
                  <c:v>0.24512</c:v>
                </c:pt>
                <c:pt idx="289">
                  <c:v>0.24947000000000041</c:v>
                </c:pt>
                <c:pt idx="290">
                  <c:v>0.24850000000000044</c:v>
                </c:pt>
                <c:pt idx="291">
                  <c:v>0.24952000000000021</c:v>
                </c:pt>
                <c:pt idx="292">
                  <c:v>0.25040000000000001</c:v>
                </c:pt>
                <c:pt idx="293">
                  <c:v>0.23849000000000384</c:v>
                </c:pt>
                <c:pt idx="294">
                  <c:v>0.24314000000000024</c:v>
                </c:pt>
                <c:pt idx="295">
                  <c:v>0.25682000000000038</c:v>
                </c:pt>
                <c:pt idx="296">
                  <c:v>0.24747000000000041</c:v>
                </c:pt>
                <c:pt idx="297">
                  <c:v>0.26178999999999997</c:v>
                </c:pt>
                <c:pt idx="298">
                  <c:v>0.27431000000000288</c:v>
                </c:pt>
                <c:pt idx="299">
                  <c:v>0.28173000000000004</c:v>
                </c:pt>
                <c:pt idx="300">
                  <c:v>0.28597000000000639</c:v>
                </c:pt>
                <c:pt idx="301">
                  <c:v>0.27678000000000008</c:v>
                </c:pt>
                <c:pt idx="302">
                  <c:v>0.26638000000000678</c:v>
                </c:pt>
                <c:pt idx="303">
                  <c:v>0.29274</c:v>
                </c:pt>
                <c:pt idx="304">
                  <c:v>0.27700000000000002</c:v>
                </c:pt>
                <c:pt idx="305">
                  <c:v>0.28181000000000667</c:v>
                </c:pt>
                <c:pt idx="306">
                  <c:v>0.28264</c:v>
                </c:pt>
                <c:pt idx="307">
                  <c:v>0.29693000000000008</c:v>
                </c:pt>
                <c:pt idx="308">
                  <c:v>0.27577000000000002</c:v>
                </c:pt>
                <c:pt idx="309">
                  <c:v>0.29541000000000683</c:v>
                </c:pt>
                <c:pt idx="310">
                  <c:v>0.31717000000000706</c:v>
                </c:pt>
                <c:pt idx="311">
                  <c:v>0.28155000000000002</c:v>
                </c:pt>
                <c:pt idx="312">
                  <c:v>0.29642000000000768</c:v>
                </c:pt>
                <c:pt idx="313">
                  <c:v>0.29421000000000008</c:v>
                </c:pt>
                <c:pt idx="314">
                  <c:v>0.31750000000000661</c:v>
                </c:pt>
                <c:pt idx="315">
                  <c:v>0.31560000000000032</c:v>
                </c:pt>
                <c:pt idx="316">
                  <c:v>0.32223000000000002</c:v>
                </c:pt>
                <c:pt idx="317">
                  <c:v>0.33335000000000953</c:v>
                </c:pt>
                <c:pt idx="318">
                  <c:v>0.31502000000000824</c:v>
                </c:pt>
                <c:pt idx="319">
                  <c:v>0.33664000000000038</c:v>
                </c:pt>
                <c:pt idx="320">
                  <c:v>0.34418000000000032</c:v>
                </c:pt>
                <c:pt idx="321">
                  <c:v>0.33969000000000038</c:v>
                </c:pt>
                <c:pt idx="322">
                  <c:v>0.35536000000000717</c:v>
                </c:pt>
                <c:pt idx="323">
                  <c:v>0.37479000000000001</c:v>
                </c:pt>
                <c:pt idx="324">
                  <c:v>0.33754000000000695</c:v>
                </c:pt>
                <c:pt idx="325">
                  <c:v>0.34328000000000031</c:v>
                </c:pt>
                <c:pt idx="326">
                  <c:v>0.36109000000000002</c:v>
                </c:pt>
                <c:pt idx="327">
                  <c:v>0.36090000000000338</c:v>
                </c:pt>
                <c:pt idx="328">
                  <c:v>0.38027000000000138</c:v>
                </c:pt>
                <c:pt idx="329">
                  <c:v>0.39519000000000032</c:v>
                </c:pt>
                <c:pt idx="330">
                  <c:v>0.40433000000000002</c:v>
                </c:pt>
                <c:pt idx="331">
                  <c:v>0.38754000000000038</c:v>
                </c:pt>
                <c:pt idx="332">
                  <c:v>0.41105000000000008</c:v>
                </c:pt>
                <c:pt idx="333">
                  <c:v>0.41595000000000032</c:v>
                </c:pt>
                <c:pt idx="334">
                  <c:v>0.38526000000000032</c:v>
                </c:pt>
                <c:pt idx="335">
                  <c:v>0.44296000000000002</c:v>
                </c:pt>
                <c:pt idx="336">
                  <c:v>0.41982000000000852</c:v>
                </c:pt>
                <c:pt idx="337">
                  <c:v>0.46810000000000002</c:v>
                </c:pt>
                <c:pt idx="338">
                  <c:v>0.41107000000000032</c:v>
                </c:pt>
                <c:pt idx="339">
                  <c:v>0.4571900000000001</c:v>
                </c:pt>
                <c:pt idx="340">
                  <c:v>0.42753000000000002</c:v>
                </c:pt>
                <c:pt idx="341">
                  <c:v>0.46664</c:v>
                </c:pt>
                <c:pt idx="342">
                  <c:v>0.42944000000000032</c:v>
                </c:pt>
                <c:pt idx="343">
                  <c:v>0.47619</c:v>
                </c:pt>
                <c:pt idx="344">
                  <c:v>0.4582</c:v>
                </c:pt>
                <c:pt idx="345">
                  <c:v>0.45873999999999998</c:v>
                </c:pt>
                <c:pt idx="346">
                  <c:v>0.49833000000000038</c:v>
                </c:pt>
                <c:pt idx="347">
                  <c:v>0.47768000000000038</c:v>
                </c:pt>
                <c:pt idx="348">
                  <c:v>0.4643800000000074</c:v>
                </c:pt>
                <c:pt idx="349">
                  <c:v>0.48572000000000032</c:v>
                </c:pt>
                <c:pt idx="350">
                  <c:v>0.48925000000000002</c:v>
                </c:pt>
                <c:pt idx="351">
                  <c:v>0.49608000000000824</c:v>
                </c:pt>
                <c:pt idx="352">
                  <c:v>0.52864000000001277</c:v>
                </c:pt>
                <c:pt idx="353">
                  <c:v>0.52080000000000004</c:v>
                </c:pt>
                <c:pt idx="354">
                  <c:v>0.50295000000000001</c:v>
                </c:pt>
                <c:pt idx="355">
                  <c:v>0.49904000000000032</c:v>
                </c:pt>
                <c:pt idx="356">
                  <c:v>0.58382999999999996</c:v>
                </c:pt>
                <c:pt idx="357">
                  <c:v>0.56986000000000003</c:v>
                </c:pt>
                <c:pt idx="358">
                  <c:v>0.65745000000000064</c:v>
                </c:pt>
                <c:pt idx="359">
                  <c:v>0.75735000000000063</c:v>
                </c:pt>
                <c:pt idx="360">
                  <c:v>0.72887000000001434</c:v>
                </c:pt>
                <c:pt idx="361">
                  <c:v>0.62153999999999998</c:v>
                </c:pt>
                <c:pt idx="362">
                  <c:v>0.63016000000000005</c:v>
                </c:pt>
                <c:pt idx="363">
                  <c:v>0.59594999999999998</c:v>
                </c:pt>
                <c:pt idx="364">
                  <c:v>0.58711999999998565</c:v>
                </c:pt>
                <c:pt idx="365">
                  <c:v>0.63687000000001648</c:v>
                </c:pt>
                <c:pt idx="366">
                  <c:v>0.60526000000000002</c:v>
                </c:pt>
                <c:pt idx="367">
                  <c:v>0.59655999999998588</c:v>
                </c:pt>
                <c:pt idx="368">
                  <c:v>0.63456999999999997</c:v>
                </c:pt>
                <c:pt idx="369">
                  <c:v>0.65946000000000005</c:v>
                </c:pt>
                <c:pt idx="370">
                  <c:v>0.62080000000001434</c:v>
                </c:pt>
                <c:pt idx="371">
                  <c:v>0.67839000000001648</c:v>
                </c:pt>
                <c:pt idx="372">
                  <c:v>0.71866000000000063</c:v>
                </c:pt>
                <c:pt idx="373">
                  <c:v>0.77169000000002286</c:v>
                </c:pt>
                <c:pt idx="374">
                  <c:v>0.71290000000000064</c:v>
                </c:pt>
                <c:pt idx="375">
                  <c:v>0.81105000000000005</c:v>
                </c:pt>
                <c:pt idx="376">
                  <c:v>0.78510999999999997</c:v>
                </c:pt>
                <c:pt idx="377">
                  <c:v>0.77921000000000062</c:v>
                </c:pt>
                <c:pt idx="378">
                  <c:v>0.77231000000000005</c:v>
                </c:pt>
                <c:pt idx="379">
                  <c:v>0.80179000000001321</c:v>
                </c:pt>
                <c:pt idx="380">
                  <c:v>0.86012999999999995</c:v>
                </c:pt>
              </c:numCache>
            </c:numRef>
          </c:yVal>
          <c:smooth val="1"/>
          <c:extLst xmlns:c16r2="http://schemas.microsoft.com/office/drawing/2015/06/chart">
            <c:ext xmlns:c16="http://schemas.microsoft.com/office/drawing/2014/chart" uri="{C3380CC4-5D6E-409C-BE32-E72D297353CC}">
              <c16:uniqueId val="{00000002-C7FC-48FD-8408-E97BA7E07A3A}"/>
            </c:ext>
          </c:extLst>
        </c:ser>
        <c:ser>
          <c:idx val="5"/>
          <c:order val="3"/>
          <c:tx>
            <c:v>DCM Fuming cycle 2</c:v>
          </c:tx>
          <c:marker>
            <c:symbol val="none"/>
          </c:marker>
          <c:xVal>
            <c:numRef>
              <c:f>工作表1!$L$2:$L$382</c:f>
              <c:numCache>
                <c:formatCode>General</c:formatCode>
                <c:ptCount val="381"/>
                <c:pt idx="0">
                  <c:v>440</c:v>
                </c:pt>
                <c:pt idx="1">
                  <c:v>441</c:v>
                </c:pt>
                <c:pt idx="2">
                  <c:v>442</c:v>
                </c:pt>
                <c:pt idx="3">
                  <c:v>443</c:v>
                </c:pt>
                <c:pt idx="4">
                  <c:v>444</c:v>
                </c:pt>
                <c:pt idx="5">
                  <c:v>445</c:v>
                </c:pt>
                <c:pt idx="6">
                  <c:v>446</c:v>
                </c:pt>
                <c:pt idx="7">
                  <c:v>447</c:v>
                </c:pt>
                <c:pt idx="8">
                  <c:v>448</c:v>
                </c:pt>
                <c:pt idx="9">
                  <c:v>449</c:v>
                </c:pt>
                <c:pt idx="10">
                  <c:v>450</c:v>
                </c:pt>
                <c:pt idx="11">
                  <c:v>451</c:v>
                </c:pt>
                <c:pt idx="12">
                  <c:v>452</c:v>
                </c:pt>
                <c:pt idx="13">
                  <c:v>453</c:v>
                </c:pt>
                <c:pt idx="14">
                  <c:v>454</c:v>
                </c:pt>
                <c:pt idx="15">
                  <c:v>455</c:v>
                </c:pt>
                <c:pt idx="16">
                  <c:v>456</c:v>
                </c:pt>
                <c:pt idx="17">
                  <c:v>457</c:v>
                </c:pt>
                <c:pt idx="18">
                  <c:v>458</c:v>
                </c:pt>
                <c:pt idx="19">
                  <c:v>459</c:v>
                </c:pt>
                <c:pt idx="20">
                  <c:v>460</c:v>
                </c:pt>
                <c:pt idx="21">
                  <c:v>461</c:v>
                </c:pt>
                <c:pt idx="22">
                  <c:v>462</c:v>
                </c:pt>
                <c:pt idx="23">
                  <c:v>463</c:v>
                </c:pt>
                <c:pt idx="24">
                  <c:v>464</c:v>
                </c:pt>
                <c:pt idx="25">
                  <c:v>465</c:v>
                </c:pt>
                <c:pt idx="26">
                  <c:v>466</c:v>
                </c:pt>
                <c:pt idx="27">
                  <c:v>467</c:v>
                </c:pt>
                <c:pt idx="28">
                  <c:v>468</c:v>
                </c:pt>
                <c:pt idx="29">
                  <c:v>469</c:v>
                </c:pt>
                <c:pt idx="30">
                  <c:v>470</c:v>
                </c:pt>
                <c:pt idx="31">
                  <c:v>471</c:v>
                </c:pt>
                <c:pt idx="32">
                  <c:v>472</c:v>
                </c:pt>
                <c:pt idx="33">
                  <c:v>473</c:v>
                </c:pt>
                <c:pt idx="34">
                  <c:v>474</c:v>
                </c:pt>
                <c:pt idx="35">
                  <c:v>475</c:v>
                </c:pt>
                <c:pt idx="36">
                  <c:v>476</c:v>
                </c:pt>
                <c:pt idx="37">
                  <c:v>477</c:v>
                </c:pt>
                <c:pt idx="38">
                  <c:v>478</c:v>
                </c:pt>
                <c:pt idx="39">
                  <c:v>479</c:v>
                </c:pt>
                <c:pt idx="40">
                  <c:v>480</c:v>
                </c:pt>
                <c:pt idx="41">
                  <c:v>481</c:v>
                </c:pt>
                <c:pt idx="42">
                  <c:v>482</c:v>
                </c:pt>
                <c:pt idx="43">
                  <c:v>483</c:v>
                </c:pt>
                <c:pt idx="44">
                  <c:v>484</c:v>
                </c:pt>
                <c:pt idx="45">
                  <c:v>485</c:v>
                </c:pt>
                <c:pt idx="46">
                  <c:v>486</c:v>
                </c:pt>
                <c:pt idx="47">
                  <c:v>487</c:v>
                </c:pt>
                <c:pt idx="48">
                  <c:v>488</c:v>
                </c:pt>
                <c:pt idx="49">
                  <c:v>489</c:v>
                </c:pt>
                <c:pt idx="50">
                  <c:v>490</c:v>
                </c:pt>
                <c:pt idx="51">
                  <c:v>491</c:v>
                </c:pt>
                <c:pt idx="52">
                  <c:v>492</c:v>
                </c:pt>
                <c:pt idx="53">
                  <c:v>493</c:v>
                </c:pt>
                <c:pt idx="54">
                  <c:v>494</c:v>
                </c:pt>
                <c:pt idx="55">
                  <c:v>495</c:v>
                </c:pt>
                <c:pt idx="56">
                  <c:v>496</c:v>
                </c:pt>
                <c:pt idx="57">
                  <c:v>497</c:v>
                </c:pt>
                <c:pt idx="58">
                  <c:v>498</c:v>
                </c:pt>
                <c:pt idx="59">
                  <c:v>499</c:v>
                </c:pt>
                <c:pt idx="60">
                  <c:v>500</c:v>
                </c:pt>
                <c:pt idx="61">
                  <c:v>501</c:v>
                </c:pt>
                <c:pt idx="62">
                  <c:v>502</c:v>
                </c:pt>
                <c:pt idx="63">
                  <c:v>503</c:v>
                </c:pt>
                <c:pt idx="64">
                  <c:v>504</c:v>
                </c:pt>
                <c:pt idx="65">
                  <c:v>505</c:v>
                </c:pt>
                <c:pt idx="66">
                  <c:v>506</c:v>
                </c:pt>
                <c:pt idx="67">
                  <c:v>507</c:v>
                </c:pt>
                <c:pt idx="68">
                  <c:v>508</c:v>
                </c:pt>
                <c:pt idx="69">
                  <c:v>509</c:v>
                </c:pt>
                <c:pt idx="70">
                  <c:v>510</c:v>
                </c:pt>
                <c:pt idx="71">
                  <c:v>511</c:v>
                </c:pt>
                <c:pt idx="72">
                  <c:v>512</c:v>
                </c:pt>
                <c:pt idx="73">
                  <c:v>513</c:v>
                </c:pt>
                <c:pt idx="74">
                  <c:v>514</c:v>
                </c:pt>
                <c:pt idx="75">
                  <c:v>515</c:v>
                </c:pt>
                <c:pt idx="76">
                  <c:v>516</c:v>
                </c:pt>
                <c:pt idx="77">
                  <c:v>517</c:v>
                </c:pt>
                <c:pt idx="78">
                  <c:v>518</c:v>
                </c:pt>
                <c:pt idx="79">
                  <c:v>519</c:v>
                </c:pt>
                <c:pt idx="80">
                  <c:v>520</c:v>
                </c:pt>
                <c:pt idx="81">
                  <c:v>521</c:v>
                </c:pt>
                <c:pt idx="82">
                  <c:v>522</c:v>
                </c:pt>
                <c:pt idx="83">
                  <c:v>523</c:v>
                </c:pt>
                <c:pt idx="84">
                  <c:v>524</c:v>
                </c:pt>
                <c:pt idx="85">
                  <c:v>525</c:v>
                </c:pt>
                <c:pt idx="86">
                  <c:v>526</c:v>
                </c:pt>
                <c:pt idx="87">
                  <c:v>527</c:v>
                </c:pt>
                <c:pt idx="88">
                  <c:v>528</c:v>
                </c:pt>
                <c:pt idx="89">
                  <c:v>529</c:v>
                </c:pt>
                <c:pt idx="90">
                  <c:v>530</c:v>
                </c:pt>
                <c:pt idx="91">
                  <c:v>531</c:v>
                </c:pt>
                <c:pt idx="92">
                  <c:v>532</c:v>
                </c:pt>
                <c:pt idx="93">
                  <c:v>533</c:v>
                </c:pt>
                <c:pt idx="94">
                  <c:v>534</c:v>
                </c:pt>
                <c:pt idx="95">
                  <c:v>535</c:v>
                </c:pt>
                <c:pt idx="96">
                  <c:v>536</c:v>
                </c:pt>
                <c:pt idx="97">
                  <c:v>537</c:v>
                </c:pt>
                <c:pt idx="98">
                  <c:v>538</c:v>
                </c:pt>
                <c:pt idx="99">
                  <c:v>539</c:v>
                </c:pt>
                <c:pt idx="100">
                  <c:v>540</c:v>
                </c:pt>
                <c:pt idx="101">
                  <c:v>541</c:v>
                </c:pt>
                <c:pt idx="102">
                  <c:v>542</c:v>
                </c:pt>
                <c:pt idx="103">
                  <c:v>543</c:v>
                </c:pt>
                <c:pt idx="104">
                  <c:v>544</c:v>
                </c:pt>
                <c:pt idx="105">
                  <c:v>545</c:v>
                </c:pt>
                <c:pt idx="106">
                  <c:v>546</c:v>
                </c:pt>
                <c:pt idx="107">
                  <c:v>547</c:v>
                </c:pt>
                <c:pt idx="108">
                  <c:v>548</c:v>
                </c:pt>
                <c:pt idx="109">
                  <c:v>549</c:v>
                </c:pt>
                <c:pt idx="110">
                  <c:v>550</c:v>
                </c:pt>
                <c:pt idx="111">
                  <c:v>551</c:v>
                </c:pt>
                <c:pt idx="112">
                  <c:v>552</c:v>
                </c:pt>
                <c:pt idx="113">
                  <c:v>553</c:v>
                </c:pt>
                <c:pt idx="114">
                  <c:v>554</c:v>
                </c:pt>
                <c:pt idx="115">
                  <c:v>555</c:v>
                </c:pt>
                <c:pt idx="116">
                  <c:v>556</c:v>
                </c:pt>
                <c:pt idx="117">
                  <c:v>557</c:v>
                </c:pt>
                <c:pt idx="118">
                  <c:v>558</c:v>
                </c:pt>
                <c:pt idx="119">
                  <c:v>559</c:v>
                </c:pt>
                <c:pt idx="120">
                  <c:v>560</c:v>
                </c:pt>
                <c:pt idx="121">
                  <c:v>561</c:v>
                </c:pt>
                <c:pt idx="122">
                  <c:v>562</c:v>
                </c:pt>
                <c:pt idx="123">
                  <c:v>563</c:v>
                </c:pt>
                <c:pt idx="124">
                  <c:v>564</c:v>
                </c:pt>
                <c:pt idx="125">
                  <c:v>565</c:v>
                </c:pt>
                <c:pt idx="126">
                  <c:v>566</c:v>
                </c:pt>
                <c:pt idx="127">
                  <c:v>567</c:v>
                </c:pt>
                <c:pt idx="128">
                  <c:v>568</c:v>
                </c:pt>
                <c:pt idx="129">
                  <c:v>569</c:v>
                </c:pt>
                <c:pt idx="130">
                  <c:v>570</c:v>
                </c:pt>
                <c:pt idx="131">
                  <c:v>571</c:v>
                </c:pt>
                <c:pt idx="132">
                  <c:v>572</c:v>
                </c:pt>
                <c:pt idx="133">
                  <c:v>573</c:v>
                </c:pt>
                <c:pt idx="134">
                  <c:v>574</c:v>
                </c:pt>
                <c:pt idx="135">
                  <c:v>575</c:v>
                </c:pt>
                <c:pt idx="136">
                  <c:v>576</c:v>
                </c:pt>
                <c:pt idx="137">
                  <c:v>577</c:v>
                </c:pt>
                <c:pt idx="138">
                  <c:v>578</c:v>
                </c:pt>
                <c:pt idx="139">
                  <c:v>579</c:v>
                </c:pt>
                <c:pt idx="140">
                  <c:v>580</c:v>
                </c:pt>
                <c:pt idx="141">
                  <c:v>581</c:v>
                </c:pt>
                <c:pt idx="142">
                  <c:v>582</c:v>
                </c:pt>
                <c:pt idx="143">
                  <c:v>583</c:v>
                </c:pt>
                <c:pt idx="144">
                  <c:v>584</c:v>
                </c:pt>
                <c:pt idx="145">
                  <c:v>585</c:v>
                </c:pt>
                <c:pt idx="146">
                  <c:v>586</c:v>
                </c:pt>
                <c:pt idx="147">
                  <c:v>587</c:v>
                </c:pt>
                <c:pt idx="148">
                  <c:v>588</c:v>
                </c:pt>
                <c:pt idx="149">
                  <c:v>589</c:v>
                </c:pt>
                <c:pt idx="150">
                  <c:v>590</c:v>
                </c:pt>
                <c:pt idx="151">
                  <c:v>591</c:v>
                </c:pt>
                <c:pt idx="152">
                  <c:v>592</c:v>
                </c:pt>
                <c:pt idx="153">
                  <c:v>593</c:v>
                </c:pt>
                <c:pt idx="154">
                  <c:v>594</c:v>
                </c:pt>
                <c:pt idx="155">
                  <c:v>595</c:v>
                </c:pt>
                <c:pt idx="156">
                  <c:v>596</c:v>
                </c:pt>
                <c:pt idx="157">
                  <c:v>597</c:v>
                </c:pt>
                <c:pt idx="158">
                  <c:v>598</c:v>
                </c:pt>
                <c:pt idx="159">
                  <c:v>599</c:v>
                </c:pt>
                <c:pt idx="160">
                  <c:v>600</c:v>
                </c:pt>
                <c:pt idx="161">
                  <c:v>601</c:v>
                </c:pt>
                <c:pt idx="162">
                  <c:v>602</c:v>
                </c:pt>
                <c:pt idx="163">
                  <c:v>603</c:v>
                </c:pt>
                <c:pt idx="164">
                  <c:v>604</c:v>
                </c:pt>
                <c:pt idx="165">
                  <c:v>605</c:v>
                </c:pt>
                <c:pt idx="166">
                  <c:v>606</c:v>
                </c:pt>
                <c:pt idx="167">
                  <c:v>607</c:v>
                </c:pt>
                <c:pt idx="168">
                  <c:v>608</c:v>
                </c:pt>
                <c:pt idx="169">
                  <c:v>609</c:v>
                </c:pt>
                <c:pt idx="170">
                  <c:v>610</c:v>
                </c:pt>
                <c:pt idx="171">
                  <c:v>611</c:v>
                </c:pt>
                <c:pt idx="172">
                  <c:v>612</c:v>
                </c:pt>
                <c:pt idx="173">
                  <c:v>613</c:v>
                </c:pt>
                <c:pt idx="174">
                  <c:v>614</c:v>
                </c:pt>
                <c:pt idx="175">
                  <c:v>615</c:v>
                </c:pt>
                <c:pt idx="176">
                  <c:v>616</c:v>
                </c:pt>
                <c:pt idx="177">
                  <c:v>617</c:v>
                </c:pt>
                <c:pt idx="178">
                  <c:v>618</c:v>
                </c:pt>
                <c:pt idx="179">
                  <c:v>619</c:v>
                </c:pt>
                <c:pt idx="180">
                  <c:v>620</c:v>
                </c:pt>
                <c:pt idx="181">
                  <c:v>621</c:v>
                </c:pt>
                <c:pt idx="182">
                  <c:v>622</c:v>
                </c:pt>
                <c:pt idx="183">
                  <c:v>623</c:v>
                </c:pt>
                <c:pt idx="184">
                  <c:v>624</c:v>
                </c:pt>
                <c:pt idx="185">
                  <c:v>625</c:v>
                </c:pt>
                <c:pt idx="186">
                  <c:v>626</c:v>
                </c:pt>
                <c:pt idx="187">
                  <c:v>627</c:v>
                </c:pt>
                <c:pt idx="188">
                  <c:v>628</c:v>
                </c:pt>
                <c:pt idx="189">
                  <c:v>629</c:v>
                </c:pt>
                <c:pt idx="190">
                  <c:v>630</c:v>
                </c:pt>
                <c:pt idx="191">
                  <c:v>631</c:v>
                </c:pt>
                <c:pt idx="192">
                  <c:v>632</c:v>
                </c:pt>
                <c:pt idx="193">
                  <c:v>633</c:v>
                </c:pt>
                <c:pt idx="194">
                  <c:v>634</c:v>
                </c:pt>
                <c:pt idx="195">
                  <c:v>635</c:v>
                </c:pt>
                <c:pt idx="196">
                  <c:v>636</c:v>
                </c:pt>
                <c:pt idx="197">
                  <c:v>637</c:v>
                </c:pt>
                <c:pt idx="198">
                  <c:v>638</c:v>
                </c:pt>
                <c:pt idx="199">
                  <c:v>639</c:v>
                </c:pt>
                <c:pt idx="200">
                  <c:v>640</c:v>
                </c:pt>
                <c:pt idx="201">
                  <c:v>641</c:v>
                </c:pt>
                <c:pt idx="202">
                  <c:v>642</c:v>
                </c:pt>
                <c:pt idx="203">
                  <c:v>643</c:v>
                </c:pt>
                <c:pt idx="204">
                  <c:v>644</c:v>
                </c:pt>
                <c:pt idx="205">
                  <c:v>645</c:v>
                </c:pt>
                <c:pt idx="206">
                  <c:v>646</c:v>
                </c:pt>
                <c:pt idx="207">
                  <c:v>647</c:v>
                </c:pt>
                <c:pt idx="208">
                  <c:v>648</c:v>
                </c:pt>
                <c:pt idx="209">
                  <c:v>649</c:v>
                </c:pt>
                <c:pt idx="210">
                  <c:v>650</c:v>
                </c:pt>
                <c:pt idx="211">
                  <c:v>651</c:v>
                </c:pt>
                <c:pt idx="212">
                  <c:v>652</c:v>
                </c:pt>
                <c:pt idx="213">
                  <c:v>653</c:v>
                </c:pt>
                <c:pt idx="214">
                  <c:v>654</c:v>
                </c:pt>
                <c:pt idx="215">
                  <c:v>655</c:v>
                </c:pt>
                <c:pt idx="216">
                  <c:v>656</c:v>
                </c:pt>
                <c:pt idx="217">
                  <c:v>657</c:v>
                </c:pt>
                <c:pt idx="218">
                  <c:v>658</c:v>
                </c:pt>
                <c:pt idx="219">
                  <c:v>659</c:v>
                </c:pt>
                <c:pt idx="220">
                  <c:v>660</c:v>
                </c:pt>
                <c:pt idx="221">
                  <c:v>661</c:v>
                </c:pt>
                <c:pt idx="222">
                  <c:v>662</c:v>
                </c:pt>
                <c:pt idx="223">
                  <c:v>663</c:v>
                </c:pt>
                <c:pt idx="224">
                  <c:v>664</c:v>
                </c:pt>
                <c:pt idx="225">
                  <c:v>665</c:v>
                </c:pt>
                <c:pt idx="226">
                  <c:v>666</c:v>
                </c:pt>
                <c:pt idx="227">
                  <c:v>667</c:v>
                </c:pt>
                <c:pt idx="228">
                  <c:v>668</c:v>
                </c:pt>
                <c:pt idx="229">
                  <c:v>669</c:v>
                </c:pt>
                <c:pt idx="230">
                  <c:v>670</c:v>
                </c:pt>
                <c:pt idx="231">
                  <c:v>671</c:v>
                </c:pt>
                <c:pt idx="232">
                  <c:v>672</c:v>
                </c:pt>
                <c:pt idx="233">
                  <c:v>673</c:v>
                </c:pt>
                <c:pt idx="234">
                  <c:v>674</c:v>
                </c:pt>
                <c:pt idx="235">
                  <c:v>675</c:v>
                </c:pt>
                <c:pt idx="236">
                  <c:v>676</c:v>
                </c:pt>
                <c:pt idx="237">
                  <c:v>677</c:v>
                </c:pt>
                <c:pt idx="238">
                  <c:v>678</c:v>
                </c:pt>
                <c:pt idx="239">
                  <c:v>679</c:v>
                </c:pt>
                <c:pt idx="240">
                  <c:v>680</c:v>
                </c:pt>
                <c:pt idx="241">
                  <c:v>681</c:v>
                </c:pt>
                <c:pt idx="242">
                  <c:v>682</c:v>
                </c:pt>
                <c:pt idx="243">
                  <c:v>683</c:v>
                </c:pt>
                <c:pt idx="244">
                  <c:v>684</c:v>
                </c:pt>
                <c:pt idx="245">
                  <c:v>685</c:v>
                </c:pt>
                <c:pt idx="246">
                  <c:v>686</c:v>
                </c:pt>
                <c:pt idx="247">
                  <c:v>687</c:v>
                </c:pt>
                <c:pt idx="248">
                  <c:v>688</c:v>
                </c:pt>
                <c:pt idx="249">
                  <c:v>689</c:v>
                </c:pt>
                <c:pt idx="250">
                  <c:v>690</c:v>
                </c:pt>
                <c:pt idx="251">
                  <c:v>691</c:v>
                </c:pt>
                <c:pt idx="252">
                  <c:v>692</c:v>
                </c:pt>
                <c:pt idx="253">
                  <c:v>693</c:v>
                </c:pt>
                <c:pt idx="254">
                  <c:v>694</c:v>
                </c:pt>
                <c:pt idx="255">
                  <c:v>695</c:v>
                </c:pt>
                <c:pt idx="256">
                  <c:v>696</c:v>
                </c:pt>
                <c:pt idx="257">
                  <c:v>697</c:v>
                </c:pt>
                <c:pt idx="258">
                  <c:v>698</c:v>
                </c:pt>
                <c:pt idx="259">
                  <c:v>699</c:v>
                </c:pt>
                <c:pt idx="260">
                  <c:v>700</c:v>
                </c:pt>
                <c:pt idx="261">
                  <c:v>701</c:v>
                </c:pt>
                <c:pt idx="262">
                  <c:v>702</c:v>
                </c:pt>
                <c:pt idx="263">
                  <c:v>703</c:v>
                </c:pt>
                <c:pt idx="264">
                  <c:v>704</c:v>
                </c:pt>
                <c:pt idx="265">
                  <c:v>705</c:v>
                </c:pt>
                <c:pt idx="266">
                  <c:v>706</c:v>
                </c:pt>
                <c:pt idx="267">
                  <c:v>707</c:v>
                </c:pt>
                <c:pt idx="268">
                  <c:v>708</c:v>
                </c:pt>
                <c:pt idx="269">
                  <c:v>709</c:v>
                </c:pt>
                <c:pt idx="270">
                  <c:v>710</c:v>
                </c:pt>
                <c:pt idx="271">
                  <c:v>711</c:v>
                </c:pt>
                <c:pt idx="272">
                  <c:v>712</c:v>
                </c:pt>
                <c:pt idx="273">
                  <c:v>713</c:v>
                </c:pt>
                <c:pt idx="274">
                  <c:v>714</c:v>
                </c:pt>
                <c:pt idx="275">
                  <c:v>715</c:v>
                </c:pt>
                <c:pt idx="276">
                  <c:v>716</c:v>
                </c:pt>
                <c:pt idx="277">
                  <c:v>717</c:v>
                </c:pt>
                <c:pt idx="278">
                  <c:v>718</c:v>
                </c:pt>
                <c:pt idx="279">
                  <c:v>719</c:v>
                </c:pt>
                <c:pt idx="280">
                  <c:v>720</c:v>
                </c:pt>
                <c:pt idx="281">
                  <c:v>721</c:v>
                </c:pt>
                <c:pt idx="282">
                  <c:v>722</c:v>
                </c:pt>
                <c:pt idx="283">
                  <c:v>723</c:v>
                </c:pt>
                <c:pt idx="284">
                  <c:v>724</c:v>
                </c:pt>
                <c:pt idx="285">
                  <c:v>725</c:v>
                </c:pt>
                <c:pt idx="286">
                  <c:v>726</c:v>
                </c:pt>
                <c:pt idx="287">
                  <c:v>727</c:v>
                </c:pt>
                <c:pt idx="288">
                  <c:v>728</c:v>
                </c:pt>
                <c:pt idx="289">
                  <c:v>729</c:v>
                </c:pt>
                <c:pt idx="290">
                  <c:v>730</c:v>
                </c:pt>
                <c:pt idx="291">
                  <c:v>731</c:v>
                </c:pt>
                <c:pt idx="292">
                  <c:v>732</c:v>
                </c:pt>
                <c:pt idx="293">
                  <c:v>733</c:v>
                </c:pt>
                <c:pt idx="294">
                  <c:v>734</c:v>
                </c:pt>
                <c:pt idx="295">
                  <c:v>735</c:v>
                </c:pt>
                <c:pt idx="296">
                  <c:v>736</c:v>
                </c:pt>
                <c:pt idx="297">
                  <c:v>737</c:v>
                </c:pt>
                <c:pt idx="298">
                  <c:v>738</c:v>
                </c:pt>
                <c:pt idx="299">
                  <c:v>739</c:v>
                </c:pt>
                <c:pt idx="300">
                  <c:v>740</c:v>
                </c:pt>
                <c:pt idx="301">
                  <c:v>741</c:v>
                </c:pt>
                <c:pt idx="302">
                  <c:v>742</c:v>
                </c:pt>
                <c:pt idx="303">
                  <c:v>743</c:v>
                </c:pt>
                <c:pt idx="304">
                  <c:v>744</c:v>
                </c:pt>
                <c:pt idx="305">
                  <c:v>745</c:v>
                </c:pt>
                <c:pt idx="306">
                  <c:v>746</c:v>
                </c:pt>
                <c:pt idx="307">
                  <c:v>747</c:v>
                </c:pt>
                <c:pt idx="308">
                  <c:v>748</c:v>
                </c:pt>
                <c:pt idx="309">
                  <c:v>749</c:v>
                </c:pt>
                <c:pt idx="310">
                  <c:v>750</c:v>
                </c:pt>
                <c:pt idx="311">
                  <c:v>751</c:v>
                </c:pt>
                <c:pt idx="312">
                  <c:v>752</c:v>
                </c:pt>
                <c:pt idx="313">
                  <c:v>753</c:v>
                </c:pt>
                <c:pt idx="314">
                  <c:v>754</c:v>
                </c:pt>
                <c:pt idx="315">
                  <c:v>755</c:v>
                </c:pt>
                <c:pt idx="316">
                  <c:v>756</c:v>
                </c:pt>
                <c:pt idx="317">
                  <c:v>757</c:v>
                </c:pt>
                <c:pt idx="318">
                  <c:v>758</c:v>
                </c:pt>
                <c:pt idx="319">
                  <c:v>759</c:v>
                </c:pt>
                <c:pt idx="320">
                  <c:v>760</c:v>
                </c:pt>
                <c:pt idx="321">
                  <c:v>761</c:v>
                </c:pt>
                <c:pt idx="322">
                  <c:v>762</c:v>
                </c:pt>
                <c:pt idx="323">
                  <c:v>763</c:v>
                </c:pt>
                <c:pt idx="324">
                  <c:v>764</c:v>
                </c:pt>
                <c:pt idx="325">
                  <c:v>765</c:v>
                </c:pt>
                <c:pt idx="326">
                  <c:v>766</c:v>
                </c:pt>
                <c:pt idx="327">
                  <c:v>767</c:v>
                </c:pt>
                <c:pt idx="328">
                  <c:v>768</c:v>
                </c:pt>
                <c:pt idx="329">
                  <c:v>769</c:v>
                </c:pt>
                <c:pt idx="330">
                  <c:v>770</c:v>
                </c:pt>
                <c:pt idx="331">
                  <c:v>771</c:v>
                </c:pt>
                <c:pt idx="332">
                  <c:v>772</c:v>
                </c:pt>
                <c:pt idx="333">
                  <c:v>773</c:v>
                </c:pt>
                <c:pt idx="334">
                  <c:v>774</c:v>
                </c:pt>
                <c:pt idx="335">
                  <c:v>775</c:v>
                </c:pt>
                <c:pt idx="336">
                  <c:v>776</c:v>
                </c:pt>
                <c:pt idx="337">
                  <c:v>777</c:v>
                </c:pt>
                <c:pt idx="338">
                  <c:v>778</c:v>
                </c:pt>
                <c:pt idx="339">
                  <c:v>779</c:v>
                </c:pt>
                <c:pt idx="340">
                  <c:v>780</c:v>
                </c:pt>
                <c:pt idx="341">
                  <c:v>781</c:v>
                </c:pt>
                <c:pt idx="342">
                  <c:v>782</c:v>
                </c:pt>
                <c:pt idx="343">
                  <c:v>783</c:v>
                </c:pt>
                <c:pt idx="344">
                  <c:v>784</c:v>
                </c:pt>
                <c:pt idx="345">
                  <c:v>785</c:v>
                </c:pt>
                <c:pt idx="346">
                  <c:v>786</c:v>
                </c:pt>
                <c:pt idx="347">
                  <c:v>787</c:v>
                </c:pt>
                <c:pt idx="348">
                  <c:v>788</c:v>
                </c:pt>
                <c:pt idx="349">
                  <c:v>789</c:v>
                </c:pt>
                <c:pt idx="350">
                  <c:v>790</c:v>
                </c:pt>
                <c:pt idx="351">
                  <c:v>791</c:v>
                </c:pt>
                <c:pt idx="352">
                  <c:v>792</c:v>
                </c:pt>
                <c:pt idx="353">
                  <c:v>793</c:v>
                </c:pt>
                <c:pt idx="354">
                  <c:v>794</c:v>
                </c:pt>
                <c:pt idx="355">
                  <c:v>795</c:v>
                </c:pt>
                <c:pt idx="356">
                  <c:v>796</c:v>
                </c:pt>
                <c:pt idx="357">
                  <c:v>797</c:v>
                </c:pt>
                <c:pt idx="358">
                  <c:v>798</c:v>
                </c:pt>
                <c:pt idx="359">
                  <c:v>799</c:v>
                </c:pt>
                <c:pt idx="360">
                  <c:v>800</c:v>
                </c:pt>
                <c:pt idx="361">
                  <c:v>801</c:v>
                </c:pt>
                <c:pt idx="362">
                  <c:v>802</c:v>
                </c:pt>
                <c:pt idx="363">
                  <c:v>803</c:v>
                </c:pt>
                <c:pt idx="364">
                  <c:v>804</c:v>
                </c:pt>
                <c:pt idx="365">
                  <c:v>805</c:v>
                </c:pt>
                <c:pt idx="366">
                  <c:v>806</c:v>
                </c:pt>
                <c:pt idx="367">
                  <c:v>807</c:v>
                </c:pt>
                <c:pt idx="368">
                  <c:v>808</c:v>
                </c:pt>
                <c:pt idx="369">
                  <c:v>809</c:v>
                </c:pt>
                <c:pt idx="370">
                  <c:v>810</c:v>
                </c:pt>
                <c:pt idx="371">
                  <c:v>811</c:v>
                </c:pt>
                <c:pt idx="372">
                  <c:v>812</c:v>
                </c:pt>
                <c:pt idx="373">
                  <c:v>813</c:v>
                </c:pt>
                <c:pt idx="374">
                  <c:v>814</c:v>
                </c:pt>
                <c:pt idx="375">
                  <c:v>815</c:v>
                </c:pt>
                <c:pt idx="376">
                  <c:v>816</c:v>
                </c:pt>
                <c:pt idx="377">
                  <c:v>817</c:v>
                </c:pt>
                <c:pt idx="378">
                  <c:v>818</c:v>
                </c:pt>
                <c:pt idx="379">
                  <c:v>819</c:v>
                </c:pt>
                <c:pt idx="380">
                  <c:v>820</c:v>
                </c:pt>
              </c:numCache>
            </c:numRef>
          </c:xVal>
          <c:yVal>
            <c:numRef>
              <c:f>工作表1!$M$2:$M$382</c:f>
              <c:numCache>
                <c:formatCode>General</c:formatCode>
                <c:ptCount val="381"/>
                <c:pt idx="0">
                  <c:v>5.0100000000000014E-3</c:v>
                </c:pt>
                <c:pt idx="1">
                  <c:v>5.0400000000000124E-3</c:v>
                </c:pt>
                <c:pt idx="2">
                  <c:v>5.3299999999999997E-3</c:v>
                </c:pt>
                <c:pt idx="3">
                  <c:v>5.0900000000000034E-3</c:v>
                </c:pt>
                <c:pt idx="4">
                  <c:v>5.1700000000000114E-3</c:v>
                </c:pt>
                <c:pt idx="5">
                  <c:v>4.64E-3</c:v>
                </c:pt>
                <c:pt idx="6">
                  <c:v>5.3800000000000124E-3</c:v>
                </c:pt>
                <c:pt idx="7">
                  <c:v>5.6000000000000034E-3</c:v>
                </c:pt>
                <c:pt idx="8">
                  <c:v>5.6600000000000001E-3</c:v>
                </c:pt>
                <c:pt idx="9">
                  <c:v>6.0400000000000124E-3</c:v>
                </c:pt>
                <c:pt idx="10">
                  <c:v>6.5700000000001677E-3</c:v>
                </c:pt>
                <c:pt idx="11">
                  <c:v>7.8000000000000534E-3</c:v>
                </c:pt>
                <c:pt idx="12">
                  <c:v>8.4600000000000248E-3</c:v>
                </c:pt>
                <c:pt idx="13">
                  <c:v>9.3600000000000766E-3</c:v>
                </c:pt>
                <c:pt idx="14">
                  <c:v>1.0489999999999998E-2</c:v>
                </c:pt>
                <c:pt idx="15">
                  <c:v>1.2940000000000043E-2</c:v>
                </c:pt>
                <c:pt idx="16">
                  <c:v>1.4659999999999998E-2</c:v>
                </c:pt>
                <c:pt idx="17">
                  <c:v>1.6629999999999999E-2</c:v>
                </c:pt>
                <c:pt idx="18">
                  <c:v>2.0080000000000001E-2</c:v>
                </c:pt>
                <c:pt idx="19">
                  <c:v>2.4040000000000002E-2</c:v>
                </c:pt>
                <c:pt idx="20">
                  <c:v>2.9359999999999997E-2</c:v>
                </c:pt>
                <c:pt idx="21">
                  <c:v>3.3619999999999997E-2</c:v>
                </c:pt>
                <c:pt idx="22">
                  <c:v>4.0329999999999998E-2</c:v>
                </c:pt>
                <c:pt idx="23">
                  <c:v>4.6519999999999999E-2</c:v>
                </c:pt>
                <c:pt idx="24">
                  <c:v>5.5050000000000002E-2</c:v>
                </c:pt>
                <c:pt idx="25">
                  <c:v>6.6330000000000014E-2</c:v>
                </c:pt>
                <c:pt idx="26">
                  <c:v>7.845000000000002E-2</c:v>
                </c:pt>
                <c:pt idx="27">
                  <c:v>9.1720000000000065E-2</c:v>
                </c:pt>
                <c:pt idx="28">
                  <c:v>0.10826000000000235</c:v>
                </c:pt>
                <c:pt idx="29">
                  <c:v>0.12852</c:v>
                </c:pt>
                <c:pt idx="30">
                  <c:v>0.14835999999999999</c:v>
                </c:pt>
                <c:pt idx="31">
                  <c:v>0.17044000000000384</c:v>
                </c:pt>
                <c:pt idx="32">
                  <c:v>0.19474000000000041</c:v>
                </c:pt>
                <c:pt idx="33">
                  <c:v>0.21693000000000426</c:v>
                </c:pt>
                <c:pt idx="34">
                  <c:v>0.24881000000000339</c:v>
                </c:pt>
                <c:pt idx="35">
                  <c:v>0.27173999999999998</c:v>
                </c:pt>
                <c:pt idx="36">
                  <c:v>0.29610000000000031</c:v>
                </c:pt>
                <c:pt idx="37">
                  <c:v>0.32086000000000953</c:v>
                </c:pt>
                <c:pt idx="38">
                  <c:v>0.3443200000000074</c:v>
                </c:pt>
                <c:pt idx="39">
                  <c:v>0.36494000000000032</c:v>
                </c:pt>
                <c:pt idx="40">
                  <c:v>0.38410000000000138</c:v>
                </c:pt>
                <c:pt idx="41">
                  <c:v>0.40648000000000711</c:v>
                </c:pt>
                <c:pt idx="42">
                  <c:v>0.42657000000000667</c:v>
                </c:pt>
                <c:pt idx="43">
                  <c:v>0.44578000000000001</c:v>
                </c:pt>
                <c:pt idx="44">
                  <c:v>0.45844000000000001</c:v>
                </c:pt>
                <c:pt idx="45">
                  <c:v>0.47464000000000001</c:v>
                </c:pt>
                <c:pt idx="46">
                  <c:v>0.48608000000000717</c:v>
                </c:pt>
                <c:pt idx="47">
                  <c:v>0.50500999999999996</c:v>
                </c:pt>
                <c:pt idx="48">
                  <c:v>0.52376</c:v>
                </c:pt>
                <c:pt idx="49">
                  <c:v>0.54439000000000004</c:v>
                </c:pt>
                <c:pt idx="50">
                  <c:v>0.56137000000000004</c:v>
                </c:pt>
                <c:pt idx="51">
                  <c:v>0.58647999999999956</c:v>
                </c:pt>
                <c:pt idx="52">
                  <c:v>0.60546999999999951</c:v>
                </c:pt>
                <c:pt idx="53">
                  <c:v>0.63232999999999995</c:v>
                </c:pt>
                <c:pt idx="54">
                  <c:v>0.65827000000001434</c:v>
                </c:pt>
                <c:pt idx="55">
                  <c:v>0.68713999999999997</c:v>
                </c:pt>
                <c:pt idx="56">
                  <c:v>0.71957000000000004</c:v>
                </c:pt>
                <c:pt idx="57">
                  <c:v>0.7486400000000204</c:v>
                </c:pt>
                <c:pt idx="58">
                  <c:v>0.78076000000000001</c:v>
                </c:pt>
                <c:pt idx="59">
                  <c:v>0.81063000000000063</c:v>
                </c:pt>
                <c:pt idx="60">
                  <c:v>0.83865000000001377</c:v>
                </c:pt>
                <c:pt idx="61">
                  <c:v>0.87322999999999995</c:v>
                </c:pt>
                <c:pt idx="62">
                  <c:v>0.89812000000000003</c:v>
                </c:pt>
                <c:pt idx="63">
                  <c:v>0.92623999999999951</c:v>
                </c:pt>
                <c:pt idx="64">
                  <c:v>0.95065999999999995</c:v>
                </c:pt>
                <c:pt idx="65">
                  <c:v>0.96606999999999998</c:v>
                </c:pt>
                <c:pt idx="66">
                  <c:v>0.97353000000000001</c:v>
                </c:pt>
                <c:pt idx="67">
                  <c:v>0.99214000000000002</c:v>
                </c:pt>
                <c:pt idx="68">
                  <c:v>0.99502999999999997</c:v>
                </c:pt>
                <c:pt idx="69">
                  <c:v>1</c:v>
                </c:pt>
                <c:pt idx="70">
                  <c:v>0.99324999999999997</c:v>
                </c:pt>
                <c:pt idx="71">
                  <c:v>0.99202999999999997</c:v>
                </c:pt>
                <c:pt idx="72">
                  <c:v>0.9913999999999995</c:v>
                </c:pt>
                <c:pt idx="73">
                  <c:v>0.98480999999999996</c:v>
                </c:pt>
                <c:pt idx="74">
                  <c:v>0.96976000000000062</c:v>
                </c:pt>
                <c:pt idx="75">
                  <c:v>0.95913000000000004</c:v>
                </c:pt>
                <c:pt idx="76">
                  <c:v>0.94135999999999997</c:v>
                </c:pt>
                <c:pt idx="77">
                  <c:v>0.93030000000000002</c:v>
                </c:pt>
                <c:pt idx="78">
                  <c:v>0.90637999999999996</c:v>
                </c:pt>
                <c:pt idx="79">
                  <c:v>0.88768000000000002</c:v>
                </c:pt>
                <c:pt idx="80">
                  <c:v>0.87243999999999999</c:v>
                </c:pt>
                <c:pt idx="81">
                  <c:v>0.8464699999999995</c:v>
                </c:pt>
                <c:pt idx="82">
                  <c:v>0.82928999999999997</c:v>
                </c:pt>
                <c:pt idx="83">
                  <c:v>0.81081000000000003</c:v>
                </c:pt>
                <c:pt idx="84">
                  <c:v>0.79510000000000003</c:v>
                </c:pt>
                <c:pt idx="85">
                  <c:v>0.77242999999999995</c:v>
                </c:pt>
                <c:pt idx="86">
                  <c:v>0.75623000000000062</c:v>
                </c:pt>
                <c:pt idx="87">
                  <c:v>0.74039999999999995</c:v>
                </c:pt>
                <c:pt idx="88">
                  <c:v>0.72618000000000005</c:v>
                </c:pt>
                <c:pt idx="89">
                  <c:v>0.71774000000001636</c:v>
                </c:pt>
                <c:pt idx="90">
                  <c:v>0.69774000000001524</c:v>
                </c:pt>
                <c:pt idx="91">
                  <c:v>0.68530000000000002</c:v>
                </c:pt>
                <c:pt idx="92">
                  <c:v>0.67610000000001635</c:v>
                </c:pt>
                <c:pt idx="93">
                  <c:v>0.66831000000000063</c:v>
                </c:pt>
                <c:pt idx="94">
                  <c:v>0.6590500000000149</c:v>
                </c:pt>
                <c:pt idx="95">
                  <c:v>0.64519000000001636</c:v>
                </c:pt>
                <c:pt idx="96">
                  <c:v>0.63528000000000062</c:v>
                </c:pt>
                <c:pt idx="97">
                  <c:v>0.627950000000014</c:v>
                </c:pt>
                <c:pt idx="98">
                  <c:v>0.61615000000000064</c:v>
                </c:pt>
                <c:pt idx="99">
                  <c:v>0.60596000000000005</c:v>
                </c:pt>
                <c:pt idx="100">
                  <c:v>0.60087000000001434</c:v>
                </c:pt>
                <c:pt idx="101">
                  <c:v>0.58672999999999997</c:v>
                </c:pt>
                <c:pt idx="102">
                  <c:v>0.57232000000000005</c:v>
                </c:pt>
                <c:pt idx="103">
                  <c:v>0.56362000000001422</c:v>
                </c:pt>
                <c:pt idx="104">
                  <c:v>0.55389999999999995</c:v>
                </c:pt>
                <c:pt idx="105">
                  <c:v>0.54500000000000004</c:v>
                </c:pt>
                <c:pt idx="106">
                  <c:v>0.53449999999999998</c:v>
                </c:pt>
                <c:pt idx="107">
                  <c:v>0.52403999999999951</c:v>
                </c:pt>
                <c:pt idx="108">
                  <c:v>0.51239000000000001</c:v>
                </c:pt>
                <c:pt idx="109">
                  <c:v>0.50546999999998565</c:v>
                </c:pt>
                <c:pt idx="110">
                  <c:v>0.49654000000000031</c:v>
                </c:pt>
                <c:pt idx="111">
                  <c:v>0.48479</c:v>
                </c:pt>
                <c:pt idx="112">
                  <c:v>0.47851000000000032</c:v>
                </c:pt>
                <c:pt idx="113">
                  <c:v>0.46625</c:v>
                </c:pt>
                <c:pt idx="114">
                  <c:v>0.45689000000000002</c:v>
                </c:pt>
                <c:pt idx="115">
                  <c:v>0.45189000000000001</c:v>
                </c:pt>
                <c:pt idx="116">
                  <c:v>0.44028999999999996</c:v>
                </c:pt>
                <c:pt idx="117">
                  <c:v>0.42779</c:v>
                </c:pt>
                <c:pt idx="118">
                  <c:v>0.41353000000000001</c:v>
                </c:pt>
                <c:pt idx="119">
                  <c:v>0.41272000000000031</c:v>
                </c:pt>
                <c:pt idx="120">
                  <c:v>0.40530000000000038</c:v>
                </c:pt>
                <c:pt idx="121">
                  <c:v>0.39751000000000908</c:v>
                </c:pt>
                <c:pt idx="122">
                  <c:v>0.39103000000000032</c:v>
                </c:pt>
                <c:pt idx="123">
                  <c:v>0.37691000000000824</c:v>
                </c:pt>
                <c:pt idx="124">
                  <c:v>0.3719100000000079</c:v>
                </c:pt>
                <c:pt idx="125">
                  <c:v>0.36817000000000188</c:v>
                </c:pt>
                <c:pt idx="126">
                  <c:v>0.35285000000000138</c:v>
                </c:pt>
                <c:pt idx="127">
                  <c:v>0.34902000000000138</c:v>
                </c:pt>
                <c:pt idx="128">
                  <c:v>0.33904000000000711</c:v>
                </c:pt>
                <c:pt idx="129">
                  <c:v>0.33476000000000639</c:v>
                </c:pt>
                <c:pt idx="130">
                  <c:v>0.32855000000000717</c:v>
                </c:pt>
                <c:pt idx="131">
                  <c:v>0.32239000000000717</c:v>
                </c:pt>
                <c:pt idx="132">
                  <c:v>0.31292000000000941</c:v>
                </c:pt>
                <c:pt idx="133">
                  <c:v>0.30622000000000038</c:v>
                </c:pt>
                <c:pt idx="134">
                  <c:v>0.29992000000000812</c:v>
                </c:pt>
                <c:pt idx="135">
                  <c:v>0.29192000000000717</c:v>
                </c:pt>
                <c:pt idx="136">
                  <c:v>0.28834000000000032</c:v>
                </c:pt>
                <c:pt idx="137">
                  <c:v>0.28071000000000002</c:v>
                </c:pt>
                <c:pt idx="138">
                  <c:v>0.27477000000000001</c:v>
                </c:pt>
                <c:pt idx="139">
                  <c:v>0.27326</c:v>
                </c:pt>
                <c:pt idx="140">
                  <c:v>0.26697000000000032</c:v>
                </c:pt>
                <c:pt idx="141">
                  <c:v>0.25971</c:v>
                </c:pt>
                <c:pt idx="142">
                  <c:v>0.25424999999999998</c:v>
                </c:pt>
                <c:pt idx="143">
                  <c:v>0.24736000000000041</c:v>
                </c:pt>
                <c:pt idx="144">
                  <c:v>0.24402000000000001</c:v>
                </c:pt>
                <c:pt idx="145">
                  <c:v>0.23907999999999999</c:v>
                </c:pt>
                <c:pt idx="146">
                  <c:v>0.23094000000000378</c:v>
                </c:pt>
                <c:pt idx="147">
                  <c:v>0.22971000000000041</c:v>
                </c:pt>
                <c:pt idx="148">
                  <c:v>0.22375999999999999</c:v>
                </c:pt>
                <c:pt idx="149">
                  <c:v>0.21970000000000378</c:v>
                </c:pt>
                <c:pt idx="150">
                  <c:v>0.21535000000000001</c:v>
                </c:pt>
                <c:pt idx="151">
                  <c:v>0.21037</c:v>
                </c:pt>
                <c:pt idx="152">
                  <c:v>0.20700000000000021</c:v>
                </c:pt>
                <c:pt idx="153">
                  <c:v>0.20196000000000044</c:v>
                </c:pt>
                <c:pt idx="154">
                  <c:v>0.20380999999999999</c:v>
                </c:pt>
                <c:pt idx="155">
                  <c:v>0.19674000000000041</c:v>
                </c:pt>
                <c:pt idx="156">
                  <c:v>0.19109000000000001</c:v>
                </c:pt>
                <c:pt idx="157">
                  <c:v>0.18623000000000381</c:v>
                </c:pt>
                <c:pt idx="158">
                  <c:v>0.18640000000000398</c:v>
                </c:pt>
                <c:pt idx="159">
                  <c:v>0.17995000000000044</c:v>
                </c:pt>
                <c:pt idx="160">
                  <c:v>0.17707000000000001</c:v>
                </c:pt>
                <c:pt idx="161">
                  <c:v>0.17338000000000001</c:v>
                </c:pt>
                <c:pt idx="162">
                  <c:v>0.17346000000000339</c:v>
                </c:pt>
                <c:pt idx="163">
                  <c:v>0.16472000000000001</c:v>
                </c:pt>
                <c:pt idx="164">
                  <c:v>0.16517999999999997</c:v>
                </c:pt>
                <c:pt idx="165">
                  <c:v>0.16020000000000001</c:v>
                </c:pt>
                <c:pt idx="166">
                  <c:v>0.15486000000000041</c:v>
                </c:pt>
                <c:pt idx="167">
                  <c:v>0.15959000000000387</c:v>
                </c:pt>
                <c:pt idx="168">
                  <c:v>0.15454000000000406</c:v>
                </c:pt>
                <c:pt idx="169">
                  <c:v>0.15109000000000194</c:v>
                </c:pt>
                <c:pt idx="170">
                  <c:v>0.14572000000000004</c:v>
                </c:pt>
                <c:pt idx="171">
                  <c:v>0.14488000000000001</c:v>
                </c:pt>
                <c:pt idx="172">
                  <c:v>0.14152000000000001</c:v>
                </c:pt>
                <c:pt idx="173">
                  <c:v>0.13866000000000001</c:v>
                </c:pt>
                <c:pt idx="174">
                  <c:v>0.13603000000000001</c:v>
                </c:pt>
                <c:pt idx="175">
                  <c:v>0.13306999999999999</c:v>
                </c:pt>
                <c:pt idx="176">
                  <c:v>0.13038</c:v>
                </c:pt>
                <c:pt idx="177">
                  <c:v>0.12872</c:v>
                </c:pt>
                <c:pt idx="178">
                  <c:v>0.12719</c:v>
                </c:pt>
                <c:pt idx="179">
                  <c:v>0.12278000000000019</c:v>
                </c:pt>
                <c:pt idx="180">
                  <c:v>0.12162000000000207</c:v>
                </c:pt>
                <c:pt idx="181">
                  <c:v>0.12120000000000022</c:v>
                </c:pt>
                <c:pt idx="182">
                  <c:v>0.12111000000000002</c:v>
                </c:pt>
                <c:pt idx="183">
                  <c:v>0.11598</c:v>
                </c:pt>
                <c:pt idx="184">
                  <c:v>0.11418</c:v>
                </c:pt>
                <c:pt idx="185">
                  <c:v>0.11032</c:v>
                </c:pt>
                <c:pt idx="186">
                  <c:v>0.11064</c:v>
                </c:pt>
                <c:pt idx="187">
                  <c:v>0.10736000000000002</c:v>
                </c:pt>
                <c:pt idx="188">
                  <c:v>0.10754000000000002</c:v>
                </c:pt>
                <c:pt idx="189">
                  <c:v>0.10095</c:v>
                </c:pt>
                <c:pt idx="190">
                  <c:v>9.9980000000000041E-2</c:v>
                </c:pt>
                <c:pt idx="191">
                  <c:v>0.10094</c:v>
                </c:pt>
                <c:pt idx="192">
                  <c:v>9.7670000000000007E-2</c:v>
                </c:pt>
                <c:pt idx="193">
                  <c:v>9.2420000000000002E-2</c:v>
                </c:pt>
                <c:pt idx="194">
                  <c:v>9.1520000000000268E-2</c:v>
                </c:pt>
                <c:pt idx="195">
                  <c:v>9.2270000000000033E-2</c:v>
                </c:pt>
                <c:pt idx="196">
                  <c:v>9.0960000000000041E-2</c:v>
                </c:pt>
                <c:pt idx="197">
                  <c:v>8.9640000000000025E-2</c:v>
                </c:pt>
                <c:pt idx="198">
                  <c:v>8.6740000000000025E-2</c:v>
                </c:pt>
                <c:pt idx="199">
                  <c:v>8.7419999999999998E-2</c:v>
                </c:pt>
                <c:pt idx="200">
                  <c:v>8.591E-2</c:v>
                </c:pt>
                <c:pt idx="201">
                  <c:v>8.3210000000000006E-2</c:v>
                </c:pt>
                <c:pt idx="202">
                  <c:v>8.4200000000000025E-2</c:v>
                </c:pt>
                <c:pt idx="203">
                  <c:v>8.0020000000000063E-2</c:v>
                </c:pt>
                <c:pt idx="204">
                  <c:v>7.8560000000000019E-2</c:v>
                </c:pt>
                <c:pt idx="205">
                  <c:v>7.7240000000000003E-2</c:v>
                </c:pt>
                <c:pt idx="206">
                  <c:v>7.5990000000000113E-2</c:v>
                </c:pt>
                <c:pt idx="207">
                  <c:v>7.2710000000002092E-2</c:v>
                </c:pt>
                <c:pt idx="208">
                  <c:v>7.3620000000000005E-2</c:v>
                </c:pt>
                <c:pt idx="209">
                  <c:v>7.5620000000000007E-2</c:v>
                </c:pt>
                <c:pt idx="210">
                  <c:v>7.3120000000000004E-2</c:v>
                </c:pt>
                <c:pt idx="211">
                  <c:v>7.3289999999999994E-2</c:v>
                </c:pt>
                <c:pt idx="212">
                  <c:v>7.0900000000000019E-2</c:v>
                </c:pt>
                <c:pt idx="213">
                  <c:v>6.9930000000000034E-2</c:v>
                </c:pt>
                <c:pt idx="214">
                  <c:v>6.7659999999999998E-2</c:v>
                </c:pt>
                <c:pt idx="215">
                  <c:v>6.3850000000000004E-2</c:v>
                </c:pt>
                <c:pt idx="216">
                  <c:v>6.5720000000000028E-2</c:v>
                </c:pt>
                <c:pt idx="217">
                  <c:v>6.4640000000000003E-2</c:v>
                </c:pt>
                <c:pt idx="218">
                  <c:v>6.5320000000000003E-2</c:v>
                </c:pt>
                <c:pt idx="219">
                  <c:v>6.5589999999999996E-2</c:v>
                </c:pt>
                <c:pt idx="220">
                  <c:v>6.2530000000000002E-2</c:v>
                </c:pt>
                <c:pt idx="221">
                  <c:v>6.2870000000000009E-2</c:v>
                </c:pt>
                <c:pt idx="222">
                  <c:v>6.4420000000000033E-2</c:v>
                </c:pt>
                <c:pt idx="223">
                  <c:v>6.268E-2</c:v>
                </c:pt>
                <c:pt idx="224">
                  <c:v>6.0020000000000004E-2</c:v>
                </c:pt>
                <c:pt idx="225">
                  <c:v>6.0060000000000113E-2</c:v>
                </c:pt>
                <c:pt idx="226">
                  <c:v>5.8209999999999998E-2</c:v>
                </c:pt>
                <c:pt idx="227">
                  <c:v>5.8599999999999999E-2</c:v>
                </c:pt>
                <c:pt idx="228">
                  <c:v>5.6340000000000001E-2</c:v>
                </c:pt>
                <c:pt idx="229">
                  <c:v>5.7990000000000132E-2</c:v>
                </c:pt>
                <c:pt idx="230">
                  <c:v>5.5849999999999997E-2</c:v>
                </c:pt>
                <c:pt idx="231">
                  <c:v>5.3340000000000012E-2</c:v>
                </c:pt>
                <c:pt idx="232">
                  <c:v>5.5700000000000034E-2</c:v>
                </c:pt>
                <c:pt idx="233">
                  <c:v>5.4080000000000114E-2</c:v>
                </c:pt>
                <c:pt idx="234">
                  <c:v>5.5030000000000023E-2</c:v>
                </c:pt>
                <c:pt idx="235">
                  <c:v>5.3219999999999996E-2</c:v>
                </c:pt>
                <c:pt idx="236">
                  <c:v>5.355E-2</c:v>
                </c:pt>
                <c:pt idx="237">
                  <c:v>5.11E-2</c:v>
                </c:pt>
                <c:pt idx="238">
                  <c:v>5.0169999999999999E-2</c:v>
                </c:pt>
                <c:pt idx="239">
                  <c:v>5.262E-2</c:v>
                </c:pt>
                <c:pt idx="240">
                  <c:v>5.1990000000000001E-2</c:v>
                </c:pt>
                <c:pt idx="241">
                  <c:v>4.8239999999999998E-2</c:v>
                </c:pt>
                <c:pt idx="242">
                  <c:v>5.0939999999999999E-2</c:v>
                </c:pt>
                <c:pt idx="243">
                  <c:v>5.1169999999999986E-2</c:v>
                </c:pt>
                <c:pt idx="244">
                  <c:v>5.0500000000000003E-2</c:v>
                </c:pt>
                <c:pt idx="245">
                  <c:v>5.0689999999999999E-2</c:v>
                </c:pt>
                <c:pt idx="246">
                  <c:v>4.8489999999999998E-2</c:v>
                </c:pt>
                <c:pt idx="247">
                  <c:v>5.0139999999999997E-2</c:v>
                </c:pt>
                <c:pt idx="248">
                  <c:v>4.9910000000000523E-2</c:v>
                </c:pt>
                <c:pt idx="249">
                  <c:v>5.2490000000000134E-2</c:v>
                </c:pt>
                <c:pt idx="250">
                  <c:v>4.6149999999999955E-2</c:v>
                </c:pt>
                <c:pt idx="251">
                  <c:v>4.802E-2</c:v>
                </c:pt>
                <c:pt idx="252">
                  <c:v>4.5609999999999998E-2</c:v>
                </c:pt>
                <c:pt idx="253">
                  <c:v>4.9500000000000023E-2</c:v>
                </c:pt>
                <c:pt idx="254">
                  <c:v>4.3010000000000013E-2</c:v>
                </c:pt>
                <c:pt idx="255">
                  <c:v>4.7120000000000002E-2</c:v>
                </c:pt>
                <c:pt idx="256">
                  <c:v>4.6710000000000022E-2</c:v>
                </c:pt>
                <c:pt idx="257">
                  <c:v>4.4920000000000002E-2</c:v>
                </c:pt>
                <c:pt idx="258">
                  <c:v>4.5839999999999999E-2</c:v>
                </c:pt>
                <c:pt idx="259">
                  <c:v>4.6010000000000002E-2</c:v>
                </c:pt>
                <c:pt idx="260">
                  <c:v>4.8930000000000001E-2</c:v>
                </c:pt>
                <c:pt idx="261">
                  <c:v>4.6400000000000004E-2</c:v>
                </c:pt>
                <c:pt idx="262">
                  <c:v>4.7210000000000023E-2</c:v>
                </c:pt>
                <c:pt idx="263">
                  <c:v>4.6980000000000001E-2</c:v>
                </c:pt>
                <c:pt idx="264">
                  <c:v>4.6190000000000002E-2</c:v>
                </c:pt>
                <c:pt idx="265">
                  <c:v>4.5569999999999999E-2</c:v>
                </c:pt>
                <c:pt idx="266">
                  <c:v>4.4609999999999997E-2</c:v>
                </c:pt>
                <c:pt idx="267">
                  <c:v>4.7629999999999999E-2</c:v>
                </c:pt>
                <c:pt idx="268">
                  <c:v>4.8460000000000003E-2</c:v>
                </c:pt>
                <c:pt idx="269">
                  <c:v>4.7480000000000022E-2</c:v>
                </c:pt>
                <c:pt idx="270">
                  <c:v>4.2220000000000001E-2</c:v>
                </c:pt>
                <c:pt idx="271">
                  <c:v>4.9560000000000104E-2</c:v>
                </c:pt>
                <c:pt idx="272">
                  <c:v>4.6050000000000001E-2</c:v>
                </c:pt>
                <c:pt idx="273">
                  <c:v>4.9410000000000134E-2</c:v>
                </c:pt>
                <c:pt idx="274">
                  <c:v>5.1770000000000004E-2</c:v>
                </c:pt>
                <c:pt idx="275">
                  <c:v>4.7629999999999999E-2</c:v>
                </c:pt>
                <c:pt idx="276">
                  <c:v>4.8210000000000003E-2</c:v>
                </c:pt>
                <c:pt idx="277">
                  <c:v>5.1649999999999946E-2</c:v>
                </c:pt>
                <c:pt idx="278">
                  <c:v>4.8919999999999998E-2</c:v>
                </c:pt>
                <c:pt idx="279">
                  <c:v>5.2440000000000001E-2</c:v>
                </c:pt>
                <c:pt idx="280">
                  <c:v>4.9040000000000014E-2</c:v>
                </c:pt>
                <c:pt idx="281">
                  <c:v>4.5050000000000014E-2</c:v>
                </c:pt>
                <c:pt idx="282">
                  <c:v>5.0689999999999999E-2</c:v>
                </c:pt>
                <c:pt idx="283">
                  <c:v>5.1760000000000014E-2</c:v>
                </c:pt>
                <c:pt idx="284">
                  <c:v>4.2779999999999999E-2</c:v>
                </c:pt>
                <c:pt idx="285">
                  <c:v>4.9849999999999998E-2</c:v>
                </c:pt>
                <c:pt idx="286">
                  <c:v>5.2520000000000004E-2</c:v>
                </c:pt>
                <c:pt idx="287">
                  <c:v>5.4200000000000012E-2</c:v>
                </c:pt>
                <c:pt idx="288">
                  <c:v>5.2299999999999999E-2</c:v>
                </c:pt>
                <c:pt idx="289">
                  <c:v>5.2970000000000003E-2</c:v>
                </c:pt>
                <c:pt idx="290">
                  <c:v>5.6119999999999996E-2</c:v>
                </c:pt>
                <c:pt idx="291">
                  <c:v>5.4160000000000132E-2</c:v>
                </c:pt>
                <c:pt idx="292">
                  <c:v>5.3629999999999976E-2</c:v>
                </c:pt>
                <c:pt idx="293">
                  <c:v>5.7930000000000023E-2</c:v>
                </c:pt>
                <c:pt idx="294">
                  <c:v>6.0740000000000002E-2</c:v>
                </c:pt>
                <c:pt idx="295">
                  <c:v>5.7590000000000113E-2</c:v>
                </c:pt>
                <c:pt idx="296">
                  <c:v>5.4420000000000024E-2</c:v>
                </c:pt>
                <c:pt idx="297">
                  <c:v>6.1199999999999997E-2</c:v>
                </c:pt>
                <c:pt idx="298">
                  <c:v>5.815E-2</c:v>
                </c:pt>
                <c:pt idx="299">
                  <c:v>6.3860000000000014E-2</c:v>
                </c:pt>
                <c:pt idx="300">
                  <c:v>6.3519999999999993E-2</c:v>
                </c:pt>
                <c:pt idx="301">
                  <c:v>6.1440000000000002E-2</c:v>
                </c:pt>
                <c:pt idx="302">
                  <c:v>6.3519999999999993E-2</c:v>
                </c:pt>
                <c:pt idx="303">
                  <c:v>6.3689999999999997E-2</c:v>
                </c:pt>
                <c:pt idx="304">
                  <c:v>6.612999999999998E-2</c:v>
                </c:pt>
                <c:pt idx="305">
                  <c:v>6.012E-2</c:v>
                </c:pt>
                <c:pt idx="306">
                  <c:v>7.3270000000000002E-2</c:v>
                </c:pt>
                <c:pt idx="307">
                  <c:v>7.2690000000000032E-2</c:v>
                </c:pt>
                <c:pt idx="308">
                  <c:v>7.061000000000002E-2</c:v>
                </c:pt>
                <c:pt idx="309">
                  <c:v>7.2179999999999994E-2</c:v>
                </c:pt>
                <c:pt idx="310">
                  <c:v>6.9900000000000004E-2</c:v>
                </c:pt>
                <c:pt idx="311">
                  <c:v>7.7859999999999999E-2</c:v>
                </c:pt>
                <c:pt idx="312">
                  <c:v>7.2489999999999999E-2</c:v>
                </c:pt>
                <c:pt idx="313">
                  <c:v>7.0370000000000002E-2</c:v>
                </c:pt>
                <c:pt idx="314">
                  <c:v>7.3480000000000004E-2</c:v>
                </c:pt>
                <c:pt idx="315">
                  <c:v>7.5850000000000029E-2</c:v>
                </c:pt>
                <c:pt idx="316">
                  <c:v>7.6310000000000031E-2</c:v>
                </c:pt>
                <c:pt idx="317">
                  <c:v>7.6300000000000021E-2</c:v>
                </c:pt>
                <c:pt idx="318">
                  <c:v>8.1810000000000022E-2</c:v>
                </c:pt>
                <c:pt idx="319">
                  <c:v>7.7870000000000023E-2</c:v>
                </c:pt>
                <c:pt idx="320">
                  <c:v>8.1290000000000001E-2</c:v>
                </c:pt>
                <c:pt idx="321">
                  <c:v>7.6630000000000004E-2</c:v>
                </c:pt>
                <c:pt idx="322">
                  <c:v>8.0270000000000022E-2</c:v>
                </c:pt>
                <c:pt idx="323">
                  <c:v>7.7010000000000134E-2</c:v>
                </c:pt>
                <c:pt idx="324">
                  <c:v>7.2230000000000003E-2</c:v>
                </c:pt>
                <c:pt idx="325">
                  <c:v>8.3730000000000068E-2</c:v>
                </c:pt>
                <c:pt idx="326">
                  <c:v>8.8820000000001245E-2</c:v>
                </c:pt>
                <c:pt idx="327">
                  <c:v>7.7490000000000114E-2</c:v>
                </c:pt>
                <c:pt idx="328">
                  <c:v>8.5810000000000025E-2</c:v>
                </c:pt>
                <c:pt idx="329">
                  <c:v>9.1550000000000228E-2</c:v>
                </c:pt>
                <c:pt idx="330">
                  <c:v>9.1990000000000002E-2</c:v>
                </c:pt>
                <c:pt idx="331">
                  <c:v>8.4430000000000005E-2</c:v>
                </c:pt>
                <c:pt idx="332">
                  <c:v>9.1310000000000016E-2</c:v>
                </c:pt>
                <c:pt idx="333">
                  <c:v>9.264E-2</c:v>
                </c:pt>
                <c:pt idx="334">
                  <c:v>9.2020000000000005E-2</c:v>
                </c:pt>
                <c:pt idx="335">
                  <c:v>0.10150000000000002</c:v>
                </c:pt>
                <c:pt idx="336">
                  <c:v>0.10482000000000002</c:v>
                </c:pt>
                <c:pt idx="337">
                  <c:v>0.103760000000002</c:v>
                </c:pt>
                <c:pt idx="338">
                  <c:v>0.11158999999999708</c:v>
                </c:pt>
                <c:pt idx="339">
                  <c:v>0.11536</c:v>
                </c:pt>
                <c:pt idx="340">
                  <c:v>0.11919000000000129</c:v>
                </c:pt>
                <c:pt idx="341">
                  <c:v>0.10644000000000002</c:v>
                </c:pt>
                <c:pt idx="342">
                  <c:v>0.11129000000000012</c:v>
                </c:pt>
                <c:pt idx="343">
                  <c:v>0.10649000000000022</c:v>
                </c:pt>
                <c:pt idx="344">
                  <c:v>0.12126000000000219</c:v>
                </c:pt>
                <c:pt idx="345">
                  <c:v>0.11207</c:v>
                </c:pt>
                <c:pt idx="346">
                  <c:v>0.10793999999999998</c:v>
                </c:pt>
                <c:pt idx="347">
                  <c:v>0.12144000000000002</c:v>
                </c:pt>
                <c:pt idx="348">
                  <c:v>0.10786000000000009</c:v>
                </c:pt>
                <c:pt idx="349">
                  <c:v>0.12270000000000029</c:v>
                </c:pt>
                <c:pt idx="350">
                  <c:v>0.12008000000000002</c:v>
                </c:pt>
                <c:pt idx="351">
                  <c:v>0.12645999999999999</c:v>
                </c:pt>
                <c:pt idx="352">
                  <c:v>0.12417000000000022</c:v>
                </c:pt>
                <c:pt idx="353">
                  <c:v>0.12400000000000012</c:v>
                </c:pt>
                <c:pt idx="354">
                  <c:v>0.12303000000000019</c:v>
                </c:pt>
                <c:pt idx="355">
                  <c:v>0.12694000000000041</c:v>
                </c:pt>
                <c:pt idx="356">
                  <c:v>0.13017999999999988</c:v>
                </c:pt>
                <c:pt idx="357">
                  <c:v>0.12446000000000022</c:v>
                </c:pt>
                <c:pt idx="358">
                  <c:v>0.14471000000000359</c:v>
                </c:pt>
                <c:pt idx="359">
                  <c:v>0.16384000000000001</c:v>
                </c:pt>
                <c:pt idx="360">
                  <c:v>0.15209000000000339</c:v>
                </c:pt>
                <c:pt idx="361">
                  <c:v>0.15633000000000041</c:v>
                </c:pt>
                <c:pt idx="362">
                  <c:v>0.14928000000000041</c:v>
                </c:pt>
                <c:pt idx="363">
                  <c:v>0.15215999999999999</c:v>
                </c:pt>
                <c:pt idx="364">
                  <c:v>0.14681000000000041</c:v>
                </c:pt>
                <c:pt idx="365">
                  <c:v>0.13855999999999999</c:v>
                </c:pt>
                <c:pt idx="366">
                  <c:v>0.14934000000000044</c:v>
                </c:pt>
                <c:pt idx="367">
                  <c:v>0.16131000000000001</c:v>
                </c:pt>
                <c:pt idx="368">
                  <c:v>0.16478999999999999</c:v>
                </c:pt>
                <c:pt idx="369">
                  <c:v>0.16359000000000001</c:v>
                </c:pt>
                <c:pt idx="370">
                  <c:v>0.17422000000000001</c:v>
                </c:pt>
                <c:pt idx="371">
                  <c:v>0.16177</c:v>
                </c:pt>
                <c:pt idx="372">
                  <c:v>0.17350000000000004</c:v>
                </c:pt>
                <c:pt idx="373">
                  <c:v>0.17246000000000244</c:v>
                </c:pt>
                <c:pt idx="374">
                  <c:v>0.18407000000000001</c:v>
                </c:pt>
                <c:pt idx="375">
                  <c:v>0.17621000000000361</c:v>
                </c:pt>
                <c:pt idx="376">
                  <c:v>0.17377999999999999</c:v>
                </c:pt>
                <c:pt idx="377">
                  <c:v>0.18737000000000001</c:v>
                </c:pt>
                <c:pt idx="378">
                  <c:v>0.18695000000000356</c:v>
                </c:pt>
                <c:pt idx="379">
                  <c:v>0.18012</c:v>
                </c:pt>
                <c:pt idx="380">
                  <c:v>0.20694000000000443</c:v>
                </c:pt>
              </c:numCache>
            </c:numRef>
          </c:yVal>
          <c:smooth val="1"/>
          <c:extLst xmlns:c16r2="http://schemas.microsoft.com/office/drawing/2015/06/chart">
            <c:ext xmlns:c16="http://schemas.microsoft.com/office/drawing/2014/chart" uri="{C3380CC4-5D6E-409C-BE32-E72D297353CC}">
              <c16:uniqueId val="{00000003-C7FC-48FD-8408-E97BA7E07A3A}"/>
            </c:ext>
          </c:extLst>
        </c:ser>
        <c:ser>
          <c:idx val="2"/>
          <c:order val="4"/>
          <c:tx>
            <c:v>Grinding cycle 3</c:v>
          </c:tx>
          <c:marker>
            <c:symbol val="none"/>
          </c:marker>
          <c:xVal>
            <c:numRef>
              <c:f>工作表1!$F$2:$F$382</c:f>
              <c:numCache>
                <c:formatCode>General</c:formatCode>
                <c:ptCount val="381"/>
                <c:pt idx="0">
                  <c:v>440</c:v>
                </c:pt>
                <c:pt idx="1">
                  <c:v>441</c:v>
                </c:pt>
                <c:pt idx="2">
                  <c:v>442</c:v>
                </c:pt>
                <c:pt idx="3">
                  <c:v>443</c:v>
                </c:pt>
                <c:pt idx="4">
                  <c:v>444</c:v>
                </c:pt>
                <c:pt idx="5">
                  <c:v>445</c:v>
                </c:pt>
                <c:pt idx="6">
                  <c:v>446</c:v>
                </c:pt>
                <c:pt idx="7">
                  <c:v>447</c:v>
                </c:pt>
                <c:pt idx="8">
                  <c:v>448</c:v>
                </c:pt>
                <c:pt idx="9">
                  <c:v>449</c:v>
                </c:pt>
                <c:pt idx="10">
                  <c:v>450</c:v>
                </c:pt>
                <c:pt idx="11">
                  <c:v>451</c:v>
                </c:pt>
                <c:pt idx="12">
                  <c:v>452</c:v>
                </c:pt>
                <c:pt idx="13">
                  <c:v>453</c:v>
                </c:pt>
                <c:pt idx="14">
                  <c:v>454</c:v>
                </c:pt>
                <c:pt idx="15">
                  <c:v>455</c:v>
                </c:pt>
                <c:pt idx="16">
                  <c:v>456</c:v>
                </c:pt>
                <c:pt idx="17">
                  <c:v>457</c:v>
                </c:pt>
                <c:pt idx="18">
                  <c:v>458</c:v>
                </c:pt>
                <c:pt idx="19">
                  <c:v>459</c:v>
                </c:pt>
                <c:pt idx="20">
                  <c:v>460</c:v>
                </c:pt>
                <c:pt idx="21">
                  <c:v>461</c:v>
                </c:pt>
                <c:pt idx="22">
                  <c:v>462</c:v>
                </c:pt>
                <c:pt idx="23">
                  <c:v>463</c:v>
                </c:pt>
                <c:pt idx="24">
                  <c:v>464</c:v>
                </c:pt>
                <c:pt idx="25">
                  <c:v>465</c:v>
                </c:pt>
                <c:pt idx="26">
                  <c:v>466</c:v>
                </c:pt>
                <c:pt idx="27">
                  <c:v>467</c:v>
                </c:pt>
                <c:pt idx="28">
                  <c:v>468</c:v>
                </c:pt>
                <c:pt idx="29">
                  <c:v>469</c:v>
                </c:pt>
                <c:pt idx="30">
                  <c:v>470</c:v>
                </c:pt>
                <c:pt idx="31">
                  <c:v>471</c:v>
                </c:pt>
                <c:pt idx="32">
                  <c:v>472</c:v>
                </c:pt>
                <c:pt idx="33">
                  <c:v>473</c:v>
                </c:pt>
                <c:pt idx="34">
                  <c:v>474</c:v>
                </c:pt>
                <c:pt idx="35">
                  <c:v>475</c:v>
                </c:pt>
                <c:pt idx="36">
                  <c:v>476</c:v>
                </c:pt>
                <c:pt idx="37">
                  <c:v>477</c:v>
                </c:pt>
                <c:pt idx="38">
                  <c:v>478</c:v>
                </c:pt>
                <c:pt idx="39">
                  <c:v>479</c:v>
                </c:pt>
                <c:pt idx="40">
                  <c:v>480</c:v>
                </c:pt>
                <c:pt idx="41">
                  <c:v>481</c:v>
                </c:pt>
                <c:pt idx="42">
                  <c:v>482</c:v>
                </c:pt>
                <c:pt idx="43">
                  <c:v>483</c:v>
                </c:pt>
                <c:pt idx="44">
                  <c:v>484</c:v>
                </c:pt>
                <c:pt idx="45">
                  <c:v>485</c:v>
                </c:pt>
                <c:pt idx="46">
                  <c:v>486</c:v>
                </c:pt>
                <c:pt idx="47">
                  <c:v>487</c:v>
                </c:pt>
                <c:pt idx="48">
                  <c:v>488</c:v>
                </c:pt>
                <c:pt idx="49">
                  <c:v>489</c:v>
                </c:pt>
                <c:pt idx="50">
                  <c:v>490</c:v>
                </c:pt>
                <c:pt idx="51">
                  <c:v>491</c:v>
                </c:pt>
                <c:pt idx="52">
                  <c:v>492</c:v>
                </c:pt>
                <c:pt idx="53">
                  <c:v>493</c:v>
                </c:pt>
                <c:pt idx="54">
                  <c:v>494</c:v>
                </c:pt>
                <c:pt idx="55">
                  <c:v>495</c:v>
                </c:pt>
                <c:pt idx="56">
                  <c:v>496</c:v>
                </c:pt>
                <c:pt idx="57">
                  <c:v>497</c:v>
                </c:pt>
                <c:pt idx="58">
                  <c:v>498</c:v>
                </c:pt>
                <c:pt idx="59">
                  <c:v>499</c:v>
                </c:pt>
                <c:pt idx="60">
                  <c:v>500</c:v>
                </c:pt>
                <c:pt idx="61">
                  <c:v>501</c:v>
                </c:pt>
                <c:pt idx="62">
                  <c:v>502</c:v>
                </c:pt>
                <c:pt idx="63">
                  <c:v>503</c:v>
                </c:pt>
                <c:pt idx="64">
                  <c:v>504</c:v>
                </c:pt>
                <c:pt idx="65">
                  <c:v>505</c:v>
                </c:pt>
                <c:pt idx="66">
                  <c:v>506</c:v>
                </c:pt>
                <c:pt idx="67">
                  <c:v>507</c:v>
                </c:pt>
                <c:pt idx="68">
                  <c:v>508</c:v>
                </c:pt>
                <c:pt idx="69">
                  <c:v>509</c:v>
                </c:pt>
                <c:pt idx="70">
                  <c:v>510</c:v>
                </c:pt>
                <c:pt idx="71">
                  <c:v>511</c:v>
                </c:pt>
                <c:pt idx="72">
                  <c:v>512</c:v>
                </c:pt>
                <c:pt idx="73">
                  <c:v>513</c:v>
                </c:pt>
                <c:pt idx="74">
                  <c:v>514</c:v>
                </c:pt>
                <c:pt idx="75">
                  <c:v>515</c:v>
                </c:pt>
                <c:pt idx="76">
                  <c:v>516</c:v>
                </c:pt>
                <c:pt idx="77">
                  <c:v>517</c:v>
                </c:pt>
                <c:pt idx="78">
                  <c:v>518</c:v>
                </c:pt>
                <c:pt idx="79">
                  <c:v>519</c:v>
                </c:pt>
                <c:pt idx="80">
                  <c:v>520</c:v>
                </c:pt>
                <c:pt idx="81">
                  <c:v>521</c:v>
                </c:pt>
                <c:pt idx="82">
                  <c:v>522</c:v>
                </c:pt>
                <c:pt idx="83">
                  <c:v>523</c:v>
                </c:pt>
                <c:pt idx="84">
                  <c:v>524</c:v>
                </c:pt>
                <c:pt idx="85">
                  <c:v>525</c:v>
                </c:pt>
                <c:pt idx="86">
                  <c:v>526</c:v>
                </c:pt>
                <c:pt idx="87">
                  <c:v>527</c:v>
                </c:pt>
                <c:pt idx="88">
                  <c:v>528</c:v>
                </c:pt>
                <c:pt idx="89">
                  <c:v>529</c:v>
                </c:pt>
                <c:pt idx="90">
                  <c:v>530</c:v>
                </c:pt>
                <c:pt idx="91">
                  <c:v>531</c:v>
                </c:pt>
                <c:pt idx="92">
                  <c:v>532</c:v>
                </c:pt>
                <c:pt idx="93">
                  <c:v>533</c:v>
                </c:pt>
                <c:pt idx="94">
                  <c:v>534</c:v>
                </c:pt>
                <c:pt idx="95">
                  <c:v>535</c:v>
                </c:pt>
                <c:pt idx="96">
                  <c:v>536</c:v>
                </c:pt>
                <c:pt idx="97">
                  <c:v>537</c:v>
                </c:pt>
                <c:pt idx="98">
                  <c:v>538</c:v>
                </c:pt>
                <c:pt idx="99">
                  <c:v>539</c:v>
                </c:pt>
                <c:pt idx="100">
                  <c:v>540</c:v>
                </c:pt>
                <c:pt idx="101">
                  <c:v>541</c:v>
                </c:pt>
                <c:pt idx="102">
                  <c:v>542</c:v>
                </c:pt>
                <c:pt idx="103">
                  <c:v>543</c:v>
                </c:pt>
                <c:pt idx="104">
                  <c:v>544</c:v>
                </c:pt>
                <c:pt idx="105">
                  <c:v>545</c:v>
                </c:pt>
                <c:pt idx="106">
                  <c:v>546</c:v>
                </c:pt>
                <c:pt idx="107">
                  <c:v>547</c:v>
                </c:pt>
                <c:pt idx="108">
                  <c:v>548</c:v>
                </c:pt>
                <c:pt idx="109">
                  <c:v>549</c:v>
                </c:pt>
                <c:pt idx="110">
                  <c:v>550</c:v>
                </c:pt>
                <c:pt idx="111">
                  <c:v>551</c:v>
                </c:pt>
                <c:pt idx="112">
                  <c:v>552</c:v>
                </c:pt>
                <c:pt idx="113">
                  <c:v>553</c:v>
                </c:pt>
                <c:pt idx="114">
                  <c:v>554</c:v>
                </c:pt>
                <c:pt idx="115">
                  <c:v>555</c:v>
                </c:pt>
                <c:pt idx="116">
                  <c:v>556</c:v>
                </c:pt>
                <c:pt idx="117">
                  <c:v>557</c:v>
                </c:pt>
                <c:pt idx="118">
                  <c:v>558</c:v>
                </c:pt>
                <c:pt idx="119">
                  <c:v>559</c:v>
                </c:pt>
                <c:pt idx="120">
                  <c:v>560</c:v>
                </c:pt>
                <c:pt idx="121">
                  <c:v>561</c:v>
                </c:pt>
                <c:pt idx="122">
                  <c:v>562</c:v>
                </c:pt>
                <c:pt idx="123">
                  <c:v>563</c:v>
                </c:pt>
                <c:pt idx="124">
                  <c:v>564</c:v>
                </c:pt>
                <c:pt idx="125">
                  <c:v>565</c:v>
                </c:pt>
                <c:pt idx="126">
                  <c:v>566</c:v>
                </c:pt>
                <c:pt idx="127">
                  <c:v>567</c:v>
                </c:pt>
                <c:pt idx="128">
                  <c:v>568</c:v>
                </c:pt>
                <c:pt idx="129">
                  <c:v>569</c:v>
                </c:pt>
                <c:pt idx="130">
                  <c:v>570</c:v>
                </c:pt>
                <c:pt idx="131">
                  <c:v>571</c:v>
                </c:pt>
                <c:pt idx="132">
                  <c:v>572</c:v>
                </c:pt>
                <c:pt idx="133">
                  <c:v>573</c:v>
                </c:pt>
                <c:pt idx="134">
                  <c:v>574</c:v>
                </c:pt>
                <c:pt idx="135">
                  <c:v>575</c:v>
                </c:pt>
                <c:pt idx="136">
                  <c:v>576</c:v>
                </c:pt>
                <c:pt idx="137">
                  <c:v>577</c:v>
                </c:pt>
                <c:pt idx="138">
                  <c:v>578</c:v>
                </c:pt>
                <c:pt idx="139">
                  <c:v>579</c:v>
                </c:pt>
                <c:pt idx="140">
                  <c:v>580</c:v>
                </c:pt>
                <c:pt idx="141">
                  <c:v>581</c:v>
                </c:pt>
                <c:pt idx="142">
                  <c:v>582</c:v>
                </c:pt>
                <c:pt idx="143">
                  <c:v>583</c:v>
                </c:pt>
                <c:pt idx="144">
                  <c:v>584</c:v>
                </c:pt>
                <c:pt idx="145">
                  <c:v>585</c:v>
                </c:pt>
                <c:pt idx="146">
                  <c:v>586</c:v>
                </c:pt>
                <c:pt idx="147">
                  <c:v>587</c:v>
                </c:pt>
                <c:pt idx="148">
                  <c:v>588</c:v>
                </c:pt>
                <c:pt idx="149">
                  <c:v>589</c:v>
                </c:pt>
                <c:pt idx="150">
                  <c:v>590</c:v>
                </c:pt>
                <c:pt idx="151">
                  <c:v>591</c:v>
                </c:pt>
                <c:pt idx="152">
                  <c:v>592</c:v>
                </c:pt>
                <c:pt idx="153">
                  <c:v>593</c:v>
                </c:pt>
                <c:pt idx="154">
                  <c:v>594</c:v>
                </c:pt>
                <c:pt idx="155">
                  <c:v>595</c:v>
                </c:pt>
                <c:pt idx="156">
                  <c:v>596</c:v>
                </c:pt>
                <c:pt idx="157">
                  <c:v>597</c:v>
                </c:pt>
                <c:pt idx="158">
                  <c:v>598</c:v>
                </c:pt>
                <c:pt idx="159">
                  <c:v>599</c:v>
                </c:pt>
                <c:pt idx="160">
                  <c:v>600</c:v>
                </c:pt>
                <c:pt idx="161">
                  <c:v>601</c:v>
                </c:pt>
                <c:pt idx="162">
                  <c:v>602</c:v>
                </c:pt>
                <c:pt idx="163">
                  <c:v>603</c:v>
                </c:pt>
                <c:pt idx="164">
                  <c:v>604</c:v>
                </c:pt>
                <c:pt idx="165">
                  <c:v>605</c:v>
                </c:pt>
                <c:pt idx="166">
                  <c:v>606</c:v>
                </c:pt>
                <c:pt idx="167">
                  <c:v>607</c:v>
                </c:pt>
                <c:pt idx="168">
                  <c:v>608</c:v>
                </c:pt>
                <c:pt idx="169">
                  <c:v>609</c:v>
                </c:pt>
                <c:pt idx="170">
                  <c:v>610</c:v>
                </c:pt>
                <c:pt idx="171">
                  <c:v>611</c:v>
                </c:pt>
                <c:pt idx="172">
                  <c:v>612</c:v>
                </c:pt>
                <c:pt idx="173">
                  <c:v>613</c:v>
                </c:pt>
                <c:pt idx="174">
                  <c:v>614</c:v>
                </c:pt>
                <c:pt idx="175">
                  <c:v>615</c:v>
                </c:pt>
                <c:pt idx="176">
                  <c:v>616</c:v>
                </c:pt>
                <c:pt idx="177">
                  <c:v>617</c:v>
                </c:pt>
                <c:pt idx="178">
                  <c:v>618</c:v>
                </c:pt>
                <c:pt idx="179">
                  <c:v>619</c:v>
                </c:pt>
                <c:pt idx="180">
                  <c:v>620</c:v>
                </c:pt>
                <c:pt idx="181">
                  <c:v>621</c:v>
                </c:pt>
                <c:pt idx="182">
                  <c:v>622</c:v>
                </c:pt>
                <c:pt idx="183">
                  <c:v>623</c:v>
                </c:pt>
                <c:pt idx="184">
                  <c:v>624</c:v>
                </c:pt>
                <c:pt idx="185">
                  <c:v>625</c:v>
                </c:pt>
                <c:pt idx="186">
                  <c:v>626</c:v>
                </c:pt>
                <c:pt idx="187">
                  <c:v>627</c:v>
                </c:pt>
                <c:pt idx="188">
                  <c:v>628</c:v>
                </c:pt>
                <c:pt idx="189">
                  <c:v>629</c:v>
                </c:pt>
                <c:pt idx="190">
                  <c:v>630</c:v>
                </c:pt>
                <c:pt idx="191">
                  <c:v>631</c:v>
                </c:pt>
                <c:pt idx="192">
                  <c:v>632</c:v>
                </c:pt>
                <c:pt idx="193">
                  <c:v>633</c:v>
                </c:pt>
                <c:pt idx="194">
                  <c:v>634</c:v>
                </c:pt>
                <c:pt idx="195">
                  <c:v>635</c:v>
                </c:pt>
                <c:pt idx="196">
                  <c:v>636</c:v>
                </c:pt>
                <c:pt idx="197">
                  <c:v>637</c:v>
                </c:pt>
                <c:pt idx="198">
                  <c:v>638</c:v>
                </c:pt>
                <c:pt idx="199">
                  <c:v>639</c:v>
                </c:pt>
                <c:pt idx="200">
                  <c:v>640</c:v>
                </c:pt>
                <c:pt idx="201">
                  <c:v>641</c:v>
                </c:pt>
                <c:pt idx="202">
                  <c:v>642</c:v>
                </c:pt>
                <c:pt idx="203">
                  <c:v>643</c:v>
                </c:pt>
                <c:pt idx="204">
                  <c:v>644</c:v>
                </c:pt>
                <c:pt idx="205">
                  <c:v>645</c:v>
                </c:pt>
                <c:pt idx="206">
                  <c:v>646</c:v>
                </c:pt>
                <c:pt idx="207">
                  <c:v>647</c:v>
                </c:pt>
                <c:pt idx="208">
                  <c:v>648</c:v>
                </c:pt>
                <c:pt idx="209">
                  <c:v>649</c:v>
                </c:pt>
                <c:pt idx="210">
                  <c:v>650</c:v>
                </c:pt>
                <c:pt idx="211">
                  <c:v>651</c:v>
                </c:pt>
                <c:pt idx="212">
                  <c:v>652</c:v>
                </c:pt>
                <c:pt idx="213">
                  <c:v>653</c:v>
                </c:pt>
                <c:pt idx="214">
                  <c:v>654</c:v>
                </c:pt>
                <c:pt idx="215">
                  <c:v>655</c:v>
                </c:pt>
                <c:pt idx="216">
                  <c:v>656</c:v>
                </c:pt>
                <c:pt idx="217">
                  <c:v>657</c:v>
                </c:pt>
                <c:pt idx="218">
                  <c:v>658</c:v>
                </c:pt>
                <c:pt idx="219">
                  <c:v>659</c:v>
                </c:pt>
                <c:pt idx="220">
                  <c:v>660</c:v>
                </c:pt>
                <c:pt idx="221">
                  <c:v>661</c:v>
                </c:pt>
                <c:pt idx="222">
                  <c:v>662</c:v>
                </c:pt>
                <c:pt idx="223">
                  <c:v>663</c:v>
                </c:pt>
                <c:pt idx="224">
                  <c:v>664</c:v>
                </c:pt>
                <c:pt idx="225">
                  <c:v>665</c:v>
                </c:pt>
                <c:pt idx="226">
                  <c:v>666</c:v>
                </c:pt>
                <c:pt idx="227">
                  <c:v>667</c:v>
                </c:pt>
                <c:pt idx="228">
                  <c:v>668</c:v>
                </c:pt>
                <c:pt idx="229">
                  <c:v>669</c:v>
                </c:pt>
                <c:pt idx="230">
                  <c:v>670</c:v>
                </c:pt>
                <c:pt idx="231">
                  <c:v>671</c:v>
                </c:pt>
                <c:pt idx="232">
                  <c:v>672</c:v>
                </c:pt>
                <c:pt idx="233">
                  <c:v>673</c:v>
                </c:pt>
                <c:pt idx="234">
                  <c:v>674</c:v>
                </c:pt>
                <c:pt idx="235">
                  <c:v>675</c:v>
                </c:pt>
                <c:pt idx="236">
                  <c:v>676</c:v>
                </c:pt>
                <c:pt idx="237">
                  <c:v>677</c:v>
                </c:pt>
                <c:pt idx="238">
                  <c:v>678</c:v>
                </c:pt>
                <c:pt idx="239">
                  <c:v>679</c:v>
                </c:pt>
                <c:pt idx="240">
                  <c:v>680</c:v>
                </c:pt>
                <c:pt idx="241">
                  <c:v>681</c:v>
                </c:pt>
                <c:pt idx="242">
                  <c:v>682</c:v>
                </c:pt>
                <c:pt idx="243">
                  <c:v>683</c:v>
                </c:pt>
                <c:pt idx="244">
                  <c:v>684</c:v>
                </c:pt>
                <c:pt idx="245">
                  <c:v>685</c:v>
                </c:pt>
                <c:pt idx="246">
                  <c:v>686</c:v>
                </c:pt>
                <c:pt idx="247">
                  <c:v>687</c:v>
                </c:pt>
                <c:pt idx="248">
                  <c:v>688</c:v>
                </c:pt>
                <c:pt idx="249">
                  <c:v>689</c:v>
                </c:pt>
                <c:pt idx="250">
                  <c:v>690</c:v>
                </c:pt>
                <c:pt idx="251">
                  <c:v>691</c:v>
                </c:pt>
                <c:pt idx="252">
                  <c:v>692</c:v>
                </c:pt>
                <c:pt idx="253">
                  <c:v>693</c:v>
                </c:pt>
                <c:pt idx="254">
                  <c:v>694</c:v>
                </c:pt>
                <c:pt idx="255">
                  <c:v>695</c:v>
                </c:pt>
                <c:pt idx="256">
                  <c:v>696</c:v>
                </c:pt>
                <c:pt idx="257">
                  <c:v>697</c:v>
                </c:pt>
                <c:pt idx="258">
                  <c:v>698</c:v>
                </c:pt>
                <c:pt idx="259">
                  <c:v>699</c:v>
                </c:pt>
                <c:pt idx="260">
                  <c:v>700</c:v>
                </c:pt>
                <c:pt idx="261">
                  <c:v>701</c:v>
                </c:pt>
                <c:pt idx="262">
                  <c:v>702</c:v>
                </c:pt>
                <c:pt idx="263">
                  <c:v>703</c:v>
                </c:pt>
                <c:pt idx="264">
                  <c:v>704</c:v>
                </c:pt>
                <c:pt idx="265">
                  <c:v>705</c:v>
                </c:pt>
                <c:pt idx="266">
                  <c:v>706</c:v>
                </c:pt>
                <c:pt idx="267">
                  <c:v>707</c:v>
                </c:pt>
                <c:pt idx="268">
                  <c:v>708</c:v>
                </c:pt>
                <c:pt idx="269">
                  <c:v>709</c:v>
                </c:pt>
                <c:pt idx="270">
                  <c:v>710</c:v>
                </c:pt>
                <c:pt idx="271">
                  <c:v>711</c:v>
                </c:pt>
                <c:pt idx="272">
                  <c:v>712</c:v>
                </c:pt>
                <c:pt idx="273">
                  <c:v>713</c:v>
                </c:pt>
                <c:pt idx="274">
                  <c:v>714</c:v>
                </c:pt>
                <c:pt idx="275">
                  <c:v>715</c:v>
                </c:pt>
                <c:pt idx="276">
                  <c:v>716</c:v>
                </c:pt>
                <c:pt idx="277">
                  <c:v>717</c:v>
                </c:pt>
                <c:pt idx="278">
                  <c:v>718</c:v>
                </c:pt>
                <c:pt idx="279">
                  <c:v>719</c:v>
                </c:pt>
                <c:pt idx="280">
                  <c:v>720</c:v>
                </c:pt>
                <c:pt idx="281">
                  <c:v>721</c:v>
                </c:pt>
                <c:pt idx="282">
                  <c:v>722</c:v>
                </c:pt>
                <c:pt idx="283">
                  <c:v>723</c:v>
                </c:pt>
                <c:pt idx="284">
                  <c:v>724</c:v>
                </c:pt>
                <c:pt idx="285">
                  <c:v>725</c:v>
                </c:pt>
                <c:pt idx="286">
                  <c:v>726</c:v>
                </c:pt>
                <c:pt idx="287">
                  <c:v>727</c:v>
                </c:pt>
                <c:pt idx="288">
                  <c:v>728</c:v>
                </c:pt>
                <c:pt idx="289">
                  <c:v>729</c:v>
                </c:pt>
                <c:pt idx="290">
                  <c:v>730</c:v>
                </c:pt>
                <c:pt idx="291">
                  <c:v>731</c:v>
                </c:pt>
                <c:pt idx="292">
                  <c:v>732</c:v>
                </c:pt>
                <c:pt idx="293">
                  <c:v>733</c:v>
                </c:pt>
                <c:pt idx="294">
                  <c:v>734</c:v>
                </c:pt>
                <c:pt idx="295">
                  <c:v>735</c:v>
                </c:pt>
                <c:pt idx="296">
                  <c:v>736</c:v>
                </c:pt>
                <c:pt idx="297">
                  <c:v>737</c:v>
                </c:pt>
                <c:pt idx="298">
                  <c:v>738</c:v>
                </c:pt>
                <c:pt idx="299">
                  <c:v>739</c:v>
                </c:pt>
                <c:pt idx="300">
                  <c:v>740</c:v>
                </c:pt>
                <c:pt idx="301">
                  <c:v>741</c:v>
                </c:pt>
                <c:pt idx="302">
                  <c:v>742</c:v>
                </c:pt>
                <c:pt idx="303">
                  <c:v>743</c:v>
                </c:pt>
                <c:pt idx="304">
                  <c:v>744</c:v>
                </c:pt>
                <c:pt idx="305">
                  <c:v>745</c:v>
                </c:pt>
                <c:pt idx="306">
                  <c:v>746</c:v>
                </c:pt>
                <c:pt idx="307">
                  <c:v>747</c:v>
                </c:pt>
                <c:pt idx="308">
                  <c:v>748</c:v>
                </c:pt>
                <c:pt idx="309">
                  <c:v>749</c:v>
                </c:pt>
                <c:pt idx="310">
                  <c:v>750</c:v>
                </c:pt>
                <c:pt idx="311">
                  <c:v>751</c:v>
                </c:pt>
                <c:pt idx="312">
                  <c:v>752</c:v>
                </c:pt>
                <c:pt idx="313">
                  <c:v>753</c:v>
                </c:pt>
                <c:pt idx="314">
                  <c:v>754</c:v>
                </c:pt>
                <c:pt idx="315">
                  <c:v>755</c:v>
                </c:pt>
                <c:pt idx="316">
                  <c:v>756</c:v>
                </c:pt>
                <c:pt idx="317">
                  <c:v>757</c:v>
                </c:pt>
                <c:pt idx="318">
                  <c:v>758</c:v>
                </c:pt>
                <c:pt idx="319">
                  <c:v>759</c:v>
                </c:pt>
                <c:pt idx="320">
                  <c:v>760</c:v>
                </c:pt>
                <c:pt idx="321">
                  <c:v>761</c:v>
                </c:pt>
                <c:pt idx="322">
                  <c:v>762</c:v>
                </c:pt>
                <c:pt idx="323">
                  <c:v>763</c:v>
                </c:pt>
                <c:pt idx="324">
                  <c:v>764</c:v>
                </c:pt>
                <c:pt idx="325">
                  <c:v>765</c:v>
                </c:pt>
                <c:pt idx="326">
                  <c:v>766</c:v>
                </c:pt>
                <c:pt idx="327">
                  <c:v>767</c:v>
                </c:pt>
                <c:pt idx="328">
                  <c:v>768</c:v>
                </c:pt>
                <c:pt idx="329">
                  <c:v>769</c:v>
                </c:pt>
                <c:pt idx="330">
                  <c:v>770</c:v>
                </c:pt>
                <c:pt idx="331">
                  <c:v>771</c:v>
                </c:pt>
                <c:pt idx="332">
                  <c:v>772</c:v>
                </c:pt>
                <c:pt idx="333">
                  <c:v>773</c:v>
                </c:pt>
                <c:pt idx="334">
                  <c:v>774</c:v>
                </c:pt>
                <c:pt idx="335">
                  <c:v>775</c:v>
                </c:pt>
                <c:pt idx="336">
                  <c:v>776</c:v>
                </c:pt>
                <c:pt idx="337">
                  <c:v>777</c:v>
                </c:pt>
                <c:pt idx="338">
                  <c:v>778</c:v>
                </c:pt>
                <c:pt idx="339">
                  <c:v>779</c:v>
                </c:pt>
                <c:pt idx="340">
                  <c:v>780</c:v>
                </c:pt>
                <c:pt idx="341">
                  <c:v>781</c:v>
                </c:pt>
                <c:pt idx="342">
                  <c:v>782</c:v>
                </c:pt>
                <c:pt idx="343">
                  <c:v>783</c:v>
                </c:pt>
                <c:pt idx="344">
                  <c:v>784</c:v>
                </c:pt>
                <c:pt idx="345">
                  <c:v>785</c:v>
                </c:pt>
                <c:pt idx="346">
                  <c:v>786</c:v>
                </c:pt>
                <c:pt idx="347">
                  <c:v>787</c:v>
                </c:pt>
                <c:pt idx="348">
                  <c:v>788</c:v>
                </c:pt>
                <c:pt idx="349">
                  <c:v>789</c:v>
                </c:pt>
                <c:pt idx="350">
                  <c:v>790</c:v>
                </c:pt>
                <c:pt idx="351">
                  <c:v>791</c:v>
                </c:pt>
                <c:pt idx="352">
                  <c:v>792</c:v>
                </c:pt>
                <c:pt idx="353">
                  <c:v>793</c:v>
                </c:pt>
                <c:pt idx="354">
                  <c:v>794</c:v>
                </c:pt>
                <c:pt idx="355">
                  <c:v>795</c:v>
                </c:pt>
                <c:pt idx="356">
                  <c:v>796</c:v>
                </c:pt>
                <c:pt idx="357">
                  <c:v>797</c:v>
                </c:pt>
                <c:pt idx="358">
                  <c:v>798</c:v>
                </c:pt>
                <c:pt idx="359">
                  <c:v>799</c:v>
                </c:pt>
                <c:pt idx="360">
                  <c:v>800</c:v>
                </c:pt>
                <c:pt idx="361">
                  <c:v>801</c:v>
                </c:pt>
                <c:pt idx="362">
                  <c:v>802</c:v>
                </c:pt>
                <c:pt idx="363">
                  <c:v>803</c:v>
                </c:pt>
                <c:pt idx="364">
                  <c:v>804</c:v>
                </c:pt>
                <c:pt idx="365">
                  <c:v>805</c:v>
                </c:pt>
                <c:pt idx="366">
                  <c:v>806</c:v>
                </c:pt>
                <c:pt idx="367">
                  <c:v>807</c:v>
                </c:pt>
                <c:pt idx="368">
                  <c:v>808</c:v>
                </c:pt>
                <c:pt idx="369">
                  <c:v>809</c:v>
                </c:pt>
                <c:pt idx="370">
                  <c:v>810</c:v>
                </c:pt>
                <c:pt idx="371">
                  <c:v>811</c:v>
                </c:pt>
                <c:pt idx="372">
                  <c:v>812</c:v>
                </c:pt>
                <c:pt idx="373">
                  <c:v>813</c:v>
                </c:pt>
                <c:pt idx="374">
                  <c:v>814</c:v>
                </c:pt>
                <c:pt idx="375">
                  <c:v>815</c:v>
                </c:pt>
                <c:pt idx="376">
                  <c:v>816</c:v>
                </c:pt>
                <c:pt idx="377">
                  <c:v>817</c:v>
                </c:pt>
                <c:pt idx="378">
                  <c:v>818</c:v>
                </c:pt>
                <c:pt idx="379">
                  <c:v>819</c:v>
                </c:pt>
                <c:pt idx="380">
                  <c:v>820</c:v>
                </c:pt>
              </c:numCache>
            </c:numRef>
          </c:xVal>
          <c:yVal>
            <c:numRef>
              <c:f>工作表1!$G$2:$G$382</c:f>
              <c:numCache>
                <c:formatCode>General</c:formatCode>
                <c:ptCount val="381"/>
                <c:pt idx="0">
                  <c:v>1.1310000000000001E-2</c:v>
                </c:pt>
                <c:pt idx="1">
                  <c:v>1.0710000000000001E-2</c:v>
                </c:pt>
                <c:pt idx="2">
                  <c:v>1.0910000000000001E-2</c:v>
                </c:pt>
                <c:pt idx="3">
                  <c:v>1.2140000000000001E-2</c:v>
                </c:pt>
                <c:pt idx="4">
                  <c:v>1.1190000000000005E-2</c:v>
                </c:pt>
                <c:pt idx="5">
                  <c:v>1.059E-2</c:v>
                </c:pt>
                <c:pt idx="6">
                  <c:v>1.1840000000000359E-2</c:v>
                </c:pt>
                <c:pt idx="7">
                  <c:v>1.1639999999999998E-2</c:v>
                </c:pt>
                <c:pt idx="8">
                  <c:v>1.1730000000000023E-2</c:v>
                </c:pt>
                <c:pt idx="9">
                  <c:v>1.1830000000000005E-2</c:v>
                </c:pt>
                <c:pt idx="10">
                  <c:v>1.1769999999999999E-2</c:v>
                </c:pt>
                <c:pt idx="11">
                  <c:v>1.315E-2</c:v>
                </c:pt>
                <c:pt idx="12">
                  <c:v>1.2640000000000005E-2</c:v>
                </c:pt>
                <c:pt idx="13">
                  <c:v>1.3950000000000021E-2</c:v>
                </c:pt>
                <c:pt idx="14">
                  <c:v>1.5740000000000007E-2</c:v>
                </c:pt>
                <c:pt idx="15">
                  <c:v>1.6129999999999999E-2</c:v>
                </c:pt>
                <c:pt idx="16">
                  <c:v>1.7639999999999996E-2</c:v>
                </c:pt>
                <c:pt idx="17">
                  <c:v>1.9910000000000361E-2</c:v>
                </c:pt>
                <c:pt idx="18">
                  <c:v>2.2180000000000002E-2</c:v>
                </c:pt>
                <c:pt idx="19">
                  <c:v>2.5490000000000002E-2</c:v>
                </c:pt>
                <c:pt idx="20">
                  <c:v>3.0730000000000011E-2</c:v>
                </c:pt>
                <c:pt idx="21">
                  <c:v>3.3980000000000003E-2</c:v>
                </c:pt>
                <c:pt idx="22">
                  <c:v>3.8179999999999999E-2</c:v>
                </c:pt>
                <c:pt idx="23">
                  <c:v>4.1969999999999986E-2</c:v>
                </c:pt>
                <c:pt idx="24">
                  <c:v>5.1010000000000014E-2</c:v>
                </c:pt>
                <c:pt idx="25">
                  <c:v>5.6869999999999997E-2</c:v>
                </c:pt>
                <c:pt idx="26">
                  <c:v>6.6229999999999997E-2</c:v>
                </c:pt>
                <c:pt idx="27">
                  <c:v>7.4690000000000034E-2</c:v>
                </c:pt>
                <c:pt idx="28">
                  <c:v>8.5210000000000022E-2</c:v>
                </c:pt>
                <c:pt idx="29">
                  <c:v>9.9220000000000225E-2</c:v>
                </c:pt>
                <c:pt idx="30">
                  <c:v>0.11409000000000002</c:v>
                </c:pt>
                <c:pt idx="31">
                  <c:v>0.12870000000000001</c:v>
                </c:pt>
                <c:pt idx="32">
                  <c:v>0.14730000000000001</c:v>
                </c:pt>
                <c:pt idx="33">
                  <c:v>0.16134000000000001</c:v>
                </c:pt>
                <c:pt idx="34">
                  <c:v>0.17988000000000001</c:v>
                </c:pt>
                <c:pt idx="35">
                  <c:v>0.1976</c:v>
                </c:pt>
                <c:pt idx="36">
                  <c:v>0.20693000000000294</c:v>
                </c:pt>
                <c:pt idx="37">
                  <c:v>0.21894000000000557</c:v>
                </c:pt>
                <c:pt idx="38">
                  <c:v>0.23562</c:v>
                </c:pt>
                <c:pt idx="39">
                  <c:v>0.24699000000000446</c:v>
                </c:pt>
                <c:pt idx="40">
                  <c:v>0.25403000000000003</c:v>
                </c:pt>
                <c:pt idx="41">
                  <c:v>0.26161000000000001</c:v>
                </c:pt>
                <c:pt idx="42">
                  <c:v>0.27642000000000388</c:v>
                </c:pt>
                <c:pt idx="43">
                  <c:v>0.28421000000000002</c:v>
                </c:pt>
                <c:pt idx="44">
                  <c:v>0.28669</c:v>
                </c:pt>
                <c:pt idx="45">
                  <c:v>0.29995000000000038</c:v>
                </c:pt>
                <c:pt idx="46">
                  <c:v>0.30236000000000784</c:v>
                </c:pt>
                <c:pt idx="47">
                  <c:v>0.30778000000000288</c:v>
                </c:pt>
                <c:pt idx="48">
                  <c:v>0.31163000000000002</c:v>
                </c:pt>
                <c:pt idx="49">
                  <c:v>0.31533000000000388</c:v>
                </c:pt>
                <c:pt idx="50">
                  <c:v>0.3267800000000074</c:v>
                </c:pt>
                <c:pt idx="51">
                  <c:v>0.33024000000000031</c:v>
                </c:pt>
                <c:pt idx="52">
                  <c:v>0.33942000000001193</c:v>
                </c:pt>
                <c:pt idx="53">
                  <c:v>0.34322000000000008</c:v>
                </c:pt>
                <c:pt idx="54">
                  <c:v>0.36149000000000031</c:v>
                </c:pt>
                <c:pt idx="55">
                  <c:v>0.37083000000000038</c:v>
                </c:pt>
                <c:pt idx="56">
                  <c:v>0.38480000000000925</c:v>
                </c:pt>
                <c:pt idx="57">
                  <c:v>0.39760000000000717</c:v>
                </c:pt>
                <c:pt idx="58">
                  <c:v>0.41046000000000032</c:v>
                </c:pt>
                <c:pt idx="59">
                  <c:v>0.42818000000000672</c:v>
                </c:pt>
                <c:pt idx="60">
                  <c:v>0.43726000000000032</c:v>
                </c:pt>
                <c:pt idx="61">
                  <c:v>0.45973000000000003</c:v>
                </c:pt>
                <c:pt idx="62">
                  <c:v>0.48743000000000031</c:v>
                </c:pt>
                <c:pt idx="63">
                  <c:v>0.50524999999999998</c:v>
                </c:pt>
                <c:pt idx="64">
                  <c:v>0.52295000000000003</c:v>
                </c:pt>
                <c:pt idx="65">
                  <c:v>0.54488999999999999</c:v>
                </c:pt>
                <c:pt idx="66">
                  <c:v>0.56528</c:v>
                </c:pt>
                <c:pt idx="67">
                  <c:v>0.57867000000001434</c:v>
                </c:pt>
                <c:pt idx="68">
                  <c:v>0.60263000000001277</c:v>
                </c:pt>
                <c:pt idx="69">
                  <c:v>0.61836000000000002</c:v>
                </c:pt>
                <c:pt idx="70">
                  <c:v>0.63587000000001648</c:v>
                </c:pt>
                <c:pt idx="71">
                  <c:v>0.66769000000002598</c:v>
                </c:pt>
                <c:pt idx="72">
                  <c:v>0.6903899999999995</c:v>
                </c:pt>
                <c:pt idx="73">
                  <c:v>0.71074000000001636</c:v>
                </c:pt>
                <c:pt idx="74">
                  <c:v>0.73723000000000005</c:v>
                </c:pt>
                <c:pt idx="75">
                  <c:v>0.74926000000000004</c:v>
                </c:pt>
                <c:pt idx="76">
                  <c:v>0.76962000000001995</c:v>
                </c:pt>
                <c:pt idx="77">
                  <c:v>0.79195000000000004</c:v>
                </c:pt>
                <c:pt idx="78">
                  <c:v>0.80749000000000004</c:v>
                </c:pt>
                <c:pt idx="79">
                  <c:v>0.82706999999999997</c:v>
                </c:pt>
                <c:pt idx="80">
                  <c:v>0.83152000000000004</c:v>
                </c:pt>
                <c:pt idx="81">
                  <c:v>0.84678000000000064</c:v>
                </c:pt>
                <c:pt idx="82">
                  <c:v>0.86125000000000063</c:v>
                </c:pt>
                <c:pt idx="83">
                  <c:v>0.88027</c:v>
                </c:pt>
                <c:pt idx="84">
                  <c:v>0.8861</c:v>
                </c:pt>
                <c:pt idx="85">
                  <c:v>0.89578000000000002</c:v>
                </c:pt>
                <c:pt idx="86">
                  <c:v>0.90329000000000004</c:v>
                </c:pt>
                <c:pt idx="87">
                  <c:v>0.91574999999999995</c:v>
                </c:pt>
                <c:pt idx="88">
                  <c:v>0.93128</c:v>
                </c:pt>
                <c:pt idx="89">
                  <c:v>0.93508999999999998</c:v>
                </c:pt>
                <c:pt idx="90">
                  <c:v>0.93767000000001333</c:v>
                </c:pt>
                <c:pt idx="91">
                  <c:v>0.95225000000000004</c:v>
                </c:pt>
                <c:pt idx="92">
                  <c:v>0.96286000000000005</c:v>
                </c:pt>
                <c:pt idx="93">
                  <c:v>0.97045999999999999</c:v>
                </c:pt>
                <c:pt idx="94">
                  <c:v>0.98705999999999949</c:v>
                </c:pt>
                <c:pt idx="95">
                  <c:v>0.98182999999999998</c:v>
                </c:pt>
                <c:pt idx="96">
                  <c:v>0.98120999999999958</c:v>
                </c:pt>
                <c:pt idx="97">
                  <c:v>0.99635999999999958</c:v>
                </c:pt>
                <c:pt idx="98">
                  <c:v>0.99763000000000002</c:v>
                </c:pt>
                <c:pt idx="99">
                  <c:v>0.9916199999999995</c:v>
                </c:pt>
                <c:pt idx="100">
                  <c:v>0.99629000000000001</c:v>
                </c:pt>
                <c:pt idx="101">
                  <c:v>1</c:v>
                </c:pt>
                <c:pt idx="102">
                  <c:v>0.9942799999999995</c:v>
                </c:pt>
                <c:pt idx="103">
                  <c:v>0.99883999999999951</c:v>
                </c:pt>
                <c:pt idx="104">
                  <c:v>0.98665000000000003</c:v>
                </c:pt>
                <c:pt idx="105">
                  <c:v>0.99587000000000003</c:v>
                </c:pt>
                <c:pt idx="106">
                  <c:v>0.99702999999999997</c:v>
                </c:pt>
                <c:pt idx="107">
                  <c:v>0.99187000000000003</c:v>
                </c:pt>
                <c:pt idx="108">
                  <c:v>0.98353999999998565</c:v>
                </c:pt>
                <c:pt idx="109">
                  <c:v>0.97645999999999999</c:v>
                </c:pt>
                <c:pt idx="110">
                  <c:v>0.98709999999999998</c:v>
                </c:pt>
                <c:pt idx="111">
                  <c:v>0.9775199999999995</c:v>
                </c:pt>
                <c:pt idx="112">
                  <c:v>0.98754999999999959</c:v>
                </c:pt>
                <c:pt idx="113">
                  <c:v>0.96825000000000061</c:v>
                </c:pt>
                <c:pt idx="114">
                  <c:v>0.96221000000000001</c:v>
                </c:pt>
                <c:pt idx="115">
                  <c:v>0.96128000000000002</c:v>
                </c:pt>
                <c:pt idx="116">
                  <c:v>0.95618000000000003</c:v>
                </c:pt>
                <c:pt idx="117">
                  <c:v>0.95860000000001389</c:v>
                </c:pt>
                <c:pt idx="118">
                  <c:v>0.95760000000001377</c:v>
                </c:pt>
                <c:pt idx="119">
                  <c:v>0.93796999999999997</c:v>
                </c:pt>
                <c:pt idx="120">
                  <c:v>0.94427000000000005</c:v>
                </c:pt>
                <c:pt idx="121">
                  <c:v>0.93668000000000062</c:v>
                </c:pt>
                <c:pt idx="122">
                  <c:v>0.92403999999999997</c:v>
                </c:pt>
                <c:pt idx="123">
                  <c:v>0.92376000000000003</c:v>
                </c:pt>
                <c:pt idx="124">
                  <c:v>0.92105999999999999</c:v>
                </c:pt>
                <c:pt idx="125">
                  <c:v>0.91052999999999951</c:v>
                </c:pt>
                <c:pt idx="126">
                  <c:v>0.90950999999999949</c:v>
                </c:pt>
                <c:pt idx="127">
                  <c:v>0.90537999999999996</c:v>
                </c:pt>
                <c:pt idx="128">
                  <c:v>0.89766000000000001</c:v>
                </c:pt>
                <c:pt idx="129">
                  <c:v>0.88571</c:v>
                </c:pt>
                <c:pt idx="130">
                  <c:v>0.87766999999999995</c:v>
                </c:pt>
                <c:pt idx="131">
                  <c:v>0.87483999999999995</c:v>
                </c:pt>
                <c:pt idx="132">
                  <c:v>0.86714000000001434</c:v>
                </c:pt>
                <c:pt idx="133">
                  <c:v>0.86295000000000865</c:v>
                </c:pt>
                <c:pt idx="134">
                  <c:v>0.85219000000001321</c:v>
                </c:pt>
                <c:pt idx="135">
                  <c:v>0.83845000000000003</c:v>
                </c:pt>
                <c:pt idx="136">
                  <c:v>0.83589000000001434</c:v>
                </c:pt>
                <c:pt idx="137">
                  <c:v>0.83704000000001366</c:v>
                </c:pt>
                <c:pt idx="138">
                  <c:v>0.81506000000000001</c:v>
                </c:pt>
                <c:pt idx="139">
                  <c:v>0.81057000000000001</c:v>
                </c:pt>
                <c:pt idx="140">
                  <c:v>0.80442000000000002</c:v>
                </c:pt>
                <c:pt idx="141">
                  <c:v>0.79883000000000004</c:v>
                </c:pt>
                <c:pt idx="142">
                  <c:v>0.78759999999999997</c:v>
                </c:pt>
                <c:pt idx="143">
                  <c:v>0.79107000000000005</c:v>
                </c:pt>
                <c:pt idx="144">
                  <c:v>0.77095000000001479</c:v>
                </c:pt>
                <c:pt idx="145">
                  <c:v>0.76601000000000063</c:v>
                </c:pt>
                <c:pt idx="146">
                  <c:v>0.75987000000001637</c:v>
                </c:pt>
                <c:pt idx="147">
                  <c:v>0.74998000000000065</c:v>
                </c:pt>
                <c:pt idx="148">
                  <c:v>0.74530000000000063</c:v>
                </c:pt>
                <c:pt idx="149">
                  <c:v>0.71897000000001265</c:v>
                </c:pt>
                <c:pt idx="150">
                  <c:v>0.72310000000000063</c:v>
                </c:pt>
                <c:pt idx="151">
                  <c:v>0.70380000000000065</c:v>
                </c:pt>
                <c:pt idx="152">
                  <c:v>0.70347999999999999</c:v>
                </c:pt>
                <c:pt idx="153">
                  <c:v>0.69286999999999999</c:v>
                </c:pt>
                <c:pt idx="154">
                  <c:v>0.68998999999999999</c:v>
                </c:pt>
                <c:pt idx="155">
                  <c:v>0.68340000000000001</c:v>
                </c:pt>
                <c:pt idx="156">
                  <c:v>0.66778000000001636</c:v>
                </c:pt>
                <c:pt idx="157">
                  <c:v>0.65362000000002174</c:v>
                </c:pt>
                <c:pt idx="158">
                  <c:v>0.66186000000001333</c:v>
                </c:pt>
                <c:pt idx="159">
                  <c:v>0.64133000000000062</c:v>
                </c:pt>
                <c:pt idx="160">
                  <c:v>0.64700000000001434</c:v>
                </c:pt>
                <c:pt idx="161">
                  <c:v>0.63854000000001065</c:v>
                </c:pt>
                <c:pt idx="162">
                  <c:v>0.63402000000001535</c:v>
                </c:pt>
                <c:pt idx="163">
                  <c:v>0.62999000000001648</c:v>
                </c:pt>
                <c:pt idx="164">
                  <c:v>0.62456</c:v>
                </c:pt>
                <c:pt idx="165">
                  <c:v>0.60626000000000002</c:v>
                </c:pt>
                <c:pt idx="166">
                  <c:v>0.61012000000000965</c:v>
                </c:pt>
                <c:pt idx="167">
                  <c:v>0.59335999999999856</c:v>
                </c:pt>
                <c:pt idx="168">
                  <c:v>0.58996999999999356</c:v>
                </c:pt>
                <c:pt idx="169">
                  <c:v>0.58045999999998565</c:v>
                </c:pt>
                <c:pt idx="170">
                  <c:v>0.57280000000000064</c:v>
                </c:pt>
                <c:pt idx="171">
                  <c:v>0.55754999999999999</c:v>
                </c:pt>
                <c:pt idx="172">
                  <c:v>0.55810999999999999</c:v>
                </c:pt>
                <c:pt idx="173">
                  <c:v>0.54098000000000002</c:v>
                </c:pt>
                <c:pt idx="174">
                  <c:v>0.55262999999999995</c:v>
                </c:pt>
                <c:pt idx="175">
                  <c:v>0.53359000000000001</c:v>
                </c:pt>
                <c:pt idx="176">
                  <c:v>0.52902000000000005</c:v>
                </c:pt>
                <c:pt idx="177">
                  <c:v>0.51964999999999995</c:v>
                </c:pt>
                <c:pt idx="178">
                  <c:v>0.50875000000000004</c:v>
                </c:pt>
                <c:pt idx="179">
                  <c:v>0.5081</c:v>
                </c:pt>
                <c:pt idx="180">
                  <c:v>0.50153999999998689</c:v>
                </c:pt>
                <c:pt idx="181">
                  <c:v>0.50214000000000003</c:v>
                </c:pt>
                <c:pt idx="182">
                  <c:v>0.48716000000000032</c:v>
                </c:pt>
                <c:pt idx="183">
                  <c:v>0.47259000000000001</c:v>
                </c:pt>
                <c:pt idx="184">
                  <c:v>0.46934000000000031</c:v>
                </c:pt>
                <c:pt idx="185">
                  <c:v>0.4582</c:v>
                </c:pt>
                <c:pt idx="186">
                  <c:v>0.46142000000000088</c:v>
                </c:pt>
                <c:pt idx="187">
                  <c:v>0.45527000000000001</c:v>
                </c:pt>
                <c:pt idx="188">
                  <c:v>0.43818000000000717</c:v>
                </c:pt>
                <c:pt idx="189">
                  <c:v>0.42353000000000002</c:v>
                </c:pt>
                <c:pt idx="190">
                  <c:v>0.42820000000000008</c:v>
                </c:pt>
                <c:pt idx="191">
                  <c:v>0.43033000000000032</c:v>
                </c:pt>
                <c:pt idx="192">
                  <c:v>0.42084000000000032</c:v>
                </c:pt>
                <c:pt idx="193">
                  <c:v>0.41020000000000001</c:v>
                </c:pt>
                <c:pt idx="194">
                  <c:v>0.40294000000000002</c:v>
                </c:pt>
                <c:pt idx="195">
                  <c:v>0.39498000000001177</c:v>
                </c:pt>
                <c:pt idx="196">
                  <c:v>0.39059000000000038</c:v>
                </c:pt>
                <c:pt idx="197">
                  <c:v>0.37965000000000032</c:v>
                </c:pt>
                <c:pt idx="198">
                  <c:v>0.37718000000000745</c:v>
                </c:pt>
                <c:pt idx="199">
                  <c:v>0.37140000000000711</c:v>
                </c:pt>
                <c:pt idx="200">
                  <c:v>0.370400000000007</c:v>
                </c:pt>
                <c:pt idx="201">
                  <c:v>0.36121000000000031</c:v>
                </c:pt>
                <c:pt idx="202">
                  <c:v>0.36126000000000008</c:v>
                </c:pt>
                <c:pt idx="203">
                  <c:v>0.35107000000000038</c:v>
                </c:pt>
                <c:pt idx="204">
                  <c:v>0.34791000000000138</c:v>
                </c:pt>
                <c:pt idx="205">
                  <c:v>0.32915000000000288</c:v>
                </c:pt>
                <c:pt idx="206">
                  <c:v>0.33139000000000784</c:v>
                </c:pt>
                <c:pt idx="207">
                  <c:v>0.32742000000001137</c:v>
                </c:pt>
                <c:pt idx="208">
                  <c:v>0.32428000000000717</c:v>
                </c:pt>
                <c:pt idx="209">
                  <c:v>0.32321000000000188</c:v>
                </c:pt>
                <c:pt idx="210">
                  <c:v>0.31449000000000032</c:v>
                </c:pt>
                <c:pt idx="211">
                  <c:v>0.31228000000000639</c:v>
                </c:pt>
                <c:pt idx="212">
                  <c:v>0.30725000000000002</c:v>
                </c:pt>
                <c:pt idx="213">
                  <c:v>0.29707000000000588</c:v>
                </c:pt>
                <c:pt idx="214">
                  <c:v>0.29775000000000001</c:v>
                </c:pt>
                <c:pt idx="215">
                  <c:v>0.29050000000000031</c:v>
                </c:pt>
                <c:pt idx="216">
                  <c:v>0.29227000000000031</c:v>
                </c:pt>
                <c:pt idx="217">
                  <c:v>0.2927300000000001</c:v>
                </c:pt>
                <c:pt idx="218">
                  <c:v>0.28306000000000031</c:v>
                </c:pt>
                <c:pt idx="219">
                  <c:v>0.28049000000000002</c:v>
                </c:pt>
                <c:pt idx="220">
                  <c:v>0.28560000000000002</c:v>
                </c:pt>
                <c:pt idx="221">
                  <c:v>0.28068000000000032</c:v>
                </c:pt>
                <c:pt idx="222">
                  <c:v>0.26656000000000002</c:v>
                </c:pt>
                <c:pt idx="223">
                  <c:v>0.25536000000000031</c:v>
                </c:pt>
                <c:pt idx="224">
                  <c:v>0.26129999999999998</c:v>
                </c:pt>
                <c:pt idx="225">
                  <c:v>0.25598000000000032</c:v>
                </c:pt>
                <c:pt idx="226">
                  <c:v>0.25872999999999996</c:v>
                </c:pt>
                <c:pt idx="227">
                  <c:v>0.24841000000000524</c:v>
                </c:pt>
                <c:pt idx="228">
                  <c:v>0.25038000000000032</c:v>
                </c:pt>
                <c:pt idx="229">
                  <c:v>0.23583999999999999</c:v>
                </c:pt>
                <c:pt idx="230">
                  <c:v>0.23752999999999999</c:v>
                </c:pt>
                <c:pt idx="231">
                  <c:v>0.23745000000000024</c:v>
                </c:pt>
                <c:pt idx="232">
                  <c:v>0.23258999999999999</c:v>
                </c:pt>
                <c:pt idx="233">
                  <c:v>0.22500999999999999</c:v>
                </c:pt>
                <c:pt idx="234">
                  <c:v>0.22161</c:v>
                </c:pt>
                <c:pt idx="235">
                  <c:v>0.21749000000000476</c:v>
                </c:pt>
                <c:pt idx="236">
                  <c:v>0.21827000000000021</c:v>
                </c:pt>
                <c:pt idx="237">
                  <c:v>0.22112999999999997</c:v>
                </c:pt>
                <c:pt idx="238">
                  <c:v>0.21016000000000001</c:v>
                </c:pt>
                <c:pt idx="239">
                  <c:v>0.21798000000000384</c:v>
                </c:pt>
                <c:pt idx="240">
                  <c:v>0.21207999999999999</c:v>
                </c:pt>
                <c:pt idx="241">
                  <c:v>0.21179000000000373</c:v>
                </c:pt>
                <c:pt idx="242">
                  <c:v>0.20397999999999999</c:v>
                </c:pt>
                <c:pt idx="243">
                  <c:v>0.20283000000000001</c:v>
                </c:pt>
                <c:pt idx="244">
                  <c:v>0.20085</c:v>
                </c:pt>
                <c:pt idx="245">
                  <c:v>0.20238999999999999</c:v>
                </c:pt>
                <c:pt idx="246">
                  <c:v>0.18941000000000549</c:v>
                </c:pt>
                <c:pt idx="247">
                  <c:v>0.19789999999999999</c:v>
                </c:pt>
                <c:pt idx="248">
                  <c:v>0.19744000000000347</c:v>
                </c:pt>
                <c:pt idx="249">
                  <c:v>0.20045000000000004</c:v>
                </c:pt>
                <c:pt idx="250">
                  <c:v>0.19253999999999999</c:v>
                </c:pt>
                <c:pt idx="251">
                  <c:v>0.19388</c:v>
                </c:pt>
                <c:pt idx="252">
                  <c:v>0.17799000000000384</c:v>
                </c:pt>
                <c:pt idx="253">
                  <c:v>0.17186999999999999</c:v>
                </c:pt>
                <c:pt idx="254">
                  <c:v>0.18032999999999999</c:v>
                </c:pt>
                <c:pt idx="255">
                  <c:v>0.17809000000000041</c:v>
                </c:pt>
                <c:pt idx="256">
                  <c:v>0.17385</c:v>
                </c:pt>
                <c:pt idx="257">
                  <c:v>0.16486000000000001</c:v>
                </c:pt>
                <c:pt idx="258">
                  <c:v>0.18007999999999999</c:v>
                </c:pt>
                <c:pt idx="259">
                  <c:v>0.17632999999999999</c:v>
                </c:pt>
                <c:pt idx="260">
                  <c:v>0.16908000000000001</c:v>
                </c:pt>
                <c:pt idx="261">
                  <c:v>0.16811999999999999</c:v>
                </c:pt>
                <c:pt idx="262">
                  <c:v>0.16184000000000001</c:v>
                </c:pt>
                <c:pt idx="263">
                  <c:v>0.15990000000000443</c:v>
                </c:pt>
                <c:pt idx="264">
                  <c:v>0.16513</c:v>
                </c:pt>
                <c:pt idx="265">
                  <c:v>0.16252</c:v>
                </c:pt>
                <c:pt idx="266">
                  <c:v>0.15048000000000294</c:v>
                </c:pt>
                <c:pt idx="267">
                  <c:v>0.16366</c:v>
                </c:pt>
                <c:pt idx="268">
                  <c:v>0.15575000000000044</c:v>
                </c:pt>
                <c:pt idx="269">
                  <c:v>0.16758000000000001</c:v>
                </c:pt>
                <c:pt idx="270">
                  <c:v>0.15435000000000001</c:v>
                </c:pt>
                <c:pt idx="271">
                  <c:v>0.15951000000000445</c:v>
                </c:pt>
                <c:pt idx="272">
                  <c:v>0.15467</c:v>
                </c:pt>
                <c:pt idx="273">
                  <c:v>0.15741000000000543</c:v>
                </c:pt>
                <c:pt idx="274">
                  <c:v>0.16170000000000001</c:v>
                </c:pt>
                <c:pt idx="275">
                  <c:v>0.14937</c:v>
                </c:pt>
                <c:pt idx="276">
                  <c:v>0.15128000000000041</c:v>
                </c:pt>
                <c:pt idx="277">
                  <c:v>0.15148000000000339</c:v>
                </c:pt>
                <c:pt idx="278">
                  <c:v>0.15307999999999999</c:v>
                </c:pt>
                <c:pt idx="279">
                  <c:v>0.15022000000000021</c:v>
                </c:pt>
                <c:pt idx="280">
                  <c:v>0.15242000000000044</c:v>
                </c:pt>
                <c:pt idx="281">
                  <c:v>0.15320000000000294</c:v>
                </c:pt>
                <c:pt idx="282">
                  <c:v>0.14348000000000041</c:v>
                </c:pt>
                <c:pt idx="283">
                  <c:v>0.15360000000000001</c:v>
                </c:pt>
                <c:pt idx="284">
                  <c:v>0.15764000000000244</c:v>
                </c:pt>
                <c:pt idx="285">
                  <c:v>0.15565000000000001</c:v>
                </c:pt>
                <c:pt idx="286">
                  <c:v>0.15075000000000024</c:v>
                </c:pt>
                <c:pt idx="287">
                  <c:v>0.15568000000000001</c:v>
                </c:pt>
                <c:pt idx="288">
                  <c:v>0.16184000000000001</c:v>
                </c:pt>
                <c:pt idx="289">
                  <c:v>0.15917999999999999</c:v>
                </c:pt>
                <c:pt idx="290">
                  <c:v>0.15125000000000041</c:v>
                </c:pt>
                <c:pt idx="291">
                  <c:v>0.16127</c:v>
                </c:pt>
                <c:pt idx="292">
                  <c:v>0.15860000000000021</c:v>
                </c:pt>
                <c:pt idx="293">
                  <c:v>0.15268000000000001</c:v>
                </c:pt>
                <c:pt idx="294">
                  <c:v>0.15522000000000041</c:v>
                </c:pt>
                <c:pt idx="295">
                  <c:v>0.15853000000000345</c:v>
                </c:pt>
                <c:pt idx="296">
                  <c:v>0.17072999999999999</c:v>
                </c:pt>
                <c:pt idx="297">
                  <c:v>0.15693000000000443</c:v>
                </c:pt>
                <c:pt idx="298">
                  <c:v>0.16933000000000001</c:v>
                </c:pt>
                <c:pt idx="299">
                  <c:v>0.17263999999999999</c:v>
                </c:pt>
                <c:pt idx="300">
                  <c:v>0.16628000000000001</c:v>
                </c:pt>
                <c:pt idx="301">
                  <c:v>0.16728999999999999</c:v>
                </c:pt>
                <c:pt idx="302">
                  <c:v>0.17247999999999999</c:v>
                </c:pt>
                <c:pt idx="303">
                  <c:v>0.15240000000000384</c:v>
                </c:pt>
                <c:pt idx="304">
                  <c:v>0.16799000000000044</c:v>
                </c:pt>
                <c:pt idx="305">
                  <c:v>0.17763000000000001</c:v>
                </c:pt>
                <c:pt idx="306">
                  <c:v>0.17449000000000375</c:v>
                </c:pt>
                <c:pt idx="307">
                  <c:v>0.16839000000000001</c:v>
                </c:pt>
                <c:pt idx="308">
                  <c:v>0.18980000000000041</c:v>
                </c:pt>
                <c:pt idx="309">
                  <c:v>0.18591000000000524</c:v>
                </c:pt>
                <c:pt idx="310">
                  <c:v>0.18243000000000384</c:v>
                </c:pt>
                <c:pt idx="311">
                  <c:v>0.17127999999999999</c:v>
                </c:pt>
                <c:pt idx="312">
                  <c:v>0.16616999999999998</c:v>
                </c:pt>
                <c:pt idx="313">
                  <c:v>0.18621000000000443</c:v>
                </c:pt>
                <c:pt idx="314">
                  <c:v>0.17252999999999999</c:v>
                </c:pt>
                <c:pt idx="315">
                  <c:v>0.16911000000000001</c:v>
                </c:pt>
                <c:pt idx="316">
                  <c:v>0.18392000000000044</c:v>
                </c:pt>
                <c:pt idx="317">
                  <c:v>0.18705000000000024</c:v>
                </c:pt>
                <c:pt idx="318">
                  <c:v>0.20005000000000001</c:v>
                </c:pt>
                <c:pt idx="319">
                  <c:v>0.19914000000000001</c:v>
                </c:pt>
                <c:pt idx="320">
                  <c:v>0.18696000000000446</c:v>
                </c:pt>
                <c:pt idx="321">
                  <c:v>0.18540000000000384</c:v>
                </c:pt>
                <c:pt idx="322">
                  <c:v>0.19778000000000001</c:v>
                </c:pt>
                <c:pt idx="323">
                  <c:v>0.19259999999999999</c:v>
                </c:pt>
                <c:pt idx="324">
                  <c:v>0.18539000000000044</c:v>
                </c:pt>
                <c:pt idx="325">
                  <c:v>0.20036000000000001</c:v>
                </c:pt>
                <c:pt idx="326">
                  <c:v>0.20522000000000001</c:v>
                </c:pt>
                <c:pt idx="327">
                  <c:v>0.20965</c:v>
                </c:pt>
                <c:pt idx="328">
                  <c:v>0.21652000000000021</c:v>
                </c:pt>
                <c:pt idx="329">
                  <c:v>0.20438000000000001</c:v>
                </c:pt>
                <c:pt idx="330">
                  <c:v>0.23755999999999999</c:v>
                </c:pt>
                <c:pt idx="331">
                  <c:v>0.20487</c:v>
                </c:pt>
                <c:pt idx="332">
                  <c:v>0.20492000000000021</c:v>
                </c:pt>
                <c:pt idx="333">
                  <c:v>0.22796000000000041</c:v>
                </c:pt>
                <c:pt idx="334">
                  <c:v>0.23457</c:v>
                </c:pt>
                <c:pt idx="335">
                  <c:v>0.22442000000000001</c:v>
                </c:pt>
                <c:pt idx="336">
                  <c:v>0.22309999999999999</c:v>
                </c:pt>
                <c:pt idx="337">
                  <c:v>0.23907999999999999</c:v>
                </c:pt>
                <c:pt idx="338">
                  <c:v>0.21969000000000041</c:v>
                </c:pt>
                <c:pt idx="339">
                  <c:v>0.25003000000000003</c:v>
                </c:pt>
                <c:pt idx="340">
                  <c:v>0.28620000000000001</c:v>
                </c:pt>
                <c:pt idx="341">
                  <c:v>0.24841000000000524</c:v>
                </c:pt>
                <c:pt idx="342">
                  <c:v>0.23547999999999999</c:v>
                </c:pt>
                <c:pt idx="343">
                  <c:v>0.25397000000000008</c:v>
                </c:pt>
                <c:pt idx="344">
                  <c:v>0.25074999999999997</c:v>
                </c:pt>
                <c:pt idx="345">
                  <c:v>0.25631000000000032</c:v>
                </c:pt>
                <c:pt idx="346">
                  <c:v>0.24831000000000339</c:v>
                </c:pt>
                <c:pt idx="347">
                  <c:v>0.24392000000000041</c:v>
                </c:pt>
                <c:pt idx="348">
                  <c:v>0.25063999999999997</c:v>
                </c:pt>
                <c:pt idx="349">
                  <c:v>0.27840000000000031</c:v>
                </c:pt>
                <c:pt idx="350">
                  <c:v>0.28011000000000008</c:v>
                </c:pt>
                <c:pt idx="351">
                  <c:v>0.27916000000000002</c:v>
                </c:pt>
                <c:pt idx="352">
                  <c:v>0.27737000000000678</c:v>
                </c:pt>
                <c:pt idx="353">
                  <c:v>0.29398000000000801</c:v>
                </c:pt>
                <c:pt idx="354">
                  <c:v>0.29068000000000038</c:v>
                </c:pt>
                <c:pt idx="355">
                  <c:v>0.27108000000000032</c:v>
                </c:pt>
                <c:pt idx="356">
                  <c:v>0.31479000000000001</c:v>
                </c:pt>
                <c:pt idx="357">
                  <c:v>0.30465000000000031</c:v>
                </c:pt>
                <c:pt idx="358">
                  <c:v>0.32537000000001154</c:v>
                </c:pt>
                <c:pt idx="359">
                  <c:v>0.34344000000000002</c:v>
                </c:pt>
                <c:pt idx="360">
                  <c:v>0.35874</c:v>
                </c:pt>
                <c:pt idx="361">
                  <c:v>0.33703000000000038</c:v>
                </c:pt>
                <c:pt idx="362">
                  <c:v>0.32812000000000824</c:v>
                </c:pt>
                <c:pt idx="363">
                  <c:v>0.31710000000000038</c:v>
                </c:pt>
                <c:pt idx="364">
                  <c:v>0.28133000000000002</c:v>
                </c:pt>
                <c:pt idx="365">
                  <c:v>0.31380000000000824</c:v>
                </c:pt>
                <c:pt idx="366">
                  <c:v>0.36633000000000032</c:v>
                </c:pt>
                <c:pt idx="367">
                  <c:v>0.35821000000000008</c:v>
                </c:pt>
                <c:pt idx="368">
                  <c:v>0.34430000000000038</c:v>
                </c:pt>
                <c:pt idx="369">
                  <c:v>0.38580000000000947</c:v>
                </c:pt>
                <c:pt idx="370">
                  <c:v>0.35961000000000032</c:v>
                </c:pt>
                <c:pt idx="371">
                  <c:v>0.36227000000000031</c:v>
                </c:pt>
                <c:pt idx="372">
                  <c:v>0.38761000000000717</c:v>
                </c:pt>
                <c:pt idx="373">
                  <c:v>0.39234000000000824</c:v>
                </c:pt>
                <c:pt idx="374">
                  <c:v>0.37735000000000796</c:v>
                </c:pt>
                <c:pt idx="375">
                  <c:v>0.39262000000000824</c:v>
                </c:pt>
                <c:pt idx="376">
                  <c:v>0.36158000000000717</c:v>
                </c:pt>
                <c:pt idx="377">
                  <c:v>0.39456000000000824</c:v>
                </c:pt>
                <c:pt idx="378">
                  <c:v>0.41476000000000002</c:v>
                </c:pt>
                <c:pt idx="379">
                  <c:v>0.46810000000000002</c:v>
                </c:pt>
                <c:pt idx="380">
                  <c:v>0.4344100000000079</c:v>
                </c:pt>
              </c:numCache>
            </c:numRef>
          </c:yVal>
          <c:smooth val="1"/>
          <c:extLst xmlns:c16r2="http://schemas.microsoft.com/office/drawing/2015/06/chart">
            <c:ext xmlns:c16="http://schemas.microsoft.com/office/drawing/2014/chart" uri="{C3380CC4-5D6E-409C-BE32-E72D297353CC}">
              <c16:uniqueId val="{00000004-C7FC-48FD-8408-E97BA7E07A3A}"/>
            </c:ext>
          </c:extLst>
        </c:ser>
        <c:ser>
          <c:idx val="6"/>
          <c:order val="5"/>
          <c:tx>
            <c:v>DCM Fuming cycle 3</c:v>
          </c:tx>
          <c:marker>
            <c:symbol val="none"/>
          </c:marker>
          <c:xVal>
            <c:numRef>
              <c:f>工作表1!$N$2:$N$382</c:f>
              <c:numCache>
                <c:formatCode>General</c:formatCode>
                <c:ptCount val="381"/>
                <c:pt idx="0">
                  <c:v>440</c:v>
                </c:pt>
                <c:pt idx="1">
                  <c:v>441</c:v>
                </c:pt>
                <c:pt idx="2">
                  <c:v>442</c:v>
                </c:pt>
                <c:pt idx="3">
                  <c:v>443</c:v>
                </c:pt>
                <c:pt idx="4">
                  <c:v>444</c:v>
                </c:pt>
                <c:pt idx="5">
                  <c:v>445</c:v>
                </c:pt>
                <c:pt idx="6">
                  <c:v>446</c:v>
                </c:pt>
                <c:pt idx="7">
                  <c:v>447</c:v>
                </c:pt>
                <c:pt idx="8">
                  <c:v>448</c:v>
                </c:pt>
                <c:pt idx="9">
                  <c:v>449</c:v>
                </c:pt>
                <c:pt idx="10">
                  <c:v>450</c:v>
                </c:pt>
                <c:pt idx="11">
                  <c:v>451</c:v>
                </c:pt>
                <c:pt idx="12">
                  <c:v>452</c:v>
                </c:pt>
                <c:pt idx="13">
                  <c:v>453</c:v>
                </c:pt>
                <c:pt idx="14">
                  <c:v>454</c:v>
                </c:pt>
                <c:pt idx="15">
                  <c:v>455</c:v>
                </c:pt>
                <c:pt idx="16">
                  <c:v>456</c:v>
                </c:pt>
                <c:pt idx="17">
                  <c:v>457</c:v>
                </c:pt>
                <c:pt idx="18">
                  <c:v>458</c:v>
                </c:pt>
                <c:pt idx="19">
                  <c:v>459</c:v>
                </c:pt>
                <c:pt idx="20">
                  <c:v>460</c:v>
                </c:pt>
                <c:pt idx="21">
                  <c:v>461</c:v>
                </c:pt>
                <c:pt idx="22">
                  <c:v>462</c:v>
                </c:pt>
                <c:pt idx="23">
                  <c:v>463</c:v>
                </c:pt>
                <c:pt idx="24">
                  <c:v>464</c:v>
                </c:pt>
                <c:pt idx="25">
                  <c:v>465</c:v>
                </c:pt>
                <c:pt idx="26">
                  <c:v>466</c:v>
                </c:pt>
                <c:pt idx="27">
                  <c:v>467</c:v>
                </c:pt>
                <c:pt idx="28">
                  <c:v>468</c:v>
                </c:pt>
                <c:pt idx="29">
                  <c:v>469</c:v>
                </c:pt>
                <c:pt idx="30">
                  <c:v>470</c:v>
                </c:pt>
                <c:pt idx="31">
                  <c:v>471</c:v>
                </c:pt>
                <c:pt idx="32">
                  <c:v>472</c:v>
                </c:pt>
                <c:pt idx="33">
                  <c:v>473</c:v>
                </c:pt>
                <c:pt idx="34">
                  <c:v>474</c:v>
                </c:pt>
                <c:pt idx="35">
                  <c:v>475</c:v>
                </c:pt>
                <c:pt idx="36">
                  <c:v>476</c:v>
                </c:pt>
                <c:pt idx="37">
                  <c:v>477</c:v>
                </c:pt>
                <c:pt idx="38">
                  <c:v>478</c:v>
                </c:pt>
                <c:pt idx="39">
                  <c:v>479</c:v>
                </c:pt>
                <c:pt idx="40">
                  <c:v>480</c:v>
                </c:pt>
                <c:pt idx="41">
                  <c:v>481</c:v>
                </c:pt>
                <c:pt idx="42">
                  <c:v>482</c:v>
                </c:pt>
                <c:pt idx="43">
                  <c:v>483</c:v>
                </c:pt>
                <c:pt idx="44">
                  <c:v>484</c:v>
                </c:pt>
                <c:pt idx="45">
                  <c:v>485</c:v>
                </c:pt>
                <c:pt idx="46">
                  <c:v>486</c:v>
                </c:pt>
                <c:pt idx="47">
                  <c:v>487</c:v>
                </c:pt>
                <c:pt idx="48">
                  <c:v>488</c:v>
                </c:pt>
                <c:pt idx="49">
                  <c:v>489</c:v>
                </c:pt>
                <c:pt idx="50">
                  <c:v>490</c:v>
                </c:pt>
                <c:pt idx="51">
                  <c:v>491</c:v>
                </c:pt>
                <c:pt idx="52">
                  <c:v>492</c:v>
                </c:pt>
                <c:pt idx="53">
                  <c:v>493</c:v>
                </c:pt>
                <c:pt idx="54">
                  <c:v>494</c:v>
                </c:pt>
                <c:pt idx="55">
                  <c:v>495</c:v>
                </c:pt>
                <c:pt idx="56">
                  <c:v>496</c:v>
                </c:pt>
                <c:pt idx="57">
                  <c:v>497</c:v>
                </c:pt>
                <c:pt idx="58">
                  <c:v>498</c:v>
                </c:pt>
                <c:pt idx="59">
                  <c:v>499</c:v>
                </c:pt>
                <c:pt idx="60">
                  <c:v>500</c:v>
                </c:pt>
                <c:pt idx="61">
                  <c:v>501</c:v>
                </c:pt>
                <c:pt idx="62">
                  <c:v>502</c:v>
                </c:pt>
                <c:pt idx="63">
                  <c:v>503</c:v>
                </c:pt>
                <c:pt idx="64">
                  <c:v>504</c:v>
                </c:pt>
                <c:pt idx="65">
                  <c:v>505</c:v>
                </c:pt>
                <c:pt idx="66">
                  <c:v>506</c:v>
                </c:pt>
                <c:pt idx="67">
                  <c:v>507</c:v>
                </c:pt>
                <c:pt idx="68">
                  <c:v>508</c:v>
                </c:pt>
                <c:pt idx="69">
                  <c:v>509</c:v>
                </c:pt>
                <c:pt idx="70">
                  <c:v>510</c:v>
                </c:pt>
                <c:pt idx="71">
                  <c:v>511</c:v>
                </c:pt>
                <c:pt idx="72">
                  <c:v>512</c:v>
                </c:pt>
                <c:pt idx="73">
                  <c:v>513</c:v>
                </c:pt>
                <c:pt idx="74">
                  <c:v>514</c:v>
                </c:pt>
                <c:pt idx="75">
                  <c:v>515</c:v>
                </c:pt>
                <c:pt idx="76">
                  <c:v>516</c:v>
                </c:pt>
                <c:pt idx="77">
                  <c:v>517</c:v>
                </c:pt>
                <c:pt idx="78">
                  <c:v>518</c:v>
                </c:pt>
                <c:pt idx="79">
                  <c:v>519</c:v>
                </c:pt>
                <c:pt idx="80">
                  <c:v>520</c:v>
                </c:pt>
                <c:pt idx="81">
                  <c:v>521</c:v>
                </c:pt>
                <c:pt idx="82">
                  <c:v>522</c:v>
                </c:pt>
                <c:pt idx="83">
                  <c:v>523</c:v>
                </c:pt>
                <c:pt idx="84">
                  <c:v>524</c:v>
                </c:pt>
                <c:pt idx="85">
                  <c:v>525</c:v>
                </c:pt>
                <c:pt idx="86">
                  <c:v>526</c:v>
                </c:pt>
                <c:pt idx="87">
                  <c:v>527</c:v>
                </c:pt>
                <c:pt idx="88">
                  <c:v>528</c:v>
                </c:pt>
                <c:pt idx="89">
                  <c:v>529</c:v>
                </c:pt>
                <c:pt idx="90">
                  <c:v>530</c:v>
                </c:pt>
                <c:pt idx="91">
                  <c:v>531</c:v>
                </c:pt>
                <c:pt idx="92">
                  <c:v>532</c:v>
                </c:pt>
                <c:pt idx="93">
                  <c:v>533</c:v>
                </c:pt>
                <c:pt idx="94">
                  <c:v>534</c:v>
                </c:pt>
                <c:pt idx="95">
                  <c:v>535</c:v>
                </c:pt>
                <c:pt idx="96">
                  <c:v>536</c:v>
                </c:pt>
                <c:pt idx="97">
                  <c:v>537</c:v>
                </c:pt>
                <c:pt idx="98">
                  <c:v>538</c:v>
                </c:pt>
                <c:pt idx="99">
                  <c:v>539</c:v>
                </c:pt>
                <c:pt idx="100">
                  <c:v>540</c:v>
                </c:pt>
                <c:pt idx="101">
                  <c:v>541</c:v>
                </c:pt>
                <c:pt idx="102">
                  <c:v>542</c:v>
                </c:pt>
                <c:pt idx="103">
                  <c:v>543</c:v>
                </c:pt>
                <c:pt idx="104">
                  <c:v>544</c:v>
                </c:pt>
                <c:pt idx="105">
                  <c:v>545</c:v>
                </c:pt>
                <c:pt idx="106">
                  <c:v>546</c:v>
                </c:pt>
                <c:pt idx="107">
                  <c:v>547</c:v>
                </c:pt>
                <c:pt idx="108">
                  <c:v>548</c:v>
                </c:pt>
                <c:pt idx="109">
                  <c:v>549</c:v>
                </c:pt>
                <c:pt idx="110">
                  <c:v>550</c:v>
                </c:pt>
                <c:pt idx="111">
                  <c:v>551</c:v>
                </c:pt>
                <c:pt idx="112">
                  <c:v>552</c:v>
                </c:pt>
                <c:pt idx="113">
                  <c:v>553</c:v>
                </c:pt>
                <c:pt idx="114">
                  <c:v>554</c:v>
                </c:pt>
                <c:pt idx="115">
                  <c:v>555</c:v>
                </c:pt>
                <c:pt idx="116">
                  <c:v>556</c:v>
                </c:pt>
                <c:pt idx="117">
                  <c:v>557</c:v>
                </c:pt>
                <c:pt idx="118">
                  <c:v>558</c:v>
                </c:pt>
                <c:pt idx="119">
                  <c:v>559</c:v>
                </c:pt>
                <c:pt idx="120">
                  <c:v>560</c:v>
                </c:pt>
                <c:pt idx="121">
                  <c:v>561</c:v>
                </c:pt>
                <c:pt idx="122">
                  <c:v>562</c:v>
                </c:pt>
                <c:pt idx="123">
                  <c:v>563</c:v>
                </c:pt>
                <c:pt idx="124">
                  <c:v>564</c:v>
                </c:pt>
                <c:pt idx="125">
                  <c:v>565</c:v>
                </c:pt>
                <c:pt idx="126">
                  <c:v>566</c:v>
                </c:pt>
                <c:pt idx="127">
                  <c:v>567</c:v>
                </c:pt>
                <c:pt idx="128">
                  <c:v>568</c:v>
                </c:pt>
                <c:pt idx="129">
                  <c:v>569</c:v>
                </c:pt>
                <c:pt idx="130">
                  <c:v>570</c:v>
                </c:pt>
                <c:pt idx="131">
                  <c:v>571</c:v>
                </c:pt>
                <c:pt idx="132">
                  <c:v>572</c:v>
                </c:pt>
                <c:pt idx="133">
                  <c:v>573</c:v>
                </c:pt>
                <c:pt idx="134">
                  <c:v>574</c:v>
                </c:pt>
                <c:pt idx="135">
                  <c:v>575</c:v>
                </c:pt>
                <c:pt idx="136">
                  <c:v>576</c:v>
                </c:pt>
                <c:pt idx="137">
                  <c:v>577</c:v>
                </c:pt>
                <c:pt idx="138">
                  <c:v>578</c:v>
                </c:pt>
                <c:pt idx="139">
                  <c:v>579</c:v>
                </c:pt>
                <c:pt idx="140">
                  <c:v>580</c:v>
                </c:pt>
                <c:pt idx="141">
                  <c:v>581</c:v>
                </c:pt>
                <c:pt idx="142">
                  <c:v>582</c:v>
                </c:pt>
                <c:pt idx="143">
                  <c:v>583</c:v>
                </c:pt>
                <c:pt idx="144">
                  <c:v>584</c:v>
                </c:pt>
                <c:pt idx="145">
                  <c:v>585</c:v>
                </c:pt>
                <c:pt idx="146">
                  <c:v>586</c:v>
                </c:pt>
                <c:pt idx="147">
                  <c:v>587</c:v>
                </c:pt>
                <c:pt idx="148">
                  <c:v>588</c:v>
                </c:pt>
                <c:pt idx="149">
                  <c:v>589</c:v>
                </c:pt>
                <c:pt idx="150">
                  <c:v>590</c:v>
                </c:pt>
                <c:pt idx="151">
                  <c:v>591</c:v>
                </c:pt>
                <c:pt idx="152">
                  <c:v>592</c:v>
                </c:pt>
                <c:pt idx="153">
                  <c:v>593</c:v>
                </c:pt>
                <c:pt idx="154">
                  <c:v>594</c:v>
                </c:pt>
                <c:pt idx="155">
                  <c:v>595</c:v>
                </c:pt>
                <c:pt idx="156">
                  <c:v>596</c:v>
                </c:pt>
                <c:pt idx="157">
                  <c:v>597</c:v>
                </c:pt>
                <c:pt idx="158">
                  <c:v>598</c:v>
                </c:pt>
                <c:pt idx="159">
                  <c:v>599</c:v>
                </c:pt>
                <c:pt idx="160">
                  <c:v>600</c:v>
                </c:pt>
                <c:pt idx="161">
                  <c:v>601</c:v>
                </c:pt>
                <c:pt idx="162">
                  <c:v>602</c:v>
                </c:pt>
                <c:pt idx="163">
                  <c:v>603</c:v>
                </c:pt>
                <c:pt idx="164">
                  <c:v>604</c:v>
                </c:pt>
                <c:pt idx="165">
                  <c:v>605</c:v>
                </c:pt>
                <c:pt idx="166">
                  <c:v>606</c:v>
                </c:pt>
                <c:pt idx="167">
                  <c:v>607</c:v>
                </c:pt>
                <c:pt idx="168">
                  <c:v>608</c:v>
                </c:pt>
                <c:pt idx="169">
                  <c:v>609</c:v>
                </c:pt>
                <c:pt idx="170">
                  <c:v>610</c:v>
                </c:pt>
                <c:pt idx="171">
                  <c:v>611</c:v>
                </c:pt>
                <c:pt idx="172">
                  <c:v>612</c:v>
                </c:pt>
                <c:pt idx="173">
                  <c:v>613</c:v>
                </c:pt>
                <c:pt idx="174">
                  <c:v>614</c:v>
                </c:pt>
                <c:pt idx="175">
                  <c:v>615</c:v>
                </c:pt>
                <c:pt idx="176">
                  <c:v>616</c:v>
                </c:pt>
                <c:pt idx="177">
                  <c:v>617</c:v>
                </c:pt>
                <c:pt idx="178">
                  <c:v>618</c:v>
                </c:pt>
                <c:pt idx="179">
                  <c:v>619</c:v>
                </c:pt>
                <c:pt idx="180">
                  <c:v>620</c:v>
                </c:pt>
                <c:pt idx="181">
                  <c:v>621</c:v>
                </c:pt>
                <c:pt idx="182">
                  <c:v>622</c:v>
                </c:pt>
                <c:pt idx="183">
                  <c:v>623</c:v>
                </c:pt>
                <c:pt idx="184">
                  <c:v>624</c:v>
                </c:pt>
                <c:pt idx="185">
                  <c:v>625</c:v>
                </c:pt>
                <c:pt idx="186">
                  <c:v>626</c:v>
                </c:pt>
                <c:pt idx="187">
                  <c:v>627</c:v>
                </c:pt>
                <c:pt idx="188">
                  <c:v>628</c:v>
                </c:pt>
                <c:pt idx="189">
                  <c:v>629</c:v>
                </c:pt>
                <c:pt idx="190">
                  <c:v>630</c:v>
                </c:pt>
                <c:pt idx="191">
                  <c:v>631</c:v>
                </c:pt>
                <c:pt idx="192">
                  <c:v>632</c:v>
                </c:pt>
                <c:pt idx="193">
                  <c:v>633</c:v>
                </c:pt>
                <c:pt idx="194">
                  <c:v>634</c:v>
                </c:pt>
                <c:pt idx="195">
                  <c:v>635</c:v>
                </c:pt>
                <c:pt idx="196">
                  <c:v>636</c:v>
                </c:pt>
                <c:pt idx="197">
                  <c:v>637</c:v>
                </c:pt>
                <c:pt idx="198">
                  <c:v>638</c:v>
                </c:pt>
                <c:pt idx="199">
                  <c:v>639</c:v>
                </c:pt>
                <c:pt idx="200">
                  <c:v>640</c:v>
                </c:pt>
                <c:pt idx="201">
                  <c:v>641</c:v>
                </c:pt>
                <c:pt idx="202">
                  <c:v>642</c:v>
                </c:pt>
                <c:pt idx="203">
                  <c:v>643</c:v>
                </c:pt>
                <c:pt idx="204">
                  <c:v>644</c:v>
                </c:pt>
                <c:pt idx="205">
                  <c:v>645</c:v>
                </c:pt>
                <c:pt idx="206">
                  <c:v>646</c:v>
                </c:pt>
                <c:pt idx="207">
                  <c:v>647</c:v>
                </c:pt>
                <c:pt idx="208">
                  <c:v>648</c:v>
                </c:pt>
                <c:pt idx="209">
                  <c:v>649</c:v>
                </c:pt>
                <c:pt idx="210">
                  <c:v>650</c:v>
                </c:pt>
                <c:pt idx="211">
                  <c:v>651</c:v>
                </c:pt>
                <c:pt idx="212">
                  <c:v>652</c:v>
                </c:pt>
                <c:pt idx="213">
                  <c:v>653</c:v>
                </c:pt>
                <c:pt idx="214">
                  <c:v>654</c:v>
                </c:pt>
                <c:pt idx="215">
                  <c:v>655</c:v>
                </c:pt>
                <c:pt idx="216">
                  <c:v>656</c:v>
                </c:pt>
                <c:pt idx="217">
                  <c:v>657</c:v>
                </c:pt>
                <c:pt idx="218">
                  <c:v>658</c:v>
                </c:pt>
                <c:pt idx="219">
                  <c:v>659</c:v>
                </c:pt>
                <c:pt idx="220">
                  <c:v>660</c:v>
                </c:pt>
                <c:pt idx="221">
                  <c:v>661</c:v>
                </c:pt>
                <c:pt idx="222">
                  <c:v>662</c:v>
                </c:pt>
                <c:pt idx="223">
                  <c:v>663</c:v>
                </c:pt>
                <c:pt idx="224">
                  <c:v>664</c:v>
                </c:pt>
                <c:pt idx="225">
                  <c:v>665</c:v>
                </c:pt>
                <c:pt idx="226">
                  <c:v>666</c:v>
                </c:pt>
                <c:pt idx="227">
                  <c:v>667</c:v>
                </c:pt>
                <c:pt idx="228">
                  <c:v>668</c:v>
                </c:pt>
                <c:pt idx="229">
                  <c:v>669</c:v>
                </c:pt>
                <c:pt idx="230">
                  <c:v>670</c:v>
                </c:pt>
                <c:pt idx="231">
                  <c:v>671</c:v>
                </c:pt>
                <c:pt idx="232">
                  <c:v>672</c:v>
                </c:pt>
                <c:pt idx="233">
                  <c:v>673</c:v>
                </c:pt>
                <c:pt idx="234">
                  <c:v>674</c:v>
                </c:pt>
                <c:pt idx="235">
                  <c:v>675</c:v>
                </c:pt>
                <c:pt idx="236">
                  <c:v>676</c:v>
                </c:pt>
                <c:pt idx="237">
                  <c:v>677</c:v>
                </c:pt>
                <c:pt idx="238">
                  <c:v>678</c:v>
                </c:pt>
                <c:pt idx="239">
                  <c:v>679</c:v>
                </c:pt>
                <c:pt idx="240">
                  <c:v>680</c:v>
                </c:pt>
                <c:pt idx="241">
                  <c:v>681</c:v>
                </c:pt>
                <c:pt idx="242">
                  <c:v>682</c:v>
                </c:pt>
                <c:pt idx="243">
                  <c:v>683</c:v>
                </c:pt>
                <c:pt idx="244">
                  <c:v>684</c:v>
                </c:pt>
                <c:pt idx="245">
                  <c:v>685</c:v>
                </c:pt>
                <c:pt idx="246">
                  <c:v>686</c:v>
                </c:pt>
                <c:pt idx="247">
                  <c:v>687</c:v>
                </c:pt>
                <c:pt idx="248">
                  <c:v>688</c:v>
                </c:pt>
                <c:pt idx="249">
                  <c:v>689</c:v>
                </c:pt>
                <c:pt idx="250">
                  <c:v>690</c:v>
                </c:pt>
                <c:pt idx="251">
                  <c:v>691</c:v>
                </c:pt>
                <c:pt idx="252">
                  <c:v>692</c:v>
                </c:pt>
                <c:pt idx="253">
                  <c:v>693</c:v>
                </c:pt>
                <c:pt idx="254">
                  <c:v>694</c:v>
                </c:pt>
                <c:pt idx="255">
                  <c:v>695</c:v>
                </c:pt>
                <c:pt idx="256">
                  <c:v>696</c:v>
                </c:pt>
                <c:pt idx="257">
                  <c:v>697</c:v>
                </c:pt>
                <c:pt idx="258">
                  <c:v>698</c:v>
                </c:pt>
                <c:pt idx="259">
                  <c:v>699</c:v>
                </c:pt>
                <c:pt idx="260">
                  <c:v>700</c:v>
                </c:pt>
                <c:pt idx="261">
                  <c:v>701</c:v>
                </c:pt>
                <c:pt idx="262">
                  <c:v>702</c:v>
                </c:pt>
                <c:pt idx="263">
                  <c:v>703</c:v>
                </c:pt>
                <c:pt idx="264">
                  <c:v>704</c:v>
                </c:pt>
                <c:pt idx="265">
                  <c:v>705</c:v>
                </c:pt>
                <c:pt idx="266">
                  <c:v>706</c:v>
                </c:pt>
                <c:pt idx="267">
                  <c:v>707</c:v>
                </c:pt>
                <c:pt idx="268">
                  <c:v>708</c:v>
                </c:pt>
                <c:pt idx="269">
                  <c:v>709</c:v>
                </c:pt>
                <c:pt idx="270">
                  <c:v>710</c:v>
                </c:pt>
                <c:pt idx="271">
                  <c:v>711</c:v>
                </c:pt>
                <c:pt idx="272">
                  <c:v>712</c:v>
                </c:pt>
                <c:pt idx="273">
                  <c:v>713</c:v>
                </c:pt>
                <c:pt idx="274">
                  <c:v>714</c:v>
                </c:pt>
                <c:pt idx="275">
                  <c:v>715</c:v>
                </c:pt>
                <c:pt idx="276">
                  <c:v>716</c:v>
                </c:pt>
                <c:pt idx="277">
                  <c:v>717</c:v>
                </c:pt>
                <c:pt idx="278">
                  <c:v>718</c:v>
                </c:pt>
                <c:pt idx="279">
                  <c:v>719</c:v>
                </c:pt>
                <c:pt idx="280">
                  <c:v>720</c:v>
                </c:pt>
                <c:pt idx="281">
                  <c:v>721</c:v>
                </c:pt>
                <c:pt idx="282">
                  <c:v>722</c:v>
                </c:pt>
                <c:pt idx="283">
                  <c:v>723</c:v>
                </c:pt>
                <c:pt idx="284">
                  <c:v>724</c:v>
                </c:pt>
                <c:pt idx="285">
                  <c:v>725</c:v>
                </c:pt>
                <c:pt idx="286">
                  <c:v>726</c:v>
                </c:pt>
                <c:pt idx="287">
                  <c:v>727</c:v>
                </c:pt>
                <c:pt idx="288">
                  <c:v>728</c:v>
                </c:pt>
                <c:pt idx="289">
                  <c:v>729</c:v>
                </c:pt>
                <c:pt idx="290">
                  <c:v>730</c:v>
                </c:pt>
                <c:pt idx="291">
                  <c:v>731</c:v>
                </c:pt>
                <c:pt idx="292">
                  <c:v>732</c:v>
                </c:pt>
                <c:pt idx="293">
                  <c:v>733</c:v>
                </c:pt>
                <c:pt idx="294">
                  <c:v>734</c:v>
                </c:pt>
                <c:pt idx="295">
                  <c:v>735</c:v>
                </c:pt>
                <c:pt idx="296">
                  <c:v>736</c:v>
                </c:pt>
                <c:pt idx="297">
                  <c:v>737</c:v>
                </c:pt>
                <c:pt idx="298">
                  <c:v>738</c:v>
                </c:pt>
                <c:pt idx="299">
                  <c:v>739</c:v>
                </c:pt>
                <c:pt idx="300">
                  <c:v>740</c:v>
                </c:pt>
                <c:pt idx="301">
                  <c:v>741</c:v>
                </c:pt>
                <c:pt idx="302">
                  <c:v>742</c:v>
                </c:pt>
                <c:pt idx="303">
                  <c:v>743</c:v>
                </c:pt>
                <c:pt idx="304">
                  <c:v>744</c:v>
                </c:pt>
                <c:pt idx="305">
                  <c:v>745</c:v>
                </c:pt>
                <c:pt idx="306">
                  <c:v>746</c:v>
                </c:pt>
                <c:pt idx="307">
                  <c:v>747</c:v>
                </c:pt>
                <c:pt idx="308">
                  <c:v>748</c:v>
                </c:pt>
                <c:pt idx="309">
                  <c:v>749</c:v>
                </c:pt>
                <c:pt idx="310">
                  <c:v>750</c:v>
                </c:pt>
                <c:pt idx="311">
                  <c:v>751</c:v>
                </c:pt>
                <c:pt idx="312">
                  <c:v>752</c:v>
                </c:pt>
                <c:pt idx="313">
                  <c:v>753</c:v>
                </c:pt>
                <c:pt idx="314">
                  <c:v>754</c:v>
                </c:pt>
                <c:pt idx="315">
                  <c:v>755</c:v>
                </c:pt>
                <c:pt idx="316">
                  <c:v>756</c:v>
                </c:pt>
                <c:pt idx="317">
                  <c:v>757</c:v>
                </c:pt>
                <c:pt idx="318">
                  <c:v>758</c:v>
                </c:pt>
                <c:pt idx="319">
                  <c:v>759</c:v>
                </c:pt>
                <c:pt idx="320">
                  <c:v>760</c:v>
                </c:pt>
                <c:pt idx="321">
                  <c:v>761</c:v>
                </c:pt>
                <c:pt idx="322">
                  <c:v>762</c:v>
                </c:pt>
                <c:pt idx="323">
                  <c:v>763</c:v>
                </c:pt>
                <c:pt idx="324">
                  <c:v>764</c:v>
                </c:pt>
                <c:pt idx="325">
                  <c:v>765</c:v>
                </c:pt>
                <c:pt idx="326">
                  <c:v>766</c:v>
                </c:pt>
                <c:pt idx="327">
                  <c:v>767</c:v>
                </c:pt>
                <c:pt idx="328">
                  <c:v>768</c:v>
                </c:pt>
                <c:pt idx="329">
                  <c:v>769</c:v>
                </c:pt>
                <c:pt idx="330">
                  <c:v>770</c:v>
                </c:pt>
                <c:pt idx="331">
                  <c:v>771</c:v>
                </c:pt>
                <c:pt idx="332">
                  <c:v>772</c:v>
                </c:pt>
                <c:pt idx="333">
                  <c:v>773</c:v>
                </c:pt>
                <c:pt idx="334">
                  <c:v>774</c:v>
                </c:pt>
                <c:pt idx="335">
                  <c:v>775</c:v>
                </c:pt>
                <c:pt idx="336">
                  <c:v>776</c:v>
                </c:pt>
                <c:pt idx="337">
                  <c:v>777</c:v>
                </c:pt>
                <c:pt idx="338">
                  <c:v>778</c:v>
                </c:pt>
                <c:pt idx="339">
                  <c:v>779</c:v>
                </c:pt>
                <c:pt idx="340">
                  <c:v>780</c:v>
                </c:pt>
                <c:pt idx="341">
                  <c:v>781</c:v>
                </c:pt>
                <c:pt idx="342">
                  <c:v>782</c:v>
                </c:pt>
                <c:pt idx="343">
                  <c:v>783</c:v>
                </c:pt>
                <c:pt idx="344">
                  <c:v>784</c:v>
                </c:pt>
                <c:pt idx="345">
                  <c:v>785</c:v>
                </c:pt>
                <c:pt idx="346">
                  <c:v>786</c:v>
                </c:pt>
                <c:pt idx="347">
                  <c:v>787</c:v>
                </c:pt>
                <c:pt idx="348">
                  <c:v>788</c:v>
                </c:pt>
                <c:pt idx="349">
                  <c:v>789</c:v>
                </c:pt>
                <c:pt idx="350">
                  <c:v>790</c:v>
                </c:pt>
                <c:pt idx="351">
                  <c:v>791</c:v>
                </c:pt>
                <c:pt idx="352">
                  <c:v>792</c:v>
                </c:pt>
                <c:pt idx="353">
                  <c:v>793</c:v>
                </c:pt>
                <c:pt idx="354">
                  <c:v>794</c:v>
                </c:pt>
                <c:pt idx="355">
                  <c:v>795</c:v>
                </c:pt>
                <c:pt idx="356">
                  <c:v>796</c:v>
                </c:pt>
                <c:pt idx="357">
                  <c:v>797</c:v>
                </c:pt>
                <c:pt idx="358">
                  <c:v>798</c:v>
                </c:pt>
                <c:pt idx="359">
                  <c:v>799</c:v>
                </c:pt>
                <c:pt idx="360">
                  <c:v>800</c:v>
                </c:pt>
                <c:pt idx="361">
                  <c:v>801</c:v>
                </c:pt>
                <c:pt idx="362">
                  <c:v>802</c:v>
                </c:pt>
                <c:pt idx="363">
                  <c:v>803</c:v>
                </c:pt>
                <c:pt idx="364">
                  <c:v>804</c:v>
                </c:pt>
                <c:pt idx="365">
                  <c:v>805</c:v>
                </c:pt>
                <c:pt idx="366">
                  <c:v>806</c:v>
                </c:pt>
                <c:pt idx="367">
                  <c:v>807</c:v>
                </c:pt>
                <c:pt idx="368">
                  <c:v>808</c:v>
                </c:pt>
                <c:pt idx="369">
                  <c:v>809</c:v>
                </c:pt>
                <c:pt idx="370">
                  <c:v>810</c:v>
                </c:pt>
                <c:pt idx="371">
                  <c:v>811</c:v>
                </c:pt>
                <c:pt idx="372">
                  <c:v>812</c:v>
                </c:pt>
                <c:pt idx="373">
                  <c:v>813</c:v>
                </c:pt>
                <c:pt idx="374">
                  <c:v>814</c:v>
                </c:pt>
                <c:pt idx="375">
                  <c:v>815</c:v>
                </c:pt>
                <c:pt idx="376">
                  <c:v>816</c:v>
                </c:pt>
                <c:pt idx="377">
                  <c:v>817</c:v>
                </c:pt>
                <c:pt idx="378">
                  <c:v>818</c:v>
                </c:pt>
                <c:pt idx="379">
                  <c:v>819</c:v>
                </c:pt>
                <c:pt idx="380">
                  <c:v>820</c:v>
                </c:pt>
              </c:numCache>
            </c:numRef>
          </c:xVal>
          <c:yVal>
            <c:numRef>
              <c:f>工作表1!$O$2:$O$382</c:f>
              <c:numCache>
                <c:formatCode>General</c:formatCode>
                <c:ptCount val="381"/>
                <c:pt idx="0">
                  <c:v>8.2500000000000247E-3</c:v>
                </c:pt>
                <c:pt idx="1">
                  <c:v>8.3500000000001247E-3</c:v>
                </c:pt>
                <c:pt idx="2">
                  <c:v>9.0100000000000006E-3</c:v>
                </c:pt>
                <c:pt idx="3">
                  <c:v>7.5500000000000124E-3</c:v>
                </c:pt>
                <c:pt idx="4">
                  <c:v>9.0500000000000268E-3</c:v>
                </c:pt>
                <c:pt idx="5">
                  <c:v>8.6100000000000048E-3</c:v>
                </c:pt>
                <c:pt idx="6">
                  <c:v>9.2800000000000001E-3</c:v>
                </c:pt>
                <c:pt idx="7">
                  <c:v>8.8900000000000246E-3</c:v>
                </c:pt>
                <c:pt idx="8">
                  <c:v>9.8700000000000766E-3</c:v>
                </c:pt>
                <c:pt idx="9">
                  <c:v>1.0460000000000007E-2</c:v>
                </c:pt>
                <c:pt idx="10">
                  <c:v>9.4900000000000227E-3</c:v>
                </c:pt>
                <c:pt idx="11">
                  <c:v>1.1169999999999999E-2</c:v>
                </c:pt>
                <c:pt idx="12">
                  <c:v>1.1820000000000358E-2</c:v>
                </c:pt>
                <c:pt idx="13">
                  <c:v>1.2829999999999998E-2</c:v>
                </c:pt>
                <c:pt idx="14">
                  <c:v>1.5020000000000021E-2</c:v>
                </c:pt>
                <c:pt idx="15">
                  <c:v>1.545E-2</c:v>
                </c:pt>
                <c:pt idx="16">
                  <c:v>1.8190000000000001E-2</c:v>
                </c:pt>
                <c:pt idx="17">
                  <c:v>2.2490000000000052E-2</c:v>
                </c:pt>
                <c:pt idx="18">
                  <c:v>2.418E-2</c:v>
                </c:pt>
                <c:pt idx="19">
                  <c:v>2.9319999999999999E-2</c:v>
                </c:pt>
                <c:pt idx="20">
                  <c:v>3.2800000000000412E-2</c:v>
                </c:pt>
                <c:pt idx="21">
                  <c:v>4.0370000000000003E-2</c:v>
                </c:pt>
                <c:pt idx="22">
                  <c:v>4.6629999999999956E-2</c:v>
                </c:pt>
                <c:pt idx="23">
                  <c:v>5.4780000000000134E-2</c:v>
                </c:pt>
                <c:pt idx="24">
                  <c:v>6.4380000000000034E-2</c:v>
                </c:pt>
                <c:pt idx="25">
                  <c:v>7.7609999999999998E-2</c:v>
                </c:pt>
                <c:pt idx="26">
                  <c:v>8.7419999999999998E-2</c:v>
                </c:pt>
                <c:pt idx="27">
                  <c:v>0.10372000000000219</c:v>
                </c:pt>
                <c:pt idx="28">
                  <c:v>0.12197000000000002</c:v>
                </c:pt>
                <c:pt idx="29">
                  <c:v>0.14321000000000339</c:v>
                </c:pt>
                <c:pt idx="30">
                  <c:v>0.16467999999999997</c:v>
                </c:pt>
                <c:pt idx="31">
                  <c:v>0.18699000000000487</c:v>
                </c:pt>
                <c:pt idx="32">
                  <c:v>0.21362999999999999</c:v>
                </c:pt>
                <c:pt idx="33">
                  <c:v>0.24007000000000001</c:v>
                </c:pt>
                <c:pt idx="34">
                  <c:v>0.26839000000000002</c:v>
                </c:pt>
                <c:pt idx="35">
                  <c:v>0.29578000000000032</c:v>
                </c:pt>
                <c:pt idx="36">
                  <c:v>0.32206000000000717</c:v>
                </c:pt>
                <c:pt idx="37">
                  <c:v>0.35135000000000038</c:v>
                </c:pt>
                <c:pt idx="38">
                  <c:v>0.37032000000000997</c:v>
                </c:pt>
                <c:pt idx="39">
                  <c:v>0.39692000000001154</c:v>
                </c:pt>
                <c:pt idx="40">
                  <c:v>0.41631000000000717</c:v>
                </c:pt>
                <c:pt idx="41">
                  <c:v>0.42523</c:v>
                </c:pt>
                <c:pt idx="42">
                  <c:v>0.45011000000000001</c:v>
                </c:pt>
                <c:pt idx="43">
                  <c:v>0.47040000000000032</c:v>
                </c:pt>
                <c:pt idx="44">
                  <c:v>0.48536000000000717</c:v>
                </c:pt>
                <c:pt idx="45">
                  <c:v>0.49514000000000002</c:v>
                </c:pt>
                <c:pt idx="46">
                  <c:v>0.51461999999999997</c:v>
                </c:pt>
                <c:pt idx="47">
                  <c:v>0.52529999999999999</c:v>
                </c:pt>
                <c:pt idx="48">
                  <c:v>0.54647000000000001</c:v>
                </c:pt>
                <c:pt idx="49">
                  <c:v>0.56011</c:v>
                </c:pt>
                <c:pt idx="50">
                  <c:v>0.5833899999999852</c:v>
                </c:pt>
                <c:pt idx="51">
                  <c:v>0.60314000000001411</c:v>
                </c:pt>
                <c:pt idx="52">
                  <c:v>0.61974000000001894</c:v>
                </c:pt>
                <c:pt idx="53">
                  <c:v>0.64863000000001636</c:v>
                </c:pt>
                <c:pt idx="54">
                  <c:v>0.68078000000000005</c:v>
                </c:pt>
                <c:pt idx="55">
                  <c:v>0.70687000000001265</c:v>
                </c:pt>
                <c:pt idx="56">
                  <c:v>0.73294000000001636</c:v>
                </c:pt>
                <c:pt idx="57">
                  <c:v>0.76900000000001434</c:v>
                </c:pt>
                <c:pt idx="58">
                  <c:v>0.79105999999999999</c:v>
                </c:pt>
                <c:pt idx="59">
                  <c:v>0.82795000000000063</c:v>
                </c:pt>
                <c:pt idx="60">
                  <c:v>0.85736000000000001</c:v>
                </c:pt>
                <c:pt idx="61">
                  <c:v>0.87823000000000062</c:v>
                </c:pt>
                <c:pt idx="62">
                  <c:v>0.90588999999999997</c:v>
                </c:pt>
                <c:pt idx="63">
                  <c:v>0.92862000000001299</c:v>
                </c:pt>
                <c:pt idx="64">
                  <c:v>0.94965000000000765</c:v>
                </c:pt>
                <c:pt idx="65">
                  <c:v>0.96557000000000004</c:v>
                </c:pt>
                <c:pt idx="66">
                  <c:v>0.98232999999999959</c:v>
                </c:pt>
                <c:pt idx="67">
                  <c:v>0.99075000000000002</c:v>
                </c:pt>
                <c:pt idx="68">
                  <c:v>1</c:v>
                </c:pt>
                <c:pt idx="69">
                  <c:v>0.99554999999999949</c:v>
                </c:pt>
                <c:pt idx="70">
                  <c:v>0.99047999999999958</c:v>
                </c:pt>
                <c:pt idx="71">
                  <c:v>0.99249999999999949</c:v>
                </c:pt>
                <c:pt idx="72">
                  <c:v>0.99147999999999958</c:v>
                </c:pt>
                <c:pt idx="73">
                  <c:v>0.97418000000000005</c:v>
                </c:pt>
                <c:pt idx="74">
                  <c:v>0.95994000000001434</c:v>
                </c:pt>
                <c:pt idx="75">
                  <c:v>0.95701999999999998</c:v>
                </c:pt>
                <c:pt idx="76">
                  <c:v>0.92681000000000002</c:v>
                </c:pt>
                <c:pt idx="77">
                  <c:v>0.90783000000000003</c:v>
                </c:pt>
                <c:pt idx="78">
                  <c:v>0.88719000000000003</c:v>
                </c:pt>
                <c:pt idx="79">
                  <c:v>0.86645000000000005</c:v>
                </c:pt>
                <c:pt idx="80">
                  <c:v>0.84469000000001648</c:v>
                </c:pt>
                <c:pt idx="81">
                  <c:v>0.83200000000000063</c:v>
                </c:pt>
                <c:pt idx="82">
                  <c:v>0.80659999999999998</c:v>
                </c:pt>
                <c:pt idx="83">
                  <c:v>0.79318</c:v>
                </c:pt>
                <c:pt idx="84">
                  <c:v>0.75869000000002096</c:v>
                </c:pt>
                <c:pt idx="85">
                  <c:v>0.74731000000000003</c:v>
                </c:pt>
                <c:pt idx="86">
                  <c:v>0.72153999999999996</c:v>
                </c:pt>
                <c:pt idx="87">
                  <c:v>0.71313000000000004</c:v>
                </c:pt>
                <c:pt idx="88">
                  <c:v>0.70035999999999998</c:v>
                </c:pt>
                <c:pt idx="89">
                  <c:v>0.67445999999999995</c:v>
                </c:pt>
                <c:pt idx="90">
                  <c:v>0.66346000000000005</c:v>
                </c:pt>
                <c:pt idx="91">
                  <c:v>0.65516000000000063</c:v>
                </c:pt>
                <c:pt idx="92">
                  <c:v>0.63754000000000965</c:v>
                </c:pt>
                <c:pt idx="93">
                  <c:v>0.63288000000001265</c:v>
                </c:pt>
                <c:pt idx="94">
                  <c:v>0.6149000000000131</c:v>
                </c:pt>
                <c:pt idx="95">
                  <c:v>0.60353999999999997</c:v>
                </c:pt>
                <c:pt idx="96">
                  <c:v>0.59252999999999956</c:v>
                </c:pt>
                <c:pt idx="97">
                  <c:v>0.57418000000000002</c:v>
                </c:pt>
                <c:pt idx="98">
                  <c:v>0.57108000000000003</c:v>
                </c:pt>
                <c:pt idx="99">
                  <c:v>0.56755999999999951</c:v>
                </c:pt>
                <c:pt idx="100">
                  <c:v>0.55247000000000002</c:v>
                </c:pt>
                <c:pt idx="101">
                  <c:v>0.54074000000001265</c:v>
                </c:pt>
                <c:pt idx="102">
                  <c:v>0.52264999999999995</c:v>
                </c:pt>
                <c:pt idx="103">
                  <c:v>0.52139000000000002</c:v>
                </c:pt>
                <c:pt idx="104">
                  <c:v>0.49924000000000002</c:v>
                </c:pt>
                <c:pt idx="105">
                  <c:v>0.48857000000000661</c:v>
                </c:pt>
                <c:pt idx="106">
                  <c:v>0.49508000000000818</c:v>
                </c:pt>
                <c:pt idx="107">
                  <c:v>0.47790000000000032</c:v>
                </c:pt>
                <c:pt idx="108">
                  <c:v>0.46657000000000032</c:v>
                </c:pt>
                <c:pt idx="109">
                  <c:v>0.46726000000000001</c:v>
                </c:pt>
                <c:pt idx="110">
                  <c:v>0.4505900000000001</c:v>
                </c:pt>
                <c:pt idx="111">
                  <c:v>0.44159000000000004</c:v>
                </c:pt>
                <c:pt idx="112">
                  <c:v>0.43486000000000824</c:v>
                </c:pt>
                <c:pt idx="113">
                  <c:v>0.41999000000000031</c:v>
                </c:pt>
                <c:pt idx="114">
                  <c:v>0.40239000000000008</c:v>
                </c:pt>
                <c:pt idx="115">
                  <c:v>0.4016900000000001</c:v>
                </c:pt>
                <c:pt idx="116">
                  <c:v>0.39884000000000874</c:v>
                </c:pt>
                <c:pt idx="117">
                  <c:v>0.38849000000000639</c:v>
                </c:pt>
                <c:pt idx="118">
                  <c:v>0.38119000000000008</c:v>
                </c:pt>
                <c:pt idx="119">
                  <c:v>0.37280000000000818</c:v>
                </c:pt>
                <c:pt idx="120">
                  <c:v>0.35853000000000002</c:v>
                </c:pt>
                <c:pt idx="121">
                  <c:v>0.35349000000000008</c:v>
                </c:pt>
                <c:pt idx="122">
                  <c:v>0.35152000000000388</c:v>
                </c:pt>
                <c:pt idx="123">
                  <c:v>0.33940000000000953</c:v>
                </c:pt>
                <c:pt idx="124">
                  <c:v>0.32881000000001154</c:v>
                </c:pt>
                <c:pt idx="125">
                  <c:v>0.32077000000000438</c:v>
                </c:pt>
                <c:pt idx="126">
                  <c:v>0.31817000000000717</c:v>
                </c:pt>
                <c:pt idx="127">
                  <c:v>0.31000000000000238</c:v>
                </c:pt>
                <c:pt idx="128">
                  <c:v>0.30547000000000807</c:v>
                </c:pt>
                <c:pt idx="129">
                  <c:v>0.30442000000000824</c:v>
                </c:pt>
                <c:pt idx="130">
                  <c:v>0.28799000000000002</c:v>
                </c:pt>
                <c:pt idx="131">
                  <c:v>0.28303</c:v>
                </c:pt>
                <c:pt idx="132">
                  <c:v>0.28158000000000138</c:v>
                </c:pt>
                <c:pt idx="133">
                  <c:v>0.26473999999999998</c:v>
                </c:pt>
                <c:pt idx="134">
                  <c:v>0.26290000000000002</c:v>
                </c:pt>
                <c:pt idx="135">
                  <c:v>0.25339</c:v>
                </c:pt>
                <c:pt idx="136">
                  <c:v>0.254</c:v>
                </c:pt>
                <c:pt idx="137">
                  <c:v>0.24720000000000339</c:v>
                </c:pt>
                <c:pt idx="138">
                  <c:v>0.24329000000000375</c:v>
                </c:pt>
                <c:pt idx="139">
                  <c:v>0.23895000000000041</c:v>
                </c:pt>
                <c:pt idx="140">
                  <c:v>0.23344000000000384</c:v>
                </c:pt>
                <c:pt idx="141">
                  <c:v>0.22523000000000001</c:v>
                </c:pt>
                <c:pt idx="142">
                  <c:v>0.21900000000000044</c:v>
                </c:pt>
                <c:pt idx="143">
                  <c:v>0.22270000000000001</c:v>
                </c:pt>
                <c:pt idx="144">
                  <c:v>0.21507999999999999</c:v>
                </c:pt>
                <c:pt idx="145">
                  <c:v>0.20655000000000001</c:v>
                </c:pt>
                <c:pt idx="146">
                  <c:v>0.20053000000000001</c:v>
                </c:pt>
                <c:pt idx="147">
                  <c:v>0.20119000000000001</c:v>
                </c:pt>
                <c:pt idx="148">
                  <c:v>0.19525999999999999</c:v>
                </c:pt>
                <c:pt idx="149">
                  <c:v>0.18591000000000524</c:v>
                </c:pt>
                <c:pt idx="150">
                  <c:v>0.18777000000000021</c:v>
                </c:pt>
                <c:pt idx="151">
                  <c:v>0.18647000000000041</c:v>
                </c:pt>
                <c:pt idx="152">
                  <c:v>0.18231000000000044</c:v>
                </c:pt>
                <c:pt idx="153">
                  <c:v>0.17308999999999999</c:v>
                </c:pt>
                <c:pt idx="154">
                  <c:v>0.17459000000000024</c:v>
                </c:pt>
                <c:pt idx="155">
                  <c:v>0.16747000000000001</c:v>
                </c:pt>
                <c:pt idx="156">
                  <c:v>0.16686999999999999</c:v>
                </c:pt>
                <c:pt idx="157">
                  <c:v>0.16374000000000041</c:v>
                </c:pt>
                <c:pt idx="158">
                  <c:v>0.15941000000000563</c:v>
                </c:pt>
                <c:pt idx="159">
                  <c:v>0.16252</c:v>
                </c:pt>
                <c:pt idx="160">
                  <c:v>0.15529000000000417</c:v>
                </c:pt>
                <c:pt idx="161">
                  <c:v>0.15173000000000339</c:v>
                </c:pt>
                <c:pt idx="162">
                  <c:v>0.14937</c:v>
                </c:pt>
                <c:pt idx="163">
                  <c:v>0.14657999999999999</c:v>
                </c:pt>
                <c:pt idx="164">
                  <c:v>0.14529000000000244</c:v>
                </c:pt>
                <c:pt idx="165">
                  <c:v>0.13793000000000041</c:v>
                </c:pt>
                <c:pt idx="166">
                  <c:v>0.13425000000000001</c:v>
                </c:pt>
                <c:pt idx="167">
                  <c:v>0.13446000000000041</c:v>
                </c:pt>
                <c:pt idx="168">
                  <c:v>0.13372000000000001</c:v>
                </c:pt>
                <c:pt idx="169">
                  <c:v>0.13331999999999999</c:v>
                </c:pt>
                <c:pt idx="170">
                  <c:v>0.12942999999999999</c:v>
                </c:pt>
                <c:pt idx="171">
                  <c:v>0.12321000000000012</c:v>
                </c:pt>
                <c:pt idx="172">
                  <c:v>0.12169000000000214</c:v>
                </c:pt>
                <c:pt idx="173">
                  <c:v>0.12231</c:v>
                </c:pt>
                <c:pt idx="174">
                  <c:v>0.120190000000002</c:v>
                </c:pt>
                <c:pt idx="175">
                  <c:v>0.11204</c:v>
                </c:pt>
                <c:pt idx="176">
                  <c:v>0.11622000000000079</c:v>
                </c:pt>
                <c:pt idx="177">
                  <c:v>0.11015</c:v>
                </c:pt>
                <c:pt idx="178">
                  <c:v>0.10678000000000012</c:v>
                </c:pt>
                <c:pt idx="179">
                  <c:v>0.10650999999999998</c:v>
                </c:pt>
                <c:pt idx="180">
                  <c:v>0.10528000000000012</c:v>
                </c:pt>
                <c:pt idx="181">
                  <c:v>0.10460000000000012</c:v>
                </c:pt>
                <c:pt idx="182">
                  <c:v>0.10347000000000002</c:v>
                </c:pt>
                <c:pt idx="183">
                  <c:v>0.10346000000000002</c:v>
                </c:pt>
                <c:pt idx="184">
                  <c:v>9.8080000000000028E-2</c:v>
                </c:pt>
                <c:pt idx="185">
                  <c:v>9.8110000000000044E-2</c:v>
                </c:pt>
                <c:pt idx="186">
                  <c:v>9.4370000000000023E-2</c:v>
                </c:pt>
                <c:pt idx="187">
                  <c:v>0.10216000000000022</c:v>
                </c:pt>
                <c:pt idx="188">
                  <c:v>9.0310000000000001E-2</c:v>
                </c:pt>
                <c:pt idx="189">
                  <c:v>9.1500000000000026E-2</c:v>
                </c:pt>
                <c:pt idx="190">
                  <c:v>9.4270000000000007E-2</c:v>
                </c:pt>
                <c:pt idx="191">
                  <c:v>8.774000000000004E-2</c:v>
                </c:pt>
                <c:pt idx="192">
                  <c:v>8.8550000000001766E-2</c:v>
                </c:pt>
                <c:pt idx="193">
                  <c:v>8.2030000000000006E-2</c:v>
                </c:pt>
                <c:pt idx="194">
                  <c:v>8.7380000000000027E-2</c:v>
                </c:pt>
                <c:pt idx="195">
                  <c:v>8.1170000000000006E-2</c:v>
                </c:pt>
                <c:pt idx="196">
                  <c:v>8.2590000000000025E-2</c:v>
                </c:pt>
                <c:pt idx="197">
                  <c:v>8.1020000000000064E-2</c:v>
                </c:pt>
                <c:pt idx="198">
                  <c:v>8.7010000000000018E-2</c:v>
                </c:pt>
                <c:pt idx="199">
                  <c:v>7.8490000000000004E-2</c:v>
                </c:pt>
                <c:pt idx="200">
                  <c:v>8.0880000000000021E-2</c:v>
                </c:pt>
                <c:pt idx="201">
                  <c:v>7.5660000000000019E-2</c:v>
                </c:pt>
                <c:pt idx="202">
                  <c:v>7.7870000000000023E-2</c:v>
                </c:pt>
                <c:pt idx="203">
                  <c:v>7.7720000000000122E-2</c:v>
                </c:pt>
                <c:pt idx="204">
                  <c:v>7.4730000000002073E-2</c:v>
                </c:pt>
                <c:pt idx="205">
                  <c:v>7.7219999999999997E-2</c:v>
                </c:pt>
                <c:pt idx="206">
                  <c:v>7.3300000000000004E-2</c:v>
                </c:pt>
                <c:pt idx="207">
                  <c:v>7.1320000000000008E-2</c:v>
                </c:pt>
                <c:pt idx="208">
                  <c:v>7.2059999999999999E-2</c:v>
                </c:pt>
                <c:pt idx="209">
                  <c:v>7.0330000000000031E-2</c:v>
                </c:pt>
                <c:pt idx="210">
                  <c:v>7.0529999999999995E-2</c:v>
                </c:pt>
                <c:pt idx="211">
                  <c:v>6.7430000000000004E-2</c:v>
                </c:pt>
                <c:pt idx="212">
                  <c:v>7.0740000000000011E-2</c:v>
                </c:pt>
                <c:pt idx="213">
                  <c:v>6.7810000000000134E-2</c:v>
                </c:pt>
                <c:pt idx="214">
                  <c:v>6.7990000000000023E-2</c:v>
                </c:pt>
                <c:pt idx="215">
                  <c:v>6.6220000000000001E-2</c:v>
                </c:pt>
                <c:pt idx="216">
                  <c:v>6.4180000000000029E-2</c:v>
                </c:pt>
                <c:pt idx="217">
                  <c:v>6.6970000000000002E-2</c:v>
                </c:pt>
                <c:pt idx="218">
                  <c:v>6.2440000000000002E-2</c:v>
                </c:pt>
                <c:pt idx="219">
                  <c:v>6.2440000000000002E-2</c:v>
                </c:pt>
                <c:pt idx="220">
                  <c:v>7.1199999999999999E-2</c:v>
                </c:pt>
                <c:pt idx="221">
                  <c:v>6.4829999999999999E-2</c:v>
                </c:pt>
                <c:pt idx="222">
                  <c:v>5.815E-2</c:v>
                </c:pt>
                <c:pt idx="223">
                  <c:v>6.4449999999999993E-2</c:v>
                </c:pt>
                <c:pt idx="224">
                  <c:v>6.1929999999999985E-2</c:v>
                </c:pt>
                <c:pt idx="225">
                  <c:v>6.0569999999999999E-2</c:v>
                </c:pt>
                <c:pt idx="226">
                  <c:v>6.3390000000000113E-2</c:v>
                </c:pt>
                <c:pt idx="227">
                  <c:v>6.542000000000002E-2</c:v>
                </c:pt>
                <c:pt idx="228">
                  <c:v>6.2480000000000133E-2</c:v>
                </c:pt>
                <c:pt idx="229">
                  <c:v>6.062E-2</c:v>
                </c:pt>
                <c:pt idx="230">
                  <c:v>6.3519999999999993E-2</c:v>
                </c:pt>
                <c:pt idx="231">
                  <c:v>6.1580000000000003E-2</c:v>
                </c:pt>
                <c:pt idx="232">
                  <c:v>5.8959999999999999E-2</c:v>
                </c:pt>
                <c:pt idx="233">
                  <c:v>5.9410000000000934E-2</c:v>
                </c:pt>
                <c:pt idx="234">
                  <c:v>6.0360000000000524E-2</c:v>
                </c:pt>
                <c:pt idx="235">
                  <c:v>6.2160000000000104E-2</c:v>
                </c:pt>
                <c:pt idx="236">
                  <c:v>5.9290000000000113E-2</c:v>
                </c:pt>
                <c:pt idx="237">
                  <c:v>6.2829999999999997E-2</c:v>
                </c:pt>
                <c:pt idx="238">
                  <c:v>6.3899999999999998E-2</c:v>
                </c:pt>
                <c:pt idx="239">
                  <c:v>5.7250000000000002E-2</c:v>
                </c:pt>
                <c:pt idx="240">
                  <c:v>6.0600000000000001E-2</c:v>
                </c:pt>
                <c:pt idx="241">
                  <c:v>6.0080000000000022E-2</c:v>
                </c:pt>
                <c:pt idx="242">
                  <c:v>6.2920000000000004E-2</c:v>
                </c:pt>
                <c:pt idx="243">
                  <c:v>6.1760000000000023E-2</c:v>
                </c:pt>
                <c:pt idx="244">
                  <c:v>6.2839999999999993E-2</c:v>
                </c:pt>
                <c:pt idx="245">
                  <c:v>5.9860000000001627E-2</c:v>
                </c:pt>
                <c:pt idx="246">
                  <c:v>5.9590000000000524E-2</c:v>
                </c:pt>
                <c:pt idx="247">
                  <c:v>5.4800000000000133E-2</c:v>
                </c:pt>
                <c:pt idx="248">
                  <c:v>6.4079999999999998E-2</c:v>
                </c:pt>
                <c:pt idx="249">
                  <c:v>6.4010000000000594E-2</c:v>
                </c:pt>
                <c:pt idx="250">
                  <c:v>6.3229999999999995E-2</c:v>
                </c:pt>
                <c:pt idx="251">
                  <c:v>6.1879999999999998E-2</c:v>
                </c:pt>
                <c:pt idx="252">
                  <c:v>6.2670000000000003E-2</c:v>
                </c:pt>
                <c:pt idx="253">
                  <c:v>5.6809999999999999E-2</c:v>
                </c:pt>
                <c:pt idx="254">
                  <c:v>6.1639999999999986E-2</c:v>
                </c:pt>
                <c:pt idx="255">
                  <c:v>6.0020000000000004E-2</c:v>
                </c:pt>
                <c:pt idx="256">
                  <c:v>6.3689999999999997E-2</c:v>
                </c:pt>
                <c:pt idx="257">
                  <c:v>6.5619999999999998E-2</c:v>
                </c:pt>
                <c:pt idx="258">
                  <c:v>6.0440000000000001E-2</c:v>
                </c:pt>
                <c:pt idx="259">
                  <c:v>5.8800000000000012E-2</c:v>
                </c:pt>
                <c:pt idx="260">
                  <c:v>5.527E-2</c:v>
                </c:pt>
                <c:pt idx="261">
                  <c:v>6.5070000000000003E-2</c:v>
                </c:pt>
                <c:pt idx="262">
                  <c:v>6.5129999999999993E-2</c:v>
                </c:pt>
                <c:pt idx="263">
                  <c:v>6.720000000000001E-2</c:v>
                </c:pt>
                <c:pt idx="264">
                  <c:v>6.8949999999999997E-2</c:v>
                </c:pt>
                <c:pt idx="265">
                  <c:v>7.0900000000000019E-2</c:v>
                </c:pt>
                <c:pt idx="266">
                  <c:v>6.9420000000000023E-2</c:v>
                </c:pt>
                <c:pt idx="267">
                  <c:v>6.6540000000000002E-2</c:v>
                </c:pt>
                <c:pt idx="268">
                  <c:v>6.388000000000002E-2</c:v>
                </c:pt>
                <c:pt idx="269">
                  <c:v>6.4890000000000933E-2</c:v>
                </c:pt>
                <c:pt idx="270">
                  <c:v>6.1800000000000001E-2</c:v>
                </c:pt>
                <c:pt idx="271">
                  <c:v>6.5989999999999993E-2</c:v>
                </c:pt>
                <c:pt idx="272">
                  <c:v>6.4820000000000003E-2</c:v>
                </c:pt>
                <c:pt idx="273">
                  <c:v>7.5740000000000002E-2</c:v>
                </c:pt>
                <c:pt idx="274">
                  <c:v>7.6300000000000021E-2</c:v>
                </c:pt>
                <c:pt idx="275">
                  <c:v>7.6609999999999998E-2</c:v>
                </c:pt>
                <c:pt idx="276">
                  <c:v>6.9629999999999997E-2</c:v>
                </c:pt>
                <c:pt idx="277">
                  <c:v>8.2570000000000005E-2</c:v>
                </c:pt>
                <c:pt idx="278">
                  <c:v>7.7130000000000004E-2</c:v>
                </c:pt>
                <c:pt idx="279">
                  <c:v>8.2740000000000022E-2</c:v>
                </c:pt>
                <c:pt idx="280">
                  <c:v>7.7679999999999999E-2</c:v>
                </c:pt>
                <c:pt idx="281">
                  <c:v>7.3630000000000001E-2</c:v>
                </c:pt>
                <c:pt idx="282">
                  <c:v>7.621E-2</c:v>
                </c:pt>
                <c:pt idx="283">
                  <c:v>8.4350000000000008E-2</c:v>
                </c:pt>
                <c:pt idx="284">
                  <c:v>8.3290000000000045E-2</c:v>
                </c:pt>
                <c:pt idx="285">
                  <c:v>7.6880000000000004E-2</c:v>
                </c:pt>
                <c:pt idx="286">
                  <c:v>9.3720000000001247E-2</c:v>
                </c:pt>
                <c:pt idx="287">
                  <c:v>8.8850000000000748E-2</c:v>
                </c:pt>
                <c:pt idx="288">
                  <c:v>9.9270000000000025E-2</c:v>
                </c:pt>
                <c:pt idx="289">
                  <c:v>9.1890000000000027E-2</c:v>
                </c:pt>
                <c:pt idx="290">
                  <c:v>9.5710000000000003E-2</c:v>
                </c:pt>
                <c:pt idx="291">
                  <c:v>9.608000000000004E-2</c:v>
                </c:pt>
                <c:pt idx="292">
                  <c:v>0.10061</c:v>
                </c:pt>
                <c:pt idx="293">
                  <c:v>0.10004</c:v>
                </c:pt>
                <c:pt idx="294">
                  <c:v>9.9690000000000764E-2</c:v>
                </c:pt>
                <c:pt idx="295">
                  <c:v>0.10370000000000019</c:v>
                </c:pt>
                <c:pt idx="296">
                  <c:v>0.10476000000000207</c:v>
                </c:pt>
                <c:pt idx="297">
                  <c:v>0.10410000000000012</c:v>
                </c:pt>
                <c:pt idx="298">
                  <c:v>9.5520000000001298E-2</c:v>
                </c:pt>
                <c:pt idx="299">
                  <c:v>0.10654000000000002</c:v>
                </c:pt>
                <c:pt idx="300">
                  <c:v>0.10982000000000022</c:v>
                </c:pt>
                <c:pt idx="301">
                  <c:v>0.11619000000000022</c:v>
                </c:pt>
                <c:pt idx="302">
                  <c:v>0.10989000000000022</c:v>
                </c:pt>
                <c:pt idx="303">
                  <c:v>0.12044000000000002</c:v>
                </c:pt>
                <c:pt idx="304">
                  <c:v>0.11308</c:v>
                </c:pt>
                <c:pt idx="305">
                  <c:v>0.11774999999999998</c:v>
                </c:pt>
                <c:pt idx="306">
                  <c:v>0.11903000000000002</c:v>
                </c:pt>
                <c:pt idx="307">
                  <c:v>0.12388</c:v>
                </c:pt>
                <c:pt idx="308">
                  <c:v>0.12595999999999999</c:v>
                </c:pt>
                <c:pt idx="309">
                  <c:v>0.12175000000000002</c:v>
                </c:pt>
                <c:pt idx="310">
                  <c:v>0.13391000000000094</c:v>
                </c:pt>
                <c:pt idx="311">
                  <c:v>0.14701000000000194</c:v>
                </c:pt>
                <c:pt idx="312">
                  <c:v>0.12637999999999988</c:v>
                </c:pt>
                <c:pt idx="313">
                  <c:v>0.12428000000000022</c:v>
                </c:pt>
                <c:pt idx="314">
                  <c:v>0.1326</c:v>
                </c:pt>
                <c:pt idx="315">
                  <c:v>0.14302000000000001</c:v>
                </c:pt>
                <c:pt idx="316">
                  <c:v>0.13148000000000001</c:v>
                </c:pt>
                <c:pt idx="317">
                  <c:v>0.14083000000000001</c:v>
                </c:pt>
                <c:pt idx="318">
                  <c:v>0.14895000000000044</c:v>
                </c:pt>
                <c:pt idx="319">
                  <c:v>0.13957</c:v>
                </c:pt>
                <c:pt idx="320">
                  <c:v>0.16322</c:v>
                </c:pt>
                <c:pt idx="321">
                  <c:v>0.15101000000000359</c:v>
                </c:pt>
                <c:pt idx="322">
                  <c:v>0.15905000000000041</c:v>
                </c:pt>
                <c:pt idx="323">
                  <c:v>0.17962</c:v>
                </c:pt>
                <c:pt idx="324">
                  <c:v>0.14781000000000041</c:v>
                </c:pt>
                <c:pt idx="325">
                  <c:v>0.14767</c:v>
                </c:pt>
                <c:pt idx="326">
                  <c:v>0.16990000000000041</c:v>
                </c:pt>
                <c:pt idx="327">
                  <c:v>0.17507</c:v>
                </c:pt>
                <c:pt idx="328">
                  <c:v>0.15531000000000339</c:v>
                </c:pt>
                <c:pt idx="329">
                  <c:v>0.16199000000000024</c:v>
                </c:pt>
                <c:pt idx="330">
                  <c:v>0.17782000000000001</c:v>
                </c:pt>
                <c:pt idx="331">
                  <c:v>0.16209999999999999</c:v>
                </c:pt>
                <c:pt idx="332">
                  <c:v>0.15939000000000339</c:v>
                </c:pt>
                <c:pt idx="333">
                  <c:v>0.19450999999999999</c:v>
                </c:pt>
                <c:pt idx="334">
                  <c:v>0.18627000000000021</c:v>
                </c:pt>
                <c:pt idx="335">
                  <c:v>0.18746000000000451</c:v>
                </c:pt>
                <c:pt idx="336">
                  <c:v>0.17807000000000001</c:v>
                </c:pt>
                <c:pt idx="337">
                  <c:v>0.18451000000000384</c:v>
                </c:pt>
                <c:pt idx="338">
                  <c:v>0.21687999999999999</c:v>
                </c:pt>
                <c:pt idx="339">
                  <c:v>0.19703000000000001</c:v>
                </c:pt>
                <c:pt idx="340">
                  <c:v>0.22774000000000041</c:v>
                </c:pt>
                <c:pt idx="341">
                  <c:v>0.18214000000000041</c:v>
                </c:pt>
                <c:pt idx="342">
                  <c:v>0.20448000000000024</c:v>
                </c:pt>
                <c:pt idx="343">
                  <c:v>0.21377000000000004</c:v>
                </c:pt>
                <c:pt idx="344">
                  <c:v>0.21103000000000041</c:v>
                </c:pt>
                <c:pt idx="345">
                  <c:v>0.21511000000000041</c:v>
                </c:pt>
                <c:pt idx="346">
                  <c:v>0.22131000000000001</c:v>
                </c:pt>
                <c:pt idx="347">
                  <c:v>0.24267</c:v>
                </c:pt>
                <c:pt idx="348">
                  <c:v>0.26454</c:v>
                </c:pt>
                <c:pt idx="349">
                  <c:v>0.24207999999999999</c:v>
                </c:pt>
                <c:pt idx="350">
                  <c:v>0.24453000000000041</c:v>
                </c:pt>
                <c:pt idx="351">
                  <c:v>0.25297000000000008</c:v>
                </c:pt>
                <c:pt idx="352">
                  <c:v>0.23436999999999999</c:v>
                </c:pt>
                <c:pt idx="353">
                  <c:v>0.25304000000000004</c:v>
                </c:pt>
                <c:pt idx="354">
                  <c:v>0.22764999999999999</c:v>
                </c:pt>
                <c:pt idx="355">
                  <c:v>0.26778000000000002</c:v>
                </c:pt>
                <c:pt idx="356">
                  <c:v>0.28120000000000001</c:v>
                </c:pt>
                <c:pt idx="357">
                  <c:v>0.24680000000000021</c:v>
                </c:pt>
                <c:pt idx="358">
                  <c:v>0.27115</c:v>
                </c:pt>
                <c:pt idx="359">
                  <c:v>0.25881000000000032</c:v>
                </c:pt>
                <c:pt idx="360">
                  <c:v>0.26963000000000004</c:v>
                </c:pt>
                <c:pt idx="361">
                  <c:v>0.30682000000000975</c:v>
                </c:pt>
                <c:pt idx="362">
                  <c:v>0.26028999999999997</c:v>
                </c:pt>
                <c:pt idx="363">
                  <c:v>0.27547000000000038</c:v>
                </c:pt>
                <c:pt idx="364">
                  <c:v>0.27792000000000538</c:v>
                </c:pt>
                <c:pt idx="365">
                  <c:v>0.31202000000000807</c:v>
                </c:pt>
                <c:pt idx="366">
                  <c:v>0.28904000000000002</c:v>
                </c:pt>
                <c:pt idx="367">
                  <c:v>0.28735000000000038</c:v>
                </c:pt>
                <c:pt idx="368">
                  <c:v>0.30263000000000001</c:v>
                </c:pt>
                <c:pt idx="369">
                  <c:v>0.28663</c:v>
                </c:pt>
                <c:pt idx="370">
                  <c:v>0.33639000000000824</c:v>
                </c:pt>
                <c:pt idx="371">
                  <c:v>0.31197000000000835</c:v>
                </c:pt>
                <c:pt idx="372">
                  <c:v>0.27732000000000717</c:v>
                </c:pt>
                <c:pt idx="373">
                  <c:v>0.32988000000001333</c:v>
                </c:pt>
                <c:pt idx="374">
                  <c:v>0.35679</c:v>
                </c:pt>
                <c:pt idx="375">
                  <c:v>0.34224000000000004</c:v>
                </c:pt>
                <c:pt idx="376">
                  <c:v>0.37701000000000717</c:v>
                </c:pt>
                <c:pt idx="377">
                  <c:v>0.33744000000000784</c:v>
                </c:pt>
                <c:pt idx="378">
                  <c:v>0.35625000000000001</c:v>
                </c:pt>
                <c:pt idx="379">
                  <c:v>0.38081000000000986</c:v>
                </c:pt>
                <c:pt idx="380">
                  <c:v>0.34442000000000655</c:v>
                </c:pt>
              </c:numCache>
            </c:numRef>
          </c:yVal>
          <c:smooth val="1"/>
          <c:extLst xmlns:c16r2="http://schemas.microsoft.com/office/drawing/2015/06/chart">
            <c:ext xmlns:c16="http://schemas.microsoft.com/office/drawing/2014/chart" uri="{C3380CC4-5D6E-409C-BE32-E72D297353CC}">
              <c16:uniqueId val="{00000005-C7FC-48FD-8408-E97BA7E07A3A}"/>
            </c:ext>
          </c:extLst>
        </c:ser>
        <c:ser>
          <c:idx val="3"/>
          <c:order val="6"/>
          <c:tx>
            <c:v>Grinding cycle 4</c:v>
          </c:tx>
          <c:marker>
            <c:symbol val="none"/>
          </c:marker>
          <c:xVal>
            <c:numRef>
              <c:f>工作表1!$H$2:$H$382</c:f>
              <c:numCache>
                <c:formatCode>General</c:formatCode>
                <c:ptCount val="381"/>
                <c:pt idx="0">
                  <c:v>440</c:v>
                </c:pt>
                <c:pt idx="1">
                  <c:v>441</c:v>
                </c:pt>
                <c:pt idx="2">
                  <c:v>442</c:v>
                </c:pt>
                <c:pt idx="3">
                  <c:v>443</c:v>
                </c:pt>
                <c:pt idx="4">
                  <c:v>444</c:v>
                </c:pt>
                <c:pt idx="5">
                  <c:v>445</c:v>
                </c:pt>
                <c:pt idx="6">
                  <c:v>446</c:v>
                </c:pt>
                <c:pt idx="7">
                  <c:v>447</c:v>
                </c:pt>
                <c:pt idx="8">
                  <c:v>448</c:v>
                </c:pt>
                <c:pt idx="9">
                  <c:v>449</c:v>
                </c:pt>
                <c:pt idx="10">
                  <c:v>450</c:v>
                </c:pt>
                <c:pt idx="11">
                  <c:v>451</c:v>
                </c:pt>
                <c:pt idx="12">
                  <c:v>452</c:v>
                </c:pt>
                <c:pt idx="13">
                  <c:v>453</c:v>
                </c:pt>
                <c:pt idx="14">
                  <c:v>454</c:v>
                </c:pt>
                <c:pt idx="15">
                  <c:v>455</c:v>
                </c:pt>
                <c:pt idx="16">
                  <c:v>456</c:v>
                </c:pt>
                <c:pt idx="17">
                  <c:v>457</c:v>
                </c:pt>
                <c:pt idx="18">
                  <c:v>458</c:v>
                </c:pt>
                <c:pt idx="19">
                  <c:v>459</c:v>
                </c:pt>
                <c:pt idx="20">
                  <c:v>460</c:v>
                </c:pt>
                <c:pt idx="21">
                  <c:v>461</c:v>
                </c:pt>
                <c:pt idx="22">
                  <c:v>462</c:v>
                </c:pt>
                <c:pt idx="23">
                  <c:v>463</c:v>
                </c:pt>
                <c:pt idx="24">
                  <c:v>464</c:v>
                </c:pt>
                <c:pt idx="25">
                  <c:v>465</c:v>
                </c:pt>
                <c:pt idx="26">
                  <c:v>466</c:v>
                </c:pt>
                <c:pt idx="27">
                  <c:v>467</c:v>
                </c:pt>
                <c:pt idx="28">
                  <c:v>468</c:v>
                </c:pt>
                <c:pt idx="29">
                  <c:v>469</c:v>
                </c:pt>
                <c:pt idx="30">
                  <c:v>470</c:v>
                </c:pt>
                <c:pt idx="31">
                  <c:v>471</c:v>
                </c:pt>
                <c:pt idx="32">
                  <c:v>472</c:v>
                </c:pt>
                <c:pt idx="33">
                  <c:v>473</c:v>
                </c:pt>
                <c:pt idx="34">
                  <c:v>474</c:v>
                </c:pt>
                <c:pt idx="35">
                  <c:v>475</c:v>
                </c:pt>
                <c:pt idx="36">
                  <c:v>476</c:v>
                </c:pt>
                <c:pt idx="37">
                  <c:v>477</c:v>
                </c:pt>
                <c:pt idx="38">
                  <c:v>478</c:v>
                </c:pt>
                <c:pt idx="39">
                  <c:v>479</c:v>
                </c:pt>
                <c:pt idx="40">
                  <c:v>480</c:v>
                </c:pt>
                <c:pt idx="41">
                  <c:v>481</c:v>
                </c:pt>
                <c:pt idx="42">
                  <c:v>482</c:v>
                </c:pt>
                <c:pt idx="43">
                  <c:v>483</c:v>
                </c:pt>
                <c:pt idx="44">
                  <c:v>484</c:v>
                </c:pt>
                <c:pt idx="45">
                  <c:v>485</c:v>
                </c:pt>
                <c:pt idx="46">
                  <c:v>486</c:v>
                </c:pt>
                <c:pt idx="47">
                  <c:v>487</c:v>
                </c:pt>
                <c:pt idx="48">
                  <c:v>488</c:v>
                </c:pt>
                <c:pt idx="49">
                  <c:v>489</c:v>
                </c:pt>
                <c:pt idx="50">
                  <c:v>490</c:v>
                </c:pt>
                <c:pt idx="51">
                  <c:v>491</c:v>
                </c:pt>
                <c:pt idx="52">
                  <c:v>492</c:v>
                </c:pt>
                <c:pt idx="53">
                  <c:v>493</c:v>
                </c:pt>
                <c:pt idx="54">
                  <c:v>494</c:v>
                </c:pt>
                <c:pt idx="55">
                  <c:v>495</c:v>
                </c:pt>
                <c:pt idx="56">
                  <c:v>496</c:v>
                </c:pt>
                <c:pt idx="57">
                  <c:v>497</c:v>
                </c:pt>
                <c:pt idx="58">
                  <c:v>498</c:v>
                </c:pt>
                <c:pt idx="59">
                  <c:v>499</c:v>
                </c:pt>
                <c:pt idx="60">
                  <c:v>500</c:v>
                </c:pt>
                <c:pt idx="61">
                  <c:v>501</c:v>
                </c:pt>
                <c:pt idx="62">
                  <c:v>502</c:v>
                </c:pt>
                <c:pt idx="63">
                  <c:v>503</c:v>
                </c:pt>
                <c:pt idx="64">
                  <c:v>504</c:v>
                </c:pt>
                <c:pt idx="65">
                  <c:v>505</c:v>
                </c:pt>
                <c:pt idx="66">
                  <c:v>506</c:v>
                </c:pt>
                <c:pt idx="67">
                  <c:v>507</c:v>
                </c:pt>
                <c:pt idx="68">
                  <c:v>508</c:v>
                </c:pt>
                <c:pt idx="69">
                  <c:v>509</c:v>
                </c:pt>
                <c:pt idx="70">
                  <c:v>510</c:v>
                </c:pt>
                <c:pt idx="71">
                  <c:v>511</c:v>
                </c:pt>
                <c:pt idx="72">
                  <c:v>512</c:v>
                </c:pt>
                <c:pt idx="73">
                  <c:v>513</c:v>
                </c:pt>
                <c:pt idx="74">
                  <c:v>514</c:v>
                </c:pt>
                <c:pt idx="75">
                  <c:v>515</c:v>
                </c:pt>
                <c:pt idx="76">
                  <c:v>516</c:v>
                </c:pt>
                <c:pt idx="77">
                  <c:v>517</c:v>
                </c:pt>
                <c:pt idx="78">
                  <c:v>518</c:v>
                </c:pt>
                <c:pt idx="79">
                  <c:v>519</c:v>
                </c:pt>
                <c:pt idx="80">
                  <c:v>520</c:v>
                </c:pt>
                <c:pt idx="81">
                  <c:v>521</c:v>
                </c:pt>
                <c:pt idx="82">
                  <c:v>522</c:v>
                </c:pt>
                <c:pt idx="83">
                  <c:v>523</c:v>
                </c:pt>
                <c:pt idx="84">
                  <c:v>524</c:v>
                </c:pt>
                <c:pt idx="85">
                  <c:v>525</c:v>
                </c:pt>
                <c:pt idx="86">
                  <c:v>526</c:v>
                </c:pt>
                <c:pt idx="87">
                  <c:v>527</c:v>
                </c:pt>
                <c:pt idx="88">
                  <c:v>528</c:v>
                </c:pt>
                <c:pt idx="89">
                  <c:v>529</c:v>
                </c:pt>
                <c:pt idx="90">
                  <c:v>530</c:v>
                </c:pt>
                <c:pt idx="91">
                  <c:v>531</c:v>
                </c:pt>
                <c:pt idx="92">
                  <c:v>532</c:v>
                </c:pt>
                <c:pt idx="93">
                  <c:v>533</c:v>
                </c:pt>
                <c:pt idx="94">
                  <c:v>534</c:v>
                </c:pt>
                <c:pt idx="95">
                  <c:v>535</c:v>
                </c:pt>
                <c:pt idx="96">
                  <c:v>536</c:v>
                </c:pt>
                <c:pt idx="97">
                  <c:v>537</c:v>
                </c:pt>
                <c:pt idx="98">
                  <c:v>538</c:v>
                </c:pt>
                <c:pt idx="99">
                  <c:v>539</c:v>
                </c:pt>
                <c:pt idx="100">
                  <c:v>540</c:v>
                </c:pt>
                <c:pt idx="101">
                  <c:v>541</c:v>
                </c:pt>
                <c:pt idx="102">
                  <c:v>542</c:v>
                </c:pt>
                <c:pt idx="103">
                  <c:v>543</c:v>
                </c:pt>
                <c:pt idx="104">
                  <c:v>544</c:v>
                </c:pt>
                <c:pt idx="105">
                  <c:v>545</c:v>
                </c:pt>
                <c:pt idx="106">
                  <c:v>546</c:v>
                </c:pt>
                <c:pt idx="107">
                  <c:v>547</c:v>
                </c:pt>
                <c:pt idx="108">
                  <c:v>548</c:v>
                </c:pt>
                <c:pt idx="109">
                  <c:v>549</c:v>
                </c:pt>
                <c:pt idx="110">
                  <c:v>550</c:v>
                </c:pt>
                <c:pt idx="111">
                  <c:v>551</c:v>
                </c:pt>
                <c:pt idx="112">
                  <c:v>552</c:v>
                </c:pt>
                <c:pt idx="113">
                  <c:v>553</c:v>
                </c:pt>
                <c:pt idx="114">
                  <c:v>554</c:v>
                </c:pt>
                <c:pt idx="115">
                  <c:v>555</c:v>
                </c:pt>
                <c:pt idx="116">
                  <c:v>556</c:v>
                </c:pt>
                <c:pt idx="117">
                  <c:v>557</c:v>
                </c:pt>
                <c:pt idx="118">
                  <c:v>558</c:v>
                </c:pt>
                <c:pt idx="119">
                  <c:v>559</c:v>
                </c:pt>
                <c:pt idx="120">
                  <c:v>560</c:v>
                </c:pt>
                <c:pt idx="121">
                  <c:v>561</c:v>
                </c:pt>
                <c:pt idx="122">
                  <c:v>562</c:v>
                </c:pt>
                <c:pt idx="123">
                  <c:v>563</c:v>
                </c:pt>
                <c:pt idx="124">
                  <c:v>564</c:v>
                </c:pt>
                <c:pt idx="125">
                  <c:v>565</c:v>
                </c:pt>
                <c:pt idx="126">
                  <c:v>566</c:v>
                </c:pt>
                <c:pt idx="127">
                  <c:v>567</c:v>
                </c:pt>
                <c:pt idx="128">
                  <c:v>568</c:v>
                </c:pt>
                <c:pt idx="129">
                  <c:v>569</c:v>
                </c:pt>
                <c:pt idx="130">
                  <c:v>570</c:v>
                </c:pt>
                <c:pt idx="131">
                  <c:v>571</c:v>
                </c:pt>
                <c:pt idx="132">
                  <c:v>572</c:v>
                </c:pt>
                <c:pt idx="133">
                  <c:v>573</c:v>
                </c:pt>
                <c:pt idx="134">
                  <c:v>574</c:v>
                </c:pt>
                <c:pt idx="135">
                  <c:v>575</c:v>
                </c:pt>
                <c:pt idx="136">
                  <c:v>576</c:v>
                </c:pt>
                <c:pt idx="137">
                  <c:v>577</c:v>
                </c:pt>
                <c:pt idx="138">
                  <c:v>578</c:v>
                </c:pt>
                <c:pt idx="139">
                  <c:v>579</c:v>
                </c:pt>
                <c:pt idx="140">
                  <c:v>580</c:v>
                </c:pt>
                <c:pt idx="141">
                  <c:v>581</c:v>
                </c:pt>
                <c:pt idx="142">
                  <c:v>582</c:v>
                </c:pt>
                <c:pt idx="143">
                  <c:v>583</c:v>
                </c:pt>
                <c:pt idx="144">
                  <c:v>584</c:v>
                </c:pt>
                <c:pt idx="145">
                  <c:v>585</c:v>
                </c:pt>
                <c:pt idx="146">
                  <c:v>586</c:v>
                </c:pt>
                <c:pt idx="147">
                  <c:v>587</c:v>
                </c:pt>
                <c:pt idx="148">
                  <c:v>588</c:v>
                </c:pt>
                <c:pt idx="149">
                  <c:v>589</c:v>
                </c:pt>
                <c:pt idx="150">
                  <c:v>590</c:v>
                </c:pt>
                <c:pt idx="151">
                  <c:v>591</c:v>
                </c:pt>
                <c:pt idx="152">
                  <c:v>592</c:v>
                </c:pt>
                <c:pt idx="153">
                  <c:v>593</c:v>
                </c:pt>
                <c:pt idx="154">
                  <c:v>594</c:v>
                </c:pt>
                <c:pt idx="155">
                  <c:v>595</c:v>
                </c:pt>
                <c:pt idx="156">
                  <c:v>596</c:v>
                </c:pt>
                <c:pt idx="157">
                  <c:v>597</c:v>
                </c:pt>
                <c:pt idx="158">
                  <c:v>598</c:v>
                </c:pt>
                <c:pt idx="159">
                  <c:v>599</c:v>
                </c:pt>
                <c:pt idx="160">
                  <c:v>600</c:v>
                </c:pt>
                <c:pt idx="161">
                  <c:v>601</c:v>
                </c:pt>
                <c:pt idx="162">
                  <c:v>602</c:v>
                </c:pt>
                <c:pt idx="163">
                  <c:v>603</c:v>
                </c:pt>
                <c:pt idx="164">
                  <c:v>604</c:v>
                </c:pt>
                <c:pt idx="165">
                  <c:v>605</c:v>
                </c:pt>
                <c:pt idx="166">
                  <c:v>606</c:v>
                </c:pt>
                <c:pt idx="167">
                  <c:v>607</c:v>
                </c:pt>
                <c:pt idx="168">
                  <c:v>608</c:v>
                </c:pt>
                <c:pt idx="169">
                  <c:v>609</c:v>
                </c:pt>
                <c:pt idx="170">
                  <c:v>610</c:v>
                </c:pt>
                <c:pt idx="171">
                  <c:v>611</c:v>
                </c:pt>
                <c:pt idx="172">
                  <c:v>612</c:v>
                </c:pt>
                <c:pt idx="173">
                  <c:v>613</c:v>
                </c:pt>
                <c:pt idx="174">
                  <c:v>614</c:v>
                </c:pt>
                <c:pt idx="175">
                  <c:v>615</c:v>
                </c:pt>
                <c:pt idx="176">
                  <c:v>616</c:v>
                </c:pt>
                <c:pt idx="177">
                  <c:v>617</c:v>
                </c:pt>
                <c:pt idx="178">
                  <c:v>618</c:v>
                </c:pt>
                <c:pt idx="179">
                  <c:v>619</c:v>
                </c:pt>
                <c:pt idx="180">
                  <c:v>620</c:v>
                </c:pt>
                <c:pt idx="181">
                  <c:v>621</c:v>
                </c:pt>
                <c:pt idx="182">
                  <c:v>622</c:v>
                </c:pt>
                <c:pt idx="183">
                  <c:v>623</c:v>
                </c:pt>
                <c:pt idx="184">
                  <c:v>624</c:v>
                </c:pt>
                <c:pt idx="185">
                  <c:v>625</c:v>
                </c:pt>
                <c:pt idx="186">
                  <c:v>626</c:v>
                </c:pt>
                <c:pt idx="187">
                  <c:v>627</c:v>
                </c:pt>
                <c:pt idx="188">
                  <c:v>628</c:v>
                </c:pt>
                <c:pt idx="189">
                  <c:v>629</c:v>
                </c:pt>
                <c:pt idx="190">
                  <c:v>630</c:v>
                </c:pt>
                <c:pt idx="191">
                  <c:v>631</c:v>
                </c:pt>
                <c:pt idx="192">
                  <c:v>632</c:v>
                </c:pt>
                <c:pt idx="193">
                  <c:v>633</c:v>
                </c:pt>
                <c:pt idx="194">
                  <c:v>634</c:v>
                </c:pt>
                <c:pt idx="195">
                  <c:v>635</c:v>
                </c:pt>
                <c:pt idx="196">
                  <c:v>636</c:v>
                </c:pt>
                <c:pt idx="197">
                  <c:v>637</c:v>
                </c:pt>
                <c:pt idx="198">
                  <c:v>638</c:v>
                </c:pt>
                <c:pt idx="199">
                  <c:v>639</c:v>
                </c:pt>
                <c:pt idx="200">
                  <c:v>640</c:v>
                </c:pt>
                <c:pt idx="201">
                  <c:v>641</c:v>
                </c:pt>
                <c:pt idx="202">
                  <c:v>642</c:v>
                </c:pt>
                <c:pt idx="203">
                  <c:v>643</c:v>
                </c:pt>
                <c:pt idx="204">
                  <c:v>644</c:v>
                </c:pt>
                <c:pt idx="205">
                  <c:v>645</c:v>
                </c:pt>
                <c:pt idx="206">
                  <c:v>646</c:v>
                </c:pt>
                <c:pt idx="207">
                  <c:v>647</c:v>
                </c:pt>
                <c:pt idx="208">
                  <c:v>648</c:v>
                </c:pt>
                <c:pt idx="209">
                  <c:v>649</c:v>
                </c:pt>
                <c:pt idx="210">
                  <c:v>650</c:v>
                </c:pt>
                <c:pt idx="211">
                  <c:v>651</c:v>
                </c:pt>
                <c:pt idx="212">
                  <c:v>652</c:v>
                </c:pt>
                <c:pt idx="213">
                  <c:v>653</c:v>
                </c:pt>
                <c:pt idx="214">
                  <c:v>654</c:v>
                </c:pt>
                <c:pt idx="215">
                  <c:v>655</c:v>
                </c:pt>
                <c:pt idx="216">
                  <c:v>656</c:v>
                </c:pt>
                <c:pt idx="217">
                  <c:v>657</c:v>
                </c:pt>
                <c:pt idx="218">
                  <c:v>658</c:v>
                </c:pt>
                <c:pt idx="219">
                  <c:v>659</c:v>
                </c:pt>
                <c:pt idx="220">
                  <c:v>660</c:v>
                </c:pt>
                <c:pt idx="221">
                  <c:v>661</c:v>
                </c:pt>
                <c:pt idx="222">
                  <c:v>662</c:v>
                </c:pt>
                <c:pt idx="223">
                  <c:v>663</c:v>
                </c:pt>
                <c:pt idx="224">
                  <c:v>664</c:v>
                </c:pt>
                <c:pt idx="225">
                  <c:v>665</c:v>
                </c:pt>
                <c:pt idx="226">
                  <c:v>666</c:v>
                </c:pt>
                <c:pt idx="227">
                  <c:v>667</c:v>
                </c:pt>
                <c:pt idx="228">
                  <c:v>668</c:v>
                </c:pt>
                <c:pt idx="229">
                  <c:v>669</c:v>
                </c:pt>
                <c:pt idx="230">
                  <c:v>670</c:v>
                </c:pt>
                <c:pt idx="231">
                  <c:v>671</c:v>
                </c:pt>
                <c:pt idx="232">
                  <c:v>672</c:v>
                </c:pt>
                <c:pt idx="233">
                  <c:v>673</c:v>
                </c:pt>
                <c:pt idx="234">
                  <c:v>674</c:v>
                </c:pt>
                <c:pt idx="235">
                  <c:v>675</c:v>
                </c:pt>
                <c:pt idx="236">
                  <c:v>676</c:v>
                </c:pt>
                <c:pt idx="237">
                  <c:v>677</c:v>
                </c:pt>
                <c:pt idx="238">
                  <c:v>678</c:v>
                </c:pt>
                <c:pt idx="239">
                  <c:v>679</c:v>
                </c:pt>
                <c:pt idx="240">
                  <c:v>680</c:v>
                </c:pt>
                <c:pt idx="241">
                  <c:v>681</c:v>
                </c:pt>
                <c:pt idx="242">
                  <c:v>682</c:v>
                </c:pt>
                <c:pt idx="243">
                  <c:v>683</c:v>
                </c:pt>
                <c:pt idx="244">
                  <c:v>684</c:v>
                </c:pt>
                <c:pt idx="245">
                  <c:v>685</c:v>
                </c:pt>
                <c:pt idx="246">
                  <c:v>686</c:v>
                </c:pt>
                <c:pt idx="247">
                  <c:v>687</c:v>
                </c:pt>
                <c:pt idx="248">
                  <c:v>688</c:v>
                </c:pt>
                <c:pt idx="249">
                  <c:v>689</c:v>
                </c:pt>
                <c:pt idx="250">
                  <c:v>690</c:v>
                </c:pt>
                <c:pt idx="251">
                  <c:v>691</c:v>
                </c:pt>
                <c:pt idx="252">
                  <c:v>692</c:v>
                </c:pt>
                <c:pt idx="253">
                  <c:v>693</c:v>
                </c:pt>
                <c:pt idx="254">
                  <c:v>694</c:v>
                </c:pt>
                <c:pt idx="255">
                  <c:v>695</c:v>
                </c:pt>
                <c:pt idx="256">
                  <c:v>696</c:v>
                </c:pt>
                <c:pt idx="257">
                  <c:v>697</c:v>
                </c:pt>
                <c:pt idx="258">
                  <c:v>698</c:v>
                </c:pt>
                <c:pt idx="259">
                  <c:v>699</c:v>
                </c:pt>
                <c:pt idx="260">
                  <c:v>700</c:v>
                </c:pt>
                <c:pt idx="261">
                  <c:v>701</c:v>
                </c:pt>
                <c:pt idx="262">
                  <c:v>702</c:v>
                </c:pt>
                <c:pt idx="263">
                  <c:v>703</c:v>
                </c:pt>
                <c:pt idx="264">
                  <c:v>704</c:v>
                </c:pt>
                <c:pt idx="265">
                  <c:v>705</c:v>
                </c:pt>
                <c:pt idx="266">
                  <c:v>706</c:v>
                </c:pt>
                <c:pt idx="267">
                  <c:v>707</c:v>
                </c:pt>
                <c:pt idx="268">
                  <c:v>708</c:v>
                </c:pt>
                <c:pt idx="269">
                  <c:v>709</c:v>
                </c:pt>
                <c:pt idx="270">
                  <c:v>710</c:v>
                </c:pt>
                <c:pt idx="271">
                  <c:v>711</c:v>
                </c:pt>
                <c:pt idx="272">
                  <c:v>712</c:v>
                </c:pt>
                <c:pt idx="273">
                  <c:v>713</c:v>
                </c:pt>
                <c:pt idx="274">
                  <c:v>714</c:v>
                </c:pt>
                <c:pt idx="275">
                  <c:v>715</c:v>
                </c:pt>
                <c:pt idx="276">
                  <c:v>716</c:v>
                </c:pt>
                <c:pt idx="277">
                  <c:v>717</c:v>
                </c:pt>
                <c:pt idx="278">
                  <c:v>718</c:v>
                </c:pt>
                <c:pt idx="279">
                  <c:v>719</c:v>
                </c:pt>
                <c:pt idx="280">
                  <c:v>720</c:v>
                </c:pt>
                <c:pt idx="281">
                  <c:v>721</c:v>
                </c:pt>
                <c:pt idx="282">
                  <c:v>722</c:v>
                </c:pt>
                <c:pt idx="283">
                  <c:v>723</c:v>
                </c:pt>
                <c:pt idx="284">
                  <c:v>724</c:v>
                </c:pt>
                <c:pt idx="285">
                  <c:v>725</c:v>
                </c:pt>
                <c:pt idx="286">
                  <c:v>726</c:v>
                </c:pt>
                <c:pt idx="287">
                  <c:v>727</c:v>
                </c:pt>
                <c:pt idx="288">
                  <c:v>728</c:v>
                </c:pt>
                <c:pt idx="289">
                  <c:v>729</c:v>
                </c:pt>
                <c:pt idx="290">
                  <c:v>730</c:v>
                </c:pt>
                <c:pt idx="291">
                  <c:v>731</c:v>
                </c:pt>
                <c:pt idx="292">
                  <c:v>732</c:v>
                </c:pt>
                <c:pt idx="293">
                  <c:v>733</c:v>
                </c:pt>
                <c:pt idx="294">
                  <c:v>734</c:v>
                </c:pt>
                <c:pt idx="295">
                  <c:v>735</c:v>
                </c:pt>
                <c:pt idx="296">
                  <c:v>736</c:v>
                </c:pt>
                <c:pt idx="297">
                  <c:v>737</c:v>
                </c:pt>
                <c:pt idx="298">
                  <c:v>738</c:v>
                </c:pt>
                <c:pt idx="299">
                  <c:v>739</c:v>
                </c:pt>
                <c:pt idx="300">
                  <c:v>740</c:v>
                </c:pt>
                <c:pt idx="301">
                  <c:v>741</c:v>
                </c:pt>
                <c:pt idx="302">
                  <c:v>742</c:v>
                </c:pt>
                <c:pt idx="303">
                  <c:v>743</c:v>
                </c:pt>
                <c:pt idx="304">
                  <c:v>744</c:v>
                </c:pt>
                <c:pt idx="305">
                  <c:v>745</c:v>
                </c:pt>
                <c:pt idx="306">
                  <c:v>746</c:v>
                </c:pt>
                <c:pt idx="307">
                  <c:v>747</c:v>
                </c:pt>
                <c:pt idx="308">
                  <c:v>748</c:v>
                </c:pt>
                <c:pt idx="309">
                  <c:v>749</c:v>
                </c:pt>
                <c:pt idx="310">
                  <c:v>750</c:v>
                </c:pt>
                <c:pt idx="311">
                  <c:v>751</c:v>
                </c:pt>
                <c:pt idx="312">
                  <c:v>752</c:v>
                </c:pt>
                <c:pt idx="313">
                  <c:v>753</c:v>
                </c:pt>
                <c:pt idx="314">
                  <c:v>754</c:v>
                </c:pt>
                <c:pt idx="315">
                  <c:v>755</c:v>
                </c:pt>
                <c:pt idx="316">
                  <c:v>756</c:v>
                </c:pt>
                <c:pt idx="317">
                  <c:v>757</c:v>
                </c:pt>
                <c:pt idx="318">
                  <c:v>758</c:v>
                </c:pt>
                <c:pt idx="319">
                  <c:v>759</c:v>
                </c:pt>
                <c:pt idx="320">
                  <c:v>760</c:v>
                </c:pt>
                <c:pt idx="321">
                  <c:v>761</c:v>
                </c:pt>
                <c:pt idx="322">
                  <c:v>762</c:v>
                </c:pt>
                <c:pt idx="323">
                  <c:v>763</c:v>
                </c:pt>
                <c:pt idx="324">
                  <c:v>764</c:v>
                </c:pt>
                <c:pt idx="325">
                  <c:v>765</c:v>
                </c:pt>
                <c:pt idx="326">
                  <c:v>766</c:v>
                </c:pt>
                <c:pt idx="327">
                  <c:v>767</c:v>
                </c:pt>
                <c:pt idx="328">
                  <c:v>768</c:v>
                </c:pt>
                <c:pt idx="329">
                  <c:v>769</c:v>
                </c:pt>
                <c:pt idx="330">
                  <c:v>770</c:v>
                </c:pt>
                <c:pt idx="331">
                  <c:v>771</c:v>
                </c:pt>
                <c:pt idx="332">
                  <c:v>772</c:v>
                </c:pt>
                <c:pt idx="333">
                  <c:v>773</c:v>
                </c:pt>
                <c:pt idx="334">
                  <c:v>774</c:v>
                </c:pt>
                <c:pt idx="335">
                  <c:v>775</c:v>
                </c:pt>
                <c:pt idx="336">
                  <c:v>776</c:v>
                </c:pt>
                <c:pt idx="337">
                  <c:v>777</c:v>
                </c:pt>
                <c:pt idx="338">
                  <c:v>778</c:v>
                </c:pt>
                <c:pt idx="339">
                  <c:v>779</c:v>
                </c:pt>
                <c:pt idx="340">
                  <c:v>780</c:v>
                </c:pt>
                <c:pt idx="341">
                  <c:v>781</c:v>
                </c:pt>
                <c:pt idx="342">
                  <c:v>782</c:v>
                </c:pt>
                <c:pt idx="343">
                  <c:v>783</c:v>
                </c:pt>
                <c:pt idx="344">
                  <c:v>784</c:v>
                </c:pt>
                <c:pt idx="345">
                  <c:v>785</c:v>
                </c:pt>
                <c:pt idx="346">
                  <c:v>786</c:v>
                </c:pt>
                <c:pt idx="347">
                  <c:v>787</c:v>
                </c:pt>
                <c:pt idx="348">
                  <c:v>788</c:v>
                </c:pt>
                <c:pt idx="349">
                  <c:v>789</c:v>
                </c:pt>
                <c:pt idx="350">
                  <c:v>790</c:v>
                </c:pt>
                <c:pt idx="351">
                  <c:v>791</c:v>
                </c:pt>
                <c:pt idx="352">
                  <c:v>792</c:v>
                </c:pt>
                <c:pt idx="353">
                  <c:v>793</c:v>
                </c:pt>
                <c:pt idx="354">
                  <c:v>794</c:v>
                </c:pt>
                <c:pt idx="355">
                  <c:v>795</c:v>
                </c:pt>
                <c:pt idx="356">
                  <c:v>796</c:v>
                </c:pt>
                <c:pt idx="357">
                  <c:v>797</c:v>
                </c:pt>
                <c:pt idx="358">
                  <c:v>798</c:v>
                </c:pt>
                <c:pt idx="359">
                  <c:v>799</c:v>
                </c:pt>
                <c:pt idx="360">
                  <c:v>800</c:v>
                </c:pt>
                <c:pt idx="361">
                  <c:v>801</c:v>
                </c:pt>
                <c:pt idx="362">
                  <c:v>802</c:v>
                </c:pt>
                <c:pt idx="363">
                  <c:v>803</c:v>
                </c:pt>
                <c:pt idx="364">
                  <c:v>804</c:v>
                </c:pt>
                <c:pt idx="365">
                  <c:v>805</c:v>
                </c:pt>
                <c:pt idx="366">
                  <c:v>806</c:v>
                </c:pt>
                <c:pt idx="367">
                  <c:v>807</c:v>
                </c:pt>
                <c:pt idx="368">
                  <c:v>808</c:v>
                </c:pt>
                <c:pt idx="369">
                  <c:v>809</c:v>
                </c:pt>
                <c:pt idx="370">
                  <c:v>810</c:v>
                </c:pt>
                <c:pt idx="371">
                  <c:v>811</c:v>
                </c:pt>
                <c:pt idx="372">
                  <c:v>812</c:v>
                </c:pt>
                <c:pt idx="373">
                  <c:v>813</c:v>
                </c:pt>
                <c:pt idx="374">
                  <c:v>814</c:v>
                </c:pt>
                <c:pt idx="375">
                  <c:v>815</c:v>
                </c:pt>
                <c:pt idx="376">
                  <c:v>816</c:v>
                </c:pt>
                <c:pt idx="377">
                  <c:v>817</c:v>
                </c:pt>
                <c:pt idx="378">
                  <c:v>818</c:v>
                </c:pt>
                <c:pt idx="379">
                  <c:v>819</c:v>
                </c:pt>
                <c:pt idx="380">
                  <c:v>820</c:v>
                </c:pt>
              </c:numCache>
            </c:numRef>
          </c:xVal>
          <c:yVal>
            <c:numRef>
              <c:f>工作表1!$I$2:$I$382</c:f>
              <c:numCache>
                <c:formatCode>General</c:formatCode>
                <c:ptCount val="381"/>
                <c:pt idx="0">
                  <c:v>1.4250000000000001E-2</c:v>
                </c:pt>
                <c:pt idx="1">
                  <c:v>1.3180000000000061E-2</c:v>
                </c:pt>
                <c:pt idx="2">
                  <c:v>1.3330000000000003E-2</c:v>
                </c:pt>
                <c:pt idx="3">
                  <c:v>1.259E-2</c:v>
                </c:pt>
                <c:pt idx="4">
                  <c:v>1.2840000000000023E-2</c:v>
                </c:pt>
                <c:pt idx="5">
                  <c:v>1.4680000000000007E-2</c:v>
                </c:pt>
                <c:pt idx="6">
                  <c:v>1.2780000000000001E-2</c:v>
                </c:pt>
                <c:pt idx="7">
                  <c:v>1.1390000000000001E-2</c:v>
                </c:pt>
                <c:pt idx="8">
                  <c:v>1.2370000000000001E-2</c:v>
                </c:pt>
                <c:pt idx="9">
                  <c:v>1.453E-2</c:v>
                </c:pt>
                <c:pt idx="10">
                  <c:v>1.499E-2</c:v>
                </c:pt>
                <c:pt idx="11">
                  <c:v>1.469E-2</c:v>
                </c:pt>
                <c:pt idx="12">
                  <c:v>1.3950000000000021E-2</c:v>
                </c:pt>
                <c:pt idx="13">
                  <c:v>1.583E-2</c:v>
                </c:pt>
                <c:pt idx="14">
                  <c:v>1.7489999999999999E-2</c:v>
                </c:pt>
                <c:pt idx="15">
                  <c:v>1.8919999999999999E-2</c:v>
                </c:pt>
                <c:pt idx="16">
                  <c:v>2.155E-2</c:v>
                </c:pt>
                <c:pt idx="17">
                  <c:v>2.0619999999999999E-2</c:v>
                </c:pt>
                <c:pt idx="18">
                  <c:v>2.3749999999999997E-2</c:v>
                </c:pt>
                <c:pt idx="19">
                  <c:v>2.9480000000000006E-2</c:v>
                </c:pt>
                <c:pt idx="20">
                  <c:v>3.253000000000001E-2</c:v>
                </c:pt>
                <c:pt idx="21">
                  <c:v>3.8949999999999999E-2</c:v>
                </c:pt>
                <c:pt idx="22">
                  <c:v>4.1169999999999998E-2</c:v>
                </c:pt>
                <c:pt idx="23">
                  <c:v>4.5060000000000024E-2</c:v>
                </c:pt>
                <c:pt idx="24">
                  <c:v>5.2749999999999998E-2</c:v>
                </c:pt>
                <c:pt idx="25">
                  <c:v>6.3189999999999996E-2</c:v>
                </c:pt>
                <c:pt idx="26">
                  <c:v>7.0090000000000013E-2</c:v>
                </c:pt>
                <c:pt idx="27">
                  <c:v>8.527000000000004E-2</c:v>
                </c:pt>
                <c:pt idx="28">
                  <c:v>9.6090000000000023E-2</c:v>
                </c:pt>
                <c:pt idx="29">
                  <c:v>0.10718999999999998</c:v>
                </c:pt>
                <c:pt idx="30">
                  <c:v>0.12164000000000012</c:v>
                </c:pt>
                <c:pt idx="31">
                  <c:v>0.14079000000000041</c:v>
                </c:pt>
                <c:pt idx="32">
                  <c:v>0.15315999999999999</c:v>
                </c:pt>
                <c:pt idx="33">
                  <c:v>0.16971000000000044</c:v>
                </c:pt>
                <c:pt idx="34">
                  <c:v>0.18700000000000044</c:v>
                </c:pt>
                <c:pt idx="35">
                  <c:v>0.20573000000000041</c:v>
                </c:pt>
                <c:pt idx="36">
                  <c:v>0.22195999999999999</c:v>
                </c:pt>
                <c:pt idx="37">
                  <c:v>0.23235</c:v>
                </c:pt>
                <c:pt idx="38">
                  <c:v>0.24917</c:v>
                </c:pt>
                <c:pt idx="39">
                  <c:v>0.25897000000000031</c:v>
                </c:pt>
                <c:pt idx="40">
                  <c:v>0.26766000000000001</c:v>
                </c:pt>
                <c:pt idx="41">
                  <c:v>0.27358000000000032</c:v>
                </c:pt>
                <c:pt idx="42">
                  <c:v>0.28758000000000639</c:v>
                </c:pt>
                <c:pt idx="43">
                  <c:v>0.28910000000000002</c:v>
                </c:pt>
                <c:pt idx="44">
                  <c:v>0.30069000000000001</c:v>
                </c:pt>
                <c:pt idx="45">
                  <c:v>0.30076000000000008</c:v>
                </c:pt>
                <c:pt idx="46">
                  <c:v>0.30641000000000751</c:v>
                </c:pt>
                <c:pt idx="47">
                  <c:v>0.31430000000000824</c:v>
                </c:pt>
                <c:pt idx="48">
                  <c:v>0.31542000000000953</c:v>
                </c:pt>
                <c:pt idx="49">
                  <c:v>0.32195000000000717</c:v>
                </c:pt>
                <c:pt idx="50">
                  <c:v>0.32291000000000913</c:v>
                </c:pt>
                <c:pt idx="51">
                  <c:v>0.33567000000000824</c:v>
                </c:pt>
                <c:pt idx="52">
                  <c:v>0.33838000000001434</c:v>
                </c:pt>
                <c:pt idx="53">
                  <c:v>0.35151000000000032</c:v>
                </c:pt>
                <c:pt idx="54">
                  <c:v>0.36060000000000031</c:v>
                </c:pt>
                <c:pt idx="55">
                  <c:v>0.36945000000000588</c:v>
                </c:pt>
                <c:pt idx="56">
                  <c:v>0.38620000000000032</c:v>
                </c:pt>
                <c:pt idx="57">
                  <c:v>0.39628000000000824</c:v>
                </c:pt>
                <c:pt idx="58">
                  <c:v>0.41401000000000032</c:v>
                </c:pt>
                <c:pt idx="59">
                  <c:v>0.42319000000000001</c:v>
                </c:pt>
                <c:pt idx="60">
                  <c:v>0.43687000000000953</c:v>
                </c:pt>
                <c:pt idx="61">
                  <c:v>0.45937000000000588</c:v>
                </c:pt>
                <c:pt idx="62">
                  <c:v>0.47366000000000008</c:v>
                </c:pt>
                <c:pt idx="63">
                  <c:v>0.49974000000000002</c:v>
                </c:pt>
                <c:pt idx="64">
                  <c:v>0.5162099999999995</c:v>
                </c:pt>
                <c:pt idx="65">
                  <c:v>0.53990000000000005</c:v>
                </c:pt>
                <c:pt idx="66">
                  <c:v>0.56072000000001065</c:v>
                </c:pt>
                <c:pt idx="67">
                  <c:v>0.58164000000000005</c:v>
                </c:pt>
                <c:pt idx="68">
                  <c:v>0.60070000000001433</c:v>
                </c:pt>
                <c:pt idx="69">
                  <c:v>0.61658999999999997</c:v>
                </c:pt>
                <c:pt idx="70">
                  <c:v>0.63941000000000003</c:v>
                </c:pt>
                <c:pt idx="71">
                  <c:v>0.66620000000001434</c:v>
                </c:pt>
                <c:pt idx="72">
                  <c:v>0.68078000000000005</c:v>
                </c:pt>
                <c:pt idx="73">
                  <c:v>0.70138</c:v>
                </c:pt>
                <c:pt idx="74">
                  <c:v>0.72490000000000065</c:v>
                </c:pt>
                <c:pt idx="75">
                  <c:v>0.74626000000000003</c:v>
                </c:pt>
                <c:pt idx="76">
                  <c:v>0.76420000000000265</c:v>
                </c:pt>
                <c:pt idx="77">
                  <c:v>0.77444000000001434</c:v>
                </c:pt>
                <c:pt idx="78">
                  <c:v>0.79274999999999995</c:v>
                </c:pt>
                <c:pt idx="79">
                  <c:v>0.82869000000001636</c:v>
                </c:pt>
                <c:pt idx="80">
                  <c:v>0.81995000000000062</c:v>
                </c:pt>
                <c:pt idx="81">
                  <c:v>0.8366700000000149</c:v>
                </c:pt>
                <c:pt idx="82">
                  <c:v>0.84766000000000064</c:v>
                </c:pt>
                <c:pt idx="83">
                  <c:v>0.86534999999999995</c:v>
                </c:pt>
                <c:pt idx="84">
                  <c:v>0.88231999999999156</c:v>
                </c:pt>
                <c:pt idx="85">
                  <c:v>0.87294000000001648</c:v>
                </c:pt>
                <c:pt idx="86">
                  <c:v>0.89815</c:v>
                </c:pt>
                <c:pt idx="87">
                  <c:v>0.90812999999999999</c:v>
                </c:pt>
                <c:pt idx="88">
                  <c:v>0.92310999999999999</c:v>
                </c:pt>
                <c:pt idx="89">
                  <c:v>0.92401999999999951</c:v>
                </c:pt>
                <c:pt idx="90">
                  <c:v>0.93511</c:v>
                </c:pt>
                <c:pt idx="91">
                  <c:v>0.94275000000000064</c:v>
                </c:pt>
                <c:pt idx="92">
                  <c:v>0.95052999999999999</c:v>
                </c:pt>
                <c:pt idx="93">
                  <c:v>0.9494899999999995</c:v>
                </c:pt>
                <c:pt idx="94">
                  <c:v>0.95474000000001613</c:v>
                </c:pt>
                <c:pt idx="95">
                  <c:v>0.98172999999999999</c:v>
                </c:pt>
                <c:pt idx="96">
                  <c:v>0.98063</c:v>
                </c:pt>
                <c:pt idx="97">
                  <c:v>0.98470999999999997</c:v>
                </c:pt>
                <c:pt idx="98">
                  <c:v>0.99415999999999949</c:v>
                </c:pt>
                <c:pt idx="99">
                  <c:v>0.99504999999999999</c:v>
                </c:pt>
                <c:pt idx="100">
                  <c:v>0.98958999999998565</c:v>
                </c:pt>
                <c:pt idx="101">
                  <c:v>0.99687000000000003</c:v>
                </c:pt>
                <c:pt idx="102">
                  <c:v>0.99689000000000005</c:v>
                </c:pt>
                <c:pt idx="103">
                  <c:v>0.98256999999998362</c:v>
                </c:pt>
                <c:pt idx="104">
                  <c:v>0.98085</c:v>
                </c:pt>
                <c:pt idx="105">
                  <c:v>0.99407000000000001</c:v>
                </c:pt>
                <c:pt idx="106">
                  <c:v>1</c:v>
                </c:pt>
                <c:pt idx="107">
                  <c:v>0.97943000000000002</c:v>
                </c:pt>
                <c:pt idx="108">
                  <c:v>0.98262000000000005</c:v>
                </c:pt>
                <c:pt idx="109">
                  <c:v>0.9801299999999995</c:v>
                </c:pt>
                <c:pt idx="110">
                  <c:v>0.97588000000000064</c:v>
                </c:pt>
                <c:pt idx="111">
                  <c:v>0.97689000000001636</c:v>
                </c:pt>
                <c:pt idx="112">
                  <c:v>0.96997000000001277</c:v>
                </c:pt>
                <c:pt idx="113">
                  <c:v>0.97533999999999998</c:v>
                </c:pt>
                <c:pt idx="114">
                  <c:v>0.94975000000000065</c:v>
                </c:pt>
                <c:pt idx="115">
                  <c:v>0.96723000000000003</c:v>
                </c:pt>
                <c:pt idx="116">
                  <c:v>0.94372000000001333</c:v>
                </c:pt>
                <c:pt idx="117">
                  <c:v>0.94967000000001434</c:v>
                </c:pt>
                <c:pt idx="118">
                  <c:v>0.94128000000000001</c:v>
                </c:pt>
                <c:pt idx="119">
                  <c:v>0.93180000000000063</c:v>
                </c:pt>
                <c:pt idx="120">
                  <c:v>0.96248999999999996</c:v>
                </c:pt>
                <c:pt idx="121">
                  <c:v>0.94089000000001344</c:v>
                </c:pt>
                <c:pt idx="122">
                  <c:v>0.92662000000001277</c:v>
                </c:pt>
                <c:pt idx="123">
                  <c:v>0.92771000000000003</c:v>
                </c:pt>
                <c:pt idx="124">
                  <c:v>0.92727999999999999</c:v>
                </c:pt>
                <c:pt idx="125">
                  <c:v>0.92291000000000001</c:v>
                </c:pt>
                <c:pt idx="126">
                  <c:v>0.90620000000000001</c:v>
                </c:pt>
                <c:pt idx="127">
                  <c:v>0.91595000000000004</c:v>
                </c:pt>
                <c:pt idx="128">
                  <c:v>0.90534999999999999</c:v>
                </c:pt>
                <c:pt idx="129">
                  <c:v>0.88712000000000002</c:v>
                </c:pt>
                <c:pt idx="130">
                  <c:v>0.88490999999999997</c:v>
                </c:pt>
                <c:pt idx="131">
                  <c:v>0.88797999999999999</c:v>
                </c:pt>
                <c:pt idx="132">
                  <c:v>0.86746999999999996</c:v>
                </c:pt>
                <c:pt idx="133">
                  <c:v>0.87738000000000005</c:v>
                </c:pt>
                <c:pt idx="134">
                  <c:v>0.86110000000000064</c:v>
                </c:pt>
                <c:pt idx="135">
                  <c:v>0.85092000000001422</c:v>
                </c:pt>
                <c:pt idx="136">
                  <c:v>0.84374000000001637</c:v>
                </c:pt>
                <c:pt idx="137">
                  <c:v>0.82763000000000064</c:v>
                </c:pt>
                <c:pt idx="138">
                  <c:v>0.82935999999999999</c:v>
                </c:pt>
                <c:pt idx="139">
                  <c:v>0.83314999999999995</c:v>
                </c:pt>
                <c:pt idx="140">
                  <c:v>0.81993000000000005</c:v>
                </c:pt>
                <c:pt idx="141">
                  <c:v>0.80176999999999998</c:v>
                </c:pt>
                <c:pt idx="142">
                  <c:v>0.80140999999999996</c:v>
                </c:pt>
                <c:pt idx="143">
                  <c:v>0.78791999999999951</c:v>
                </c:pt>
                <c:pt idx="144">
                  <c:v>0.78271999999999997</c:v>
                </c:pt>
                <c:pt idx="145">
                  <c:v>0.76694000000001838</c:v>
                </c:pt>
                <c:pt idx="146">
                  <c:v>0.78774000000000965</c:v>
                </c:pt>
                <c:pt idx="147">
                  <c:v>0.7626800000000149</c:v>
                </c:pt>
                <c:pt idx="148">
                  <c:v>0.75958999999999999</c:v>
                </c:pt>
                <c:pt idx="149">
                  <c:v>0.75266999999999995</c:v>
                </c:pt>
                <c:pt idx="150">
                  <c:v>0.73955000000000004</c:v>
                </c:pt>
                <c:pt idx="151">
                  <c:v>0.72116999999999998</c:v>
                </c:pt>
                <c:pt idx="152">
                  <c:v>0.71601999999999999</c:v>
                </c:pt>
                <c:pt idx="153">
                  <c:v>0.70545000000000002</c:v>
                </c:pt>
                <c:pt idx="154">
                  <c:v>0.69382999999999995</c:v>
                </c:pt>
                <c:pt idx="155">
                  <c:v>0.69101999999999997</c:v>
                </c:pt>
                <c:pt idx="156">
                  <c:v>0.69857000000000002</c:v>
                </c:pt>
                <c:pt idx="157">
                  <c:v>0.67093000000001513</c:v>
                </c:pt>
                <c:pt idx="158">
                  <c:v>0.67406000000000565</c:v>
                </c:pt>
                <c:pt idx="159">
                  <c:v>0.66424000000001648</c:v>
                </c:pt>
                <c:pt idx="160">
                  <c:v>0.65751000000000004</c:v>
                </c:pt>
                <c:pt idx="161">
                  <c:v>0.65864000000002521</c:v>
                </c:pt>
                <c:pt idx="162">
                  <c:v>0.64501000000000064</c:v>
                </c:pt>
                <c:pt idx="163">
                  <c:v>0.64246999999999999</c:v>
                </c:pt>
                <c:pt idx="164">
                  <c:v>0.62715000000000065</c:v>
                </c:pt>
                <c:pt idx="165">
                  <c:v>0.60901000000000005</c:v>
                </c:pt>
                <c:pt idx="166">
                  <c:v>0.60790000000000965</c:v>
                </c:pt>
                <c:pt idx="167">
                  <c:v>0.59599999999999997</c:v>
                </c:pt>
                <c:pt idx="168">
                  <c:v>0.60166000000000064</c:v>
                </c:pt>
                <c:pt idx="169">
                  <c:v>0.59114</c:v>
                </c:pt>
                <c:pt idx="170">
                  <c:v>0.57025999999999999</c:v>
                </c:pt>
                <c:pt idx="171">
                  <c:v>0.57382999999999995</c:v>
                </c:pt>
                <c:pt idx="172">
                  <c:v>0.57263000000000064</c:v>
                </c:pt>
                <c:pt idx="173">
                  <c:v>0.56988000000000005</c:v>
                </c:pt>
                <c:pt idx="174">
                  <c:v>0.55754999999999999</c:v>
                </c:pt>
                <c:pt idx="175">
                  <c:v>0.54915999999999998</c:v>
                </c:pt>
                <c:pt idx="176">
                  <c:v>0.54113</c:v>
                </c:pt>
                <c:pt idx="177">
                  <c:v>0.53825000000000001</c:v>
                </c:pt>
                <c:pt idx="178">
                  <c:v>0.52644999999999997</c:v>
                </c:pt>
                <c:pt idx="179">
                  <c:v>0.52829999999999999</c:v>
                </c:pt>
                <c:pt idx="180">
                  <c:v>0.5063299999999995</c:v>
                </c:pt>
                <c:pt idx="181">
                  <c:v>0.49893000000000032</c:v>
                </c:pt>
                <c:pt idx="182">
                  <c:v>0.5122099999999995</c:v>
                </c:pt>
                <c:pt idx="183">
                  <c:v>0.47232000000000784</c:v>
                </c:pt>
                <c:pt idx="184">
                  <c:v>0.49188000000001025</c:v>
                </c:pt>
                <c:pt idx="185">
                  <c:v>0.48454000000000008</c:v>
                </c:pt>
                <c:pt idx="186">
                  <c:v>0.46797000000000138</c:v>
                </c:pt>
                <c:pt idx="187">
                  <c:v>0.46371000000000001</c:v>
                </c:pt>
                <c:pt idx="188">
                  <c:v>0.46075000000000005</c:v>
                </c:pt>
                <c:pt idx="189">
                  <c:v>0.45679999999999998</c:v>
                </c:pt>
                <c:pt idx="190">
                  <c:v>0.44698000000000032</c:v>
                </c:pt>
                <c:pt idx="191">
                  <c:v>0.42482000000000925</c:v>
                </c:pt>
                <c:pt idx="192">
                  <c:v>0.43730000000000824</c:v>
                </c:pt>
                <c:pt idx="193">
                  <c:v>0.42038000000000941</c:v>
                </c:pt>
                <c:pt idx="194">
                  <c:v>0.42321000000000031</c:v>
                </c:pt>
                <c:pt idx="195">
                  <c:v>0.41174000000000005</c:v>
                </c:pt>
                <c:pt idx="196">
                  <c:v>0.40234000000000031</c:v>
                </c:pt>
                <c:pt idx="197">
                  <c:v>0.40482000000000717</c:v>
                </c:pt>
                <c:pt idx="198">
                  <c:v>0.4011300000000001</c:v>
                </c:pt>
                <c:pt idx="199">
                  <c:v>0.39303000000000032</c:v>
                </c:pt>
                <c:pt idx="200">
                  <c:v>0.37239000000000338</c:v>
                </c:pt>
                <c:pt idx="201">
                  <c:v>0.37047000000000824</c:v>
                </c:pt>
                <c:pt idx="202">
                  <c:v>0.37230000000000812</c:v>
                </c:pt>
                <c:pt idx="203">
                  <c:v>0.37268000000000717</c:v>
                </c:pt>
                <c:pt idx="204">
                  <c:v>0.35709000000000002</c:v>
                </c:pt>
                <c:pt idx="205">
                  <c:v>0.33962000000000953</c:v>
                </c:pt>
                <c:pt idx="206">
                  <c:v>0.34318000000000032</c:v>
                </c:pt>
                <c:pt idx="207">
                  <c:v>0.34490000000000032</c:v>
                </c:pt>
                <c:pt idx="208">
                  <c:v>0.33505000000000734</c:v>
                </c:pt>
                <c:pt idx="209">
                  <c:v>0.32529000000000002</c:v>
                </c:pt>
                <c:pt idx="210">
                  <c:v>0.33288000000001366</c:v>
                </c:pt>
                <c:pt idx="211">
                  <c:v>0.33656000000000846</c:v>
                </c:pt>
                <c:pt idx="212">
                  <c:v>0.32998000000001154</c:v>
                </c:pt>
                <c:pt idx="213">
                  <c:v>0.32555000000000683</c:v>
                </c:pt>
                <c:pt idx="214">
                  <c:v>0.32539000000000717</c:v>
                </c:pt>
                <c:pt idx="215">
                  <c:v>0.32822000000000717</c:v>
                </c:pt>
                <c:pt idx="216">
                  <c:v>0.31448000000000986</c:v>
                </c:pt>
                <c:pt idx="217">
                  <c:v>0.30917000000000538</c:v>
                </c:pt>
                <c:pt idx="218">
                  <c:v>0.28868000000000038</c:v>
                </c:pt>
                <c:pt idx="219">
                  <c:v>0.30468000000000689</c:v>
                </c:pt>
                <c:pt idx="220">
                  <c:v>0.29586000000000717</c:v>
                </c:pt>
                <c:pt idx="221">
                  <c:v>0.27549000000000001</c:v>
                </c:pt>
                <c:pt idx="222">
                  <c:v>0.28693000000000002</c:v>
                </c:pt>
                <c:pt idx="223">
                  <c:v>0.27993000000000001</c:v>
                </c:pt>
                <c:pt idx="224">
                  <c:v>0.28259000000000001</c:v>
                </c:pt>
                <c:pt idx="225">
                  <c:v>0.28434000000000031</c:v>
                </c:pt>
                <c:pt idx="226">
                  <c:v>0.27047000000000032</c:v>
                </c:pt>
                <c:pt idx="227">
                  <c:v>0.25669000000000003</c:v>
                </c:pt>
                <c:pt idx="228">
                  <c:v>0.26468000000000008</c:v>
                </c:pt>
                <c:pt idx="229">
                  <c:v>0.26351000000000002</c:v>
                </c:pt>
                <c:pt idx="230">
                  <c:v>0.26017000000000001</c:v>
                </c:pt>
                <c:pt idx="231">
                  <c:v>0.25260000000000005</c:v>
                </c:pt>
                <c:pt idx="232">
                  <c:v>0.25034000000000001</c:v>
                </c:pt>
                <c:pt idx="233">
                  <c:v>0.25228999999999996</c:v>
                </c:pt>
                <c:pt idx="234">
                  <c:v>0.25266</c:v>
                </c:pt>
                <c:pt idx="235">
                  <c:v>0.24478000000000041</c:v>
                </c:pt>
                <c:pt idx="236">
                  <c:v>0.23737</c:v>
                </c:pt>
                <c:pt idx="237">
                  <c:v>0.23605999999999999</c:v>
                </c:pt>
                <c:pt idx="238">
                  <c:v>0.22896000000000041</c:v>
                </c:pt>
                <c:pt idx="239">
                  <c:v>0.22578000000000001</c:v>
                </c:pt>
                <c:pt idx="240">
                  <c:v>0.23476000000000041</c:v>
                </c:pt>
                <c:pt idx="241">
                  <c:v>0.23780999999999999</c:v>
                </c:pt>
                <c:pt idx="242">
                  <c:v>0.22943000000000024</c:v>
                </c:pt>
                <c:pt idx="243">
                  <c:v>0.22772999999999999</c:v>
                </c:pt>
                <c:pt idx="244">
                  <c:v>0.22109000000000001</c:v>
                </c:pt>
                <c:pt idx="245">
                  <c:v>0.21778000000000144</c:v>
                </c:pt>
                <c:pt idx="246">
                  <c:v>0.20881000000000041</c:v>
                </c:pt>
                <c:pt idx="247">
                  <c:v>0.2321</c:v>
                </c:pt>
                <c:pt idx="248">
                  <c:v>0.21807000000000001</c:v>
                </c:pt>
                <c:pt idx="249">
                  <c:v>0.20818999999999999</c:v>
                </c:pt>
                <c:pt idx="250">
                  <c:v>0.21728000000000094</c:v>
                </c:pt>
                <c:pt idx="251">
                  <c:v>0.21750000000000044</c:v>
                </c:pt>
                <c:pt idx="252">
                  <c:v>0.20272000000000001</c:v>
                </c:pt>
                <c:pt idx="253">
                  <c:v>0.19825000000000001</c:v>
                </c:pt>
                <c:pt idx="254">
                  <c:v>0.21078000000000024</c:v>
                </c:pt>
                <c:pt idx="255">
                  <c:v>0.20462</c:v>
                </c:pt>
                <c:pt idx="256">
                  <c:v>0.20948000000000044</c:v>
                </c:pt>
                <c:pt idx="257">
                  <c:v>0.19830999999999999</c:v>
                </c:pt>
                <c:pt idx="258">
                  <c:v>0.19597000000000001</c:v>
                </c:pt>
                <c:pt idx="259">
                  <c:v>0.19781000000000001</c:v>
                </c:pt>
                <c:pt idx="260">
                  <c:v>0.19664000000000001</c:v>
                </c:pt>
                <c:pt idx="261">
                  <c:v>0.19583999999999999</c:v>
                </c:pt>
                <c:pt idx="262">
                  <c:v>0.19098999999999999</c:v>
                </c:pt>
                <c:pt idx="263">
                  <c:v>0.20215</c:v>
                </c:pt>
                <c:pt idx="264">
                  <c:v>0.20326000000000041</c:v>
                </c:pt>
                <c:pt idx="265">
                  <c:v>0.20925000000000021</c:v>
                </c:pt>
                <c:pt idx="266">
                  <c:v>0.20122999999999999</c:v>
                </c:pt>
                <c:pt idx="267">
                  <c:v>0.20790000000000144</c:v>
                </c:pt>
                <c:pt idx="268">
                  <c:v>0.19395999999999999</c:v>
                </c:pt>
                <c:pt idx="269">
                  <c:v>0.17965</c:v>
                </c:pt>
                <c:pt idx="270">
                  <c:v>0.18747000000000041</c:v>
                </c:pt>
                <c:pt idx="271">
                  <c:v>0.19472999999999999</c:v>
                </c:pt>
                <c:pt idx="272">
                  <c:v>0.18612000000000001</c:v>
                </c:pt>
                <c:pt idx="273">
                  <c:v>0.18928000000000339</c:v>
                </c:pt>
                <c:pt idx="274">
                  <c:v>0.19242000000000001</c:v>
                </c:pt>
                <c:pt idx="275">
                  <c:v>0.18215999999999999</c:v>
                </c:pt>
                <c:pt idx="276">
                  <c:v>0.19192000000000001</c:v>
                </c:pt>
                <c:pt idx="277">
                  <c:v>0.20227999999999999</c:v>
                </c:pt>
                <c:pt idx="278">
                  <c:v>0.18637999999999999</c:v>
                </c:pt>
                <c:pt idx="279">
                  <c:v>0.20093000000000041</c:v>
                </c:pt>
                <c:pt idx="280">
                  <c:v>0.18528000000000044</c:v>
                </c:pt>
                <c:pt idx="281">
                  <c:v>0.19056999999999999</c:v>
                </c:pt>
                <c:pt idx="282">
                  <c:v>0.20280000000000001</c:v>
                </c:pt>
                <c:pt idx="283">
                  <c:v>0.19263</c:v>
                </c:pt>
                <c:pt idx="284">
                  <c:v>0.18440000000000384</c:v>
                </c:pt>
                <c:pt idx="285">
                  <c:v>0.20021000000000044</c:v>
                </c:pt>
                <c:pt idx="286">
                  <c:v>0.21939000000000144</c:v>
                </c:pt>
                <c:pt idx="287">
                  <c:v>0.19789999999999999</c:v>
                </c:pt>
                <c:pt idx="288">
                  <c:v>0.20925000000000021</c:v>
                </c:pt>
                <c:pt idx="289">
                  <c:v>0.18399000000000443</c:v>
                </c:pt>
                <c:pt idx="290">
                  <c:v>0.20472000000000001</c:v>
                </c:pt>
                <c:pt idx="291">
                  <c:v>0.19509000000000001</c:v>
                </c:pt>
                <c:pt idx="292">
                  <c:v>0.19336</c:v>
                </c:pt>
                <c:pt idx="293">
                  <c:v>0.20149000000000244</c:v>
                </c:pt>
                <c:pt idx="294">
                  <c:v>0.21287</c:v>
                </c:pt>
                <c:pt idx="295">
                  <c:v>0.19633</c:v>
                </c:pt>
                <c:pt idx="296">
                  <c:v>0.21841000000000524</c:v>
                </c:pt>
                <c:pt idx="297">
                  <c:v>0.21398000000000339</c:v>
                </c:pt>
                <c:pt idx="298">
                  <c:v>0.21026000000000244</c:v>
                </c:pt>
                <c:pt idx="299">
                  <c:v>0.20788999999999999</c:v>
                </c:pt>
                <c:pt idx="300">
                  <c:v>0.20873000000000044</c:v>
                </c:pt>
                <c:pt idx="301">
                  <c:v>0.21855000000000024</c:v>
                </c:pt>
                <c:pt idx="302">
                  <c:v>0.24668000000000001</c:v>
                </c:pt>
                <c:pt idx="303">
                  <c:v>0.24498000000000339</c:v>
                </c:pt>
                <c:pt idx="304">
                  <c:v>0.24306000000000041</c:v>
                </c:pt>
                <c:pt idx="305">
                  <c:v>0.22883999999999999</c:v>
                </c:pt>
                <c:pt idx="306">
                  <c:v>0.23427999999999999</c:v>
                </c:pt>
                <c:pt idx="307">
                  <c:v>0.22980999999999999</c:v>
                </c:pt>
                <c:pt idx="308">
                  <c:v>0.24657999999999999</c:v>
                </c:pt>
                <c:pt idx="309">
                  <c:v>0.21975000000000044</c:v>
                </c:pt>
                <c:pt idx="310">
                  <c:v>0.23382</c:v>
                </c:pt>
                <c:pt idx="311">
                  <c:v>0.24421000000000401</c:v>
                </c:pt>
                <c:pt idx="312">
                  <c:v>0.23511000000000001</c:v>
                </c:pt>
                <c:pt idx="313">
                  <c:v>0.24705000000000021</c:v>
                </c:pt>
                <c:pt idx="314">
                  <c:v>0.25018000000000001</c:v>
                </c:pt>
                <c:pt idx="315">
                  <c:v>0.25016000000000005</c:v>
                </c:pt>
                <c:pt idx="316">
                  <c:v>0.28026000000000001</c:v>
                </c:pt>
                <c:pt idx="317">
                  <c:v>0.25917000000000001</c:v>
                </c:pt>
                <c:pt idx="318">
                  <c:v>0.27714</c:v>
                </c:pt>
                <c:pt idx="319">
                  <c:v>0.28310000000000002</c:v>
                </c:pt>
                <c:pt idx="320">
                  <c:v>0.25942000000000032</c:v>
                </c:pt>
                <c:pt idx="321">
                  <c:v>0.29510000000000008</c:v>
                </c:pt>
                <c:pt idx="322">
                  <c:v>0.27323000000000003</c:v>
                </c:pt>
                <c:pt idx="323">
                  <c:v>0.28513000000000011</c:v>
                </c:pt>
                <c:pt idx="324">
                  <c:v>0.29995000000000038</c:v>
                </c:pt>
                <c:pt idx="325">
                  <c:v>0.27956000000000031</c:v>
                </c:pt>
                <c:pt idx="326">
                  <c:v>0.29921000000000031</c:v>
                </c:pt>
                <c:pt idx="327">
                  <c:v>0.31464000000000031</c:v>
                </c:pt>
                <c:pt idx="328">
                  <c:v>0.26625000000000004</c:v>
                </c:pt>
                <c:pt idx="329">
                  <c:v>0.32805000000000717</c:v>
                </c:pt>
                <c:pt idx="330">
                  <c:v>0.33137000000001177</c:v>
                </c:pt>
                <c:pt idx="331">
                  <c:v>0.31726000000000032</c:v>
                </c:pt>
                <c:pt idx="332">
                  <c:v>0.30961000000000038</c:v>
                </c:pt>
                <c:pt idx="333">
                  <c:v>0.33383000000000751</c:v>
                </c:pt>
                <c:pt idx="334">
                  <c:v>0.29608000000000717</c:v>
                </c:pt>
                <c:pt idx="335">
                  <c:v>0.34320000000000001</c:v>
                </c:pt>
                <c:pt idx="336">
                  <c:v>0.32847000000001036</c:v>
                </c:pt>
                <c:pt idx="337">
                  <c:v>0.36345000000000038</c:v>
                </c:pt>
                <c:pt idx="338">
                  <c:v>0.37087000000000953</c:v>
                </c:pt>
                <c:pt idx="339">
                  <c:v>0.30100000000000032</c:v>
                </c:pt>
                <c:pt idx="340">
                  <c:v>0.36542000000000824</c:v>
                </c:pt>
                <c:pt idx="341">
                  <c:v>0.35552000000000639</c:v>
                </c:pt>
                <c:pt idx="342">
                  <c:v>0.33424000000000031</c:v>
                </c:pt>
                <c:pt idx="343">
                  <c:v>0.37429000000000001</c:v>
                </c:pt>
                <c:pt idx="344">
                  <c:v>0.39264000000000032</c:v>
                </c:pt>
                <c:pt idx="345">
                  <c:v>0.37958000000000885</c:v>
                </c:pt>
                <c:pt idx="346">
                  <c:v>0.40818000000000032</c:v>
                </c:pt>
                <c:pt idx="347">
                  <c:v>0.35256000000000032</c:v>
                </c:pt>
                <c:pt idx="348">
                  <c:v>0.39188000000001316</c:v>
                </c:pt>
                <c:pt idx="349">
                  <c:v>0.4053100000000065</c:v>
                </c:pt>
                <c:pt idx="350">
                  <c:v>0.40535000000000032</c:v>
                </c:pt>
                <c:pt idx="351">
                  <c:v>0.41514000000000001</c:v>
                </c:pt>
                <c:pt idx="352">
                  <c:v>0.45022000000000001</c:v>
                </c:pt>
                <c:pt idx="353">
                  <c:v>0.42798000000000863</c:v>
                </c:pt>
                <c:pt idx="354">
                  <c:v>0.39925000000000038</c:v>
                </c:pt>
                <c:pt idx="355">
                  <c:v>0.44527</c:v>
                </c:pt>
                <c:pt idx="356">
                  <c:v>0.43352000000000762</c:v>
                </c:pt>
                <c:pt idx="357">
                  <c:v>0.45866000000000001</c:v>
                </c:pt>
                <c:pt idx="358">
                  <c:v>0.49035000000000711</c:v>
                </c:pt>
                <c:pt idx="359">
                  <c:v>0.50278</c:v>
                </c:pt>
                <c:pt idx="360">
                  <c:v>0.47190000000000032</c:v>
                </c:pt>
                <c:pt idx="361">
                  <c:v>0.47835000000000188</c:v>
                </c:pt>
                <c:pt idx="362">
                  <c:v>0.47512000000000032</c:v>
                </c:pt>
                <c:pt idx="363">
                  <c:v>0.44378999999999996</c:v>
                </c:pt>
                <c:pt idx="364">
                  <c:v>0.48746000000000661</c:v>
                </c:pt>
                <c:pt idx="365">
                  <c:v>0.49186000000000807</c:v>
                </c:pt>
                <c:pt idx="366">
                  <c:v>0.50160000000000005</c:v>
                </c:pt>
                <c:pt idx="367">
                  <c:v>0.45748000000000238</c:v>
                </c:pt>
                <c:pt idx="368">
                  <c:v>0.55659999999999998</c:v>
                </c:pt>
                <c:pt idx="369">
                  <c:v>0.55988000000000004</c:v>
                </c:pt>
                <c:pt idx="370">
                  <c:v>0.62858999999999998</c:v>
                </c:pt>
                <c:pt idx="371">
                  <c:v>0.4747300000000001</c:v>
                </c:pt>
                <c:pt idx="372">
                  <c:v>0.59435999999999956</c:v>
                </c:pt>
                <c:pt idx="373">
                  <c:v>0.54700000000000004</c:v>
                </c:pt>
                <c:pt idx="374">
                  <c:v>0.54649000000000003</c:v>
                </c:pt>
                <c:pt idx="375">
                  <c:v>0.56747000000000003</c:v>
                </c:pt>
                <c:pt idx="376">
                  <c:v>0.56396999999999997</c:v>
                </c:pt>
                <c:pt idx="377">
                  <c:v>0.5867</c:v>
                </c:pt>
                <c:pt idx="378">
                  <c:v>0.58657999999998856</c:v>
                </c:pt>
                <c:pt idx="379">
                  <c:v>0.60972000000001636</c:v>
                </c:pt>
                <c:pt idx="380">
                  <c:v>0.64212000000001479</c:v>
                </c:pt>
              </c:numCache>
            </c:numRef>
          </c:yVal>
          <c:smooth val="1"/>
          <c:extLst xmlns:c16r2="http://schemas.microsoft.com/office/drawing/2015/06/chart">
            <c:ext xmlns:c16="http://schemas.microsoft.com/office/drawing/2014/chart" uri="{C3380CC4-5D6E-409C-BE32-E72D297353CC}">
              <c16:uniqueId val="{00000006-C7FC-48FD-8408-E97BA7E07A3A}"/>
            </c:ext>
          </c:extLst>
        </c:ser>
        <c:ser>
          <c:idx val="7"/>
          <c:order val="7"/>
          <c:tx>
            <c:v>DCM Fuming cycle 4</c:v>
          </c:tx>
          <c:marker>
            <c:symbol val="none"/>
          </c:marker>
          <c:xVal>
            <c:numRef>
              <c:f>工作表1!$P$2:$P$382</c:f>
              <c:numCache>
                <c:formatCode>General</c:formatCode>
                <c:ptCount val="381"/>
                <c:pt idx="0">
                  <c:v>440</c:v>
                </c:pt>
                <c:pt idx="1">
                  <c:v>441</c:v>
                </c:pt>
                <c:pt idx="2">
                  <c:v>442</c:v>
                </c:pt>
                <c:pt idx="3">
                  <c:v>443</c:v>
                </c:pt>
                <c:pt idx="4">
                  <c:v>444</c:v>
                </c:pt>
                <c:pt idx="5">
                  <c:v>445</c:v>
                </c:pt>
                <c:pt idx="6">
                  <c:v>446</c:v>
                </c:pt>
                <c:pt idx="7">
                  <c:v>447</c:v>
                </c:pt>
                <c:pt idx="8">
                  <c:v>448</c:v>
                </c:pt>
                <c:pt idx="9">
                  <c:v>449</c:v>
                </c:pt>
                <c:pt idx="10">
                  <c:v>450</c:v>
                </c:pt>
                <c:pt idx="11">
                  <c:v>451</c:v>
                </c:pt>
                <c:pt idx="12">
                  <c:v>452</c:v>
                </c:pt>
                <c:pt idx="13">
                  <c:v>453</c:v>
                </c:pt>
                <c:pt idx="14">
                  <c:v>454</c:v>
                </c:pt>
                <c:pt idx="15">
                  <c:v>455</c:v>
                </c:pt>
                <c:pt idx="16">
                  <c:v>456</c:v>
                </c:pt>
                <c:pt idx="17">
                  <c:v>457</c:v>
                </c:pt>
                <c:pt idx="18">
                  <c:v>458</c:v>
                </c:pt>
                <c:pt idx="19">
                  <c:v>459</c:v>
                </c:pt>
                <c:pt idx="20">
                  <c:v>460</c:v>
                </c:pt>
                <c:pt idx="21">
                  <c:v>461</c:v>
                </c:pt>
                <c:pt idx="22">
                  <c:v>462</c:v>
                </c:pt>
                <c:pt idx="23">
                  <c:v>463</c:v>
                </c:pt>
                <c:pt idx="24">
                  <c:v>464</c:v>
                </c:pt>
                <c:pt idx="25">
                  <c:v>465</c:v>
                </c:pt>
                <c:pt idx="26">
                  <c:v>466</c:v>
                </c:pt>
                <c:pt idx="27">
                  <c:v>467</c:v>
                </c:pt>
                <c:pt idx="28">
                  <c:v>468</c:v>
                </c:pt>
                <c:pt idx="29">
                  <c:v>469</c:v>
                </c:pt>
                <c:pt idx="30">
                  <c:v>470</c:v>
                </c:pt>
                <c:pt idx="31">
                  <c:v>471</c:v>
                </c:pt>
                <c:pt idx="32">
                  <c:v>472</c:v>
                </c:pt>
                <c:pt idx="33">
                  <c:v>473</c:v>
                </c:pt>
                <c:pt idx="34">
                  <c:v>474</c:v>
                </c:pt>
                <c:pt idx="35">
                  <c:v>475</c:v>
                </c:pt>
                <c:pt idx="36">
                  <c:v>476</c:v>
                </c:pt>
                <c:pt idx="37">
                  <c:v>477</c:v>
                </c:pt>
                <c:pt idx="38">
                  <c:v>478</c:v>
                </c:pt>
                <c:pt idx="39">
                  <c:v>479</c:v>
                </c:pt>
                <c:pt idx="40">
                  <c:v>480</c:v>
                </c:pt>
                <c:pt idx="41">
                  <c:v>481</c:v>
                </c:pt>
                <c:pt idx="42">
                  <c:v>482</c:v>
                </c:pt>
                <c:pt idx="43">
                  <c:v>483</c:v>
                </c:pt>
                <c:pt idx="44">
                  <c:v>484</c:v>
                </c:pt>
                <c:pt idx="45">
                  <c:v>485</c:v>
                </c:pt>
                <c:pt idx="46">
                  <c:v>486</c:v>
                </c:pt>
                <c:pt idx="47">
                  <c:v>487</c:v>
                </c:pt>
                <c:pt idx="48">
                  <c:v>488</c:v>
                </c:pt>
                <c:pt idx="49">
                  <c:v>489</c:v>
                </c:pt>
                <c:pt idx="50">
                  <c:v>490</c:v>
                </c:pt>
                <c:pt idx="51">
                  <c:v>491</c:v>
                </c:pt>
                <c:pt idx="52">
                  <c:v>492</c:v>
                </c:pt>
                <c:pt idx="53">
                  <c:v>493</c:v>
                </c:pt>
                <c:pt idx="54">
                  <c:v>494</c:v>
                </c:pt>
                <c:pt idx="55">
                  <c:v>495</c:v>
                </c:pt>
                <c:pt idx="56">
                  <c:v>496</c:v>
                </c:pt>
                <c:pt idx="57">
                  <c:v>497</c:v>
                </c:pt>
                <c:pt idx="58">
                  <c:v>498</c:v>
                </c:pt>
                <c:pt idx="59">
                  <c:v>499</c:v>
                </c:pt>
                <c:pt idx="60">
                  <c:v>500</c:v>
                </c:pt>
                <c:pt idx="61">
                  <c:v>501</c:v>
                </c:pt>
                <c:pt idx="62">
                  <c:v>502</c:v>
                </c:pt>
                <c:pt idx="63">
                  <c:v>503</c:v>
                </c:pt>
                <c:pt idx="64">
                  <c:v>504</c:v>
                </c:pt>
                <c:pt idx="65">
                  <c:v>505</c:v>
                </c:pt>
                <c:pt idx="66">
                  <c:v>506</c:v>
                </c:pt>
                <c:pt idx="67">
                  <c:v>507</c:v>
                </c:pt>
                <c:pt idx="68">
                  <c:v>508</c:v>
                </c:pt>
                <c:pt idx="69">
                  <c:v>509</c:v>
                </c:pt>
                <c:pt idx="70">
                  <c:v>510</c:v>
                </c:pt>
                <c:pt idx="71">
                  <c:v>511</c:v>
                </c:pt>
                <c:pt idx="72">
                  <c:v>512</c:v>
                </c:pt>
                <c:pt idx="73">
                  <c:v>513</c:v>
                </c:pt>
                <c:pt idx="74">
                  <c:v>514</c:v>
                </c:pt>
                <c:pt idx="75">
                  <c:v>515</c:v>
                </c:pt>
                <c:pt idx="76">
                  <c:v>516</c:v>
                </c:pt>
                <c:pt idx="77">
                  <c:v>517</c:v>
                </c:pt>
                <c:pt idx="78">
                  <c:v>518</c:v>
                </c:pt>
                <c:pt idx="79">
                  <c:v>519</c:v>
                </c:pt>
                <c:pt idx="80">
                  <c:v>520</c:v>
                </c:pt>
                <c:pt idx="81">
                  <c:v>521</c:v>
                </c:pt>
                <c:pt idx="82">
                  <c:v>522</c:v>
                </c:pt>
                <c:pt idx="83">
                  <c:v>523</c:v>
                </c:pt>
                <c:pt idx="84">
                  <c:v>524</c:v>
                </c:pt>
                <c:pt idx="85">
                  <c:v>525</c:v>
                </c:pt>
                <c:pt idx="86">
                  <c:v>526</c:v>
                </c:pt>
                <c:pt idx="87">
                  <c:v>527</c:v>
                </c:pt>
                <c:pt idx="88">
                  <c:v>528</c:v>
                </c:pt>
                <c:pt idx="89">
                  <c:v>529</c:v>
                </c:pt>
                <c:pt idx="90">
                  <c:v>530</c:v>
                </c:pt>
                <c:pt idx="91">
                  <c:v>531</c:v>
                </c:pt>
                <c:pt idx="92">
                  <c:v>532</c:v>
                </c:pt>
                <c:pt idx="93">
                  <c:v>533</c:v>
                </c:pt>
                <c:pt idx="94">
                  <c:v>534</c:v>
                </c:pt>
                <c:pt idx="95">
                  <c:v>535</c:v>
                </c:pt>
                <c:pt idx="96">
                  <c:v>536</c:v>
                </c:pt>
                <c:pt idx="97">
                  <c:v>537</c:v>
                </c:pt>
                <c:pt idx="98">
                  <c:v>538</c:v>
                </c:pt>
                <c:pt idx="99">
                  <c:v>539</c:v>
                </c:pt>
                <c:pt idx="100">
                  <c:v>540</c:v>
                </c:pt>
                <c:pt idx="101">
                  <c:v>541</c:v>
                </c:pt>
                <c:pt idx="102">
                  <c:v>542</c:v>
                </c:pt>
                <c:pt idx="103">
                  <c:v>543</c:v>
                </c:pt>
                <c:pt idx="104">
                  <c:v>544</c:v>
                </c:pt>
                <c:pt idx="105">
                  <c:v>545</c:v>
                </c:pt>
                <c:pt idx="106">
                  <c:v>546</c:v>
                </c:pt>
                <c:pt idx="107">
                  <c:v>547</c:v>
                </c:pt>
                <c:pt idx="108">
                  <c:v>548</c:v>
                </c:pt>
                <c:pt idx="109">
                  <c:v>549</c:v>
                </c:pt>
                <c:pt idx="110">
                  <c:v>550</c:v>
                </c:pt>
                <c:pt idx="111">
                  <c:v>551</c:v>
                </c:pt>
                <c:pt idx="112">
                  <c:v>552</c:v>
                </c:pt>
                <c:pt idx="113">
                  <c:v>553</c:v>
                </c:pt>
                <c:pt idx="114">
                  <c:v>554</c:v>
                </c:pt>
                <c:pt idx="115">
                  <c:v>555</c:v>
                </c:pt>
                <c:pt idx="116">
                  <c:v>556</c:v>
                </c:pt>
                <c:pt idx="117">
                  <c:v>557</c:v>
                </c:pt>
                <c:pt idx="118">
                  <c:v>558</c:v>
                </c:pt>
                <c:pt idx="119">
                  <c:v>559</c:v>
                </c:pt>
                <c:pt idx="120">
                  <c:v>560</c:v>
                </c:pt>
                <c:pt idx="121">
                  <c:v>561</c:v>
                </c:pt>
                <c:pt idx="122">
                  <c:v>562</c:v>
                </c:pt>
                <c:pt idx="123">
                  <c:v>563</c:v>
                </c:pt>
                <c:pt idx="124">
                  <c:v>564</c:v>
                </c:pt>
                <c:pt idx="125">
                  <c:v>565</c:v>
                </c:pt>
                <c:pt idx="126">
                  <c:v>566</c:v>
                </c:pt>
                <c:pt idx="127">
                  <c:v>567</c:v>
                </c:pt>
                <c:pt idx="128">
                  <c:v>568</c:v>
                </c:pt>
                <c:pt idx="129">
                  <c:v>569</c:v>
                </c:pt>
                <c:pt idx="130">
                  <c:v>570</c:v>
                </c:pt>
                <c:pt idx="131">
                  <c:v>571</c:v>
                </c:pt>
                <c:pt idx="132">
                  <c:v>572</c:v>
                </c:pt>
                <c:pt idx="133">
                  <c:v>573</c:v>
                </c:pt>
                <c:pt idx="134">
                  <c:v>574</c:v>
                </c:pt>
                <c:pt idx="135">
                  <c:v>575</c:v>
                </c:pt>
                <c:pt idx="136">
                  <c:v>576</c:v>
                </c:pt>
                <c:pt idx="137">
                  <c:v>577</c:v>
                </c:pt>
                <c:pt idx="138">
                  <c:v>578</c:v>
                </c:pt>
                <c:pt idx="139">
                  <c:v>579</c:v>
                </c:pt>
                <c:pt idx="140">
                  <c:v>580</c:v>
                </c:pt>
                <c:pt idx="141">
                  <c:v>581</c:v>
                </c:pt>
                <c:pt idx="142">
                  <c:v>582</c:v>
                </c:pt>
                <c:pt idx="143">
                  <c:v>583</c:v>
                </c:pt>
                <c:pt idx="144">
                  <c:v>584</c:v>
                </c:pt>
                <c:pt idx="145">
                  <c:v>585</c:v>
                </c:pt>
                <c:pt idx="146">
                  <c:v>586</c:v>
                </c:pt>
                <c:pt idx="147">
                  <c:v>587</c:v>
                </c:pt>
                <c:pt idx="148">
                  <c:v>588</c:v>
                </c:pt>
                <c:pt idx="149">
                  <c:v>589</c:v>
                </c:pt>
                <c:pt idx="150">
                  <c:v>590</c:v>
                </c:pt>
                <c:pt idx="151">
                  <c:v>591</c:v>
                </c:pt>
                <c:pt idx="152">
                  <c:v>592</c:v>
                </c:pt>
                <c:pt idx="153">
                  <c:v>593</c:v>
                </c:pt>
                <c:pt idx="154">
                  <c:v>594</c:v>
                </c:pt>
                <c:pt idx="155">
                  <c:v>595</c:v>
                </c:pt>
                <c:pt idx="156">
                  <c:v>596</c:v>
                </c:pt>
                <c:pt idx="157">
                  <c:v>597</c:v>
                </c:pt>
                <c:pt idx="158">
                  <c:v>598</c:v>
                </c:pt>
                <c:pt idx="159">
                  <c:v>599</c:v>
                </c:pt>
                <c:pt idx="160">
                  <c:v>600</c:v>
                </c:pt>
                <c:pt idx="161">
                  <c:v>601</c:v>
                </c:pt>
                <c:pt idx="162">
                  <c:v>602</c:v>
                </c:pt>
                <c:pt idx="163">
                  <c:v>603</c:v>
                </c:pt>
                <c:pt idx="164">
                  <c:v>604</c:v>
                </c:pt>
                <c:pt idx="165">
                  <c:v>605</c:v>
                </c:pt>
                <c:pt idx="166">
                  <c:v>606</c:v>
                </c:pt>
                <c:pt idx="167">
                  <c:v>607</c:v>
                </c:pt>
                <c:pt idx="168">
                  <c:v>608</c:v>
                </c:pt>
                <c:pt idx="169">
                  <c:v>609</c:v>
                </c:pt>
                <c:pt idx="170">
                  <c:v>610</c:v>
                </c:pt>
                <c:pt idx="171">
                  <c:v>611</c:v>
                </c:pt>
                <c:pt idx="172">
                  <c:v>612</c:v>
                </c:pt>
                <c:pt idx="173">
                  <c:v>613</c:v>
                </c:pt>
                <c:pt idx="174">
                  <c:v>614</c:v>
                </c:pt>
                <c:pt idx="175">
                  <c:v>615</c:v>
                </c:pt>
                <c:pt idx="176">
                  <c:v>616</c:v>
                </c:pt>
                <c:pt idx="177">
                  <c:v>617</c:v>
                </c:pt>
                <c:pt idx="178">
                  <c:v>618</c:v>
                </c:pt>
                <c:pt idx="179">
                  <c:v>619</c:v>
                </c:pt>
                <c:pt idx="180">
                  <c:v>620</c:v>
                </c:pt>
                <c:pt idx="181">
                  <c:v>621</c:v>
                </c:pt>
                <c:pt idx="182">
                  <c:v>622</c:v>
                </c:pt>
                <c:pt idx="183">
                  <c:v>623</c:v>
                </c:pt>
                <c:pt idx="184">
                  <c:v>624</c:v>
                </c:pt>
                <c:pt idx="185">
                  <c:v>625</c:v>
                </c:pt>
                <c:pt idx="186">
                  <c:v>626</c:v>
                </c:pt>
                <c:pt idx="187">
                  <c:v>627</c:v>
                </c:pt>
                <c:pt idx="188">
                  <c:v>628</c:v>
                </c:pt>
                <c:pt idx="189">
                  <c:v>629</c:v>
                </c:pt>
                <c:pt idx="190">
                  <c:v>630</c:v>
                </c:pt>
                <c:pt idx="191">
                  <c:v>631</c:v>
                </c:pt>
                <c:pt idx="192">
                  <c:v>632</c:v>
                </c:pt>
                <c:pt idx="193">
                  <c:v>633</c:v>
                </c:pt>
                <c:pt idx="194">
                  <c:v>634</c:v>
                </c:pt>
                <c:pt idx="195">
                  <c:v>635</c:v>
                </c:pt>
                <c:pt idx="196">
                  <c:v>636</c:v>
                </c:pt>
                <c:pt idx="197">
                  <c:v>637</c:v>
                </c:pt>
                <c:pt idx="198">
                  <c:v>638</c:v>
                </c:pt>
                <c:pt idx="199">
                  <c:v>639</c:v>
                </c:pt>
                <c:pt idx="200">
                  <c:v>640</c:v>
                </c:pt>
                <c:pt idx="201">
                  <c:v>641</c:v>
                </c:pt>
                <c:pt idx="202">
                  <c:v>642</c:v>
                </c:pt>
                <c:pt idx="203">
                  <c:v>643</c:v>
                </c:pt>
                <c:pt idx="204">
                  <c:v>644</c:v>
                </c:pt>
                <c:pt idx="205">
                  <c:v>645</c:v>
                </c:pt>
                <c:pt idx="206">
                  <c:v>646</c:v>
                </c:pt>
                <c:pt idx="207">
                  <c:v>647</c:v>
                </c:pt>
                <c:pt idx="208">
                  <c:v>648</c:v>
                </c:pt>
                <c:pt idx="209">
                  <c:v>649</c:v>
                </c:pt>
                <c:pt idx="210">
                  <c:v>650</c:v>
                </c:pt>
                <c:pt idx="211">
                  <c:v>651</c:v>
                </c:pt>
                <c:pt idx="212">
                  <c:v>652</c:v>
                </c:pt>
                <c:pt idx="213">
                  <c:v>653</c:v>
                </c:pt>
                <c:pt idx="214">
                  <c:v>654</c:v>
                </c:pt>
                <c:pt idx="215">
                  <c:v>655</c:v>
                </c:pt>
                <c:pt idx="216">
                  <c:v>656</c:v>
                </c:pt>
                <c:pt idx="217">
                  <c:v>657</c:v>
                </c:pt>
                <c:pt idx="218">
                  <c:v>658</c:v>
                </c:pt>
                <c:pt idx="219">
                  <c:v>659</c:v>
                </c:pt>
                <c:pt idx="220">
                  <c:v>660</c:v>
                </c:pt>
                <c:pt idx="221">
                  <c:v>661</c:v>
                </c:pt>
                <c:pt idx="222">
                  <c:v>662</c:v>
                </c:pt>
                <c:pt idx="223">
                  <c:v>663</c:v>
                </c:pt>
                <c:pt idx="224">
                  <c:v>664</c:v>
                </c:pt>
                <c:pt idx="225">
                  <c:v>665</c:v>
                </c:pt>
                <c:pt idx="226">
                  <c:v>666</c:v>
                </c:pt>
                <c:pt idx="227">
                  <c:v>667</c:v>
                </c:pt>
                <c:pt idx="228">
                  <c:v>668</c:v>
                </c:pt>
                <c:pt idx="229">
                  <c:v>669</c:v>
                </c:pt>
                <c:pt idx="230">
                  <c:v>670</c:v>
                </c:pt>
                <c:pt idx="231">
                  <c:v>671</c:v>
                </c:pt>
                <c:pt idx="232">
                  <c:v>672</c:v>
                </c:pt>
                <c:pt idx="233">
                  <c:v>673</c:v>
                </c:pt>
                <c:pt idx="234">
                  <c:v>674</c:v>
                </c:pt>
                <c:pt idx="235">
                  <c:v>675</c:v>
                </c:pt>
                <c:pt idx="236">
                  <c:v>676</c:v>
                </c:pt>
                <c:pt idx="237">
                  <c:v>677</c:v>
                </c:pt>
                <c:pt idx="238">
                  <c:v>678</c:v>
                </c:pt>
                <c:pt idx="239">
                  <c:v>679</c:v>
                </c:pt>
                <c:pt idx="240">
                  <c:v>680</c:v>
                </c:pt>
                <c:pt idx="241">
                  <c:v>681</c:v>
                </c:pt>
                <c:pt idx="242">
                  <c:v>682</c:v>
                </c:pt>
                <c:pt idx="243">
                  <c:v>683</c:v>
                </c:pt>
                <c:pt idx="244">
                  <c:v>684</c:v>
                </c:pt>
                <c:pt idx="245">
                  <c:v>685</c:v>
                </c:pt>
                <c:pt idx="246">
                  <c:v>686</c:v>
                </c:pt>
                <c:pt idx="247">
                  <c:v>687</c:v>
                </c:pt>
                <c:pt idx="248">
                  <c:v>688</c:v>
                </c:pt>
                <c:pt idx="249">
                  <c:v>689</c:v>
                </c:pt>
                <c:pt idx="250">
                  <c:v>690</c:v>
                </c:pt>
                <c:pt idx="251">
                  <c:v>691</c:v>
                </c:pt>
                <c:pt idx="252">
                  <c:v>692</c:v>
                </c:pt>
                <c:pt idx="253">
                  <c:v>693</c:v>
                </c:pt>
                <c:pt idx="254">
                  <c:v>694</c:v>
                </c:pt>
                <c:pt idx="255">
                  <c:v>695</c:v>
                </c:pt>
                <c:pt idx="256">
                  <c:v>696</c:v>
                </c:pt>
                <c:pt idx="257">
                  <c:v>697</c:v>
                </c:pt>
                <c:pt idx="258">
                  <c:v>698</c:v>
                </c:pt>
                <c:pt idx="259">
                  <c:v>699</c:v>
                </c:pt>
                <c:pt idx="260">
                  <c:v>700</c:v>
                </c:pt>
                <c:pt idx="261">
                  <c:v>701</c:v>
                </c:pt>
                <c:pt idx="262">
                  <c:v>702</c:v>
                </c:pt>
                <c:pt idx="263">
                  <c:v>703</c:v>
                </c:pt>
                <c:pt idx="264">
                  <c:v>704</c:v>
                </c:pt>
                <c:pt idx="265">
                  <c:v>705</c:v>
                </c:pt>
                <c:pt idx="266">
                  <c:v>706</c:v>
                </c:pt>
                <c:pt idx="267">
                  <c:v>707</c:v>
                </c:pt>
                <c:pt idx="268">
                  <c:v>708</c:v>
                </c:pt>
                <c:pt idx="269">
                  <c:v>709</c:v>
                </c:pt>
                <c:pt idx="270">
                  <c:v>710</c:v>
                </c:pt>
                <c:pt idx="271">
                  <c:v>711</c:v>
                </c:pt>
                <c:pt idx="272">
                  <c:v>712</c:v>
                </c:pt>
                <c:pt idx="273">
                  <c:v>713</c:v>
                </c:pt>
                <c:pt idx="274">
                  <c:v>714</c:v>
                </c:pt>
                <c:pt idx="275">
                  <c:v>715</c:v>
                </c:pt>
                <c:pt idx="276">
                  <c:v>716</c:v>
                </c:pt>
                <c:pt idx="277">
                  <c:v>717</c:v>
                </c:pt>
                <c:pt idx="278">
                  <c:v>718</c:v>
                </c:pt>
                <c:pt idx="279">
                  <c:v>719</c:v>
                </c:pt>
                <c:pt idx="280">
                  <c:v>720</c:v>
                </c:pt>
                <c:pt idx="281">
                  <c:v>721</c:v>
                </c:pt>
                <c:pt idx="282">
                  <c:v>722</c:v>
                </c:pt>
                <c:pt idx="283">
                  <c:v>723</c:v>
                </c:pt>
                <c:pt idx="284">
                  <c:v>724</c:v>
                </c:pt>
                <c:pt idx="285">
                  <c:v>725</c:v>
                </c:pt>
                <c:pt idx="286">
                  <c:v>726</c:v>
                </c:pt>
                <c:pt idx="287">
                  <c:v>727</c:v>
                </c:pt>
                <c:pt idx="288">
                  <c:v>728</c:v>
                </c:pt>
                <c:pt idx="289">
                  <c:v>729</c:v>
                </c:pt>
                <c:pt idx="290">
                  <c:v>730</c:v>
                </c:pt>
                <c:pt idx="291">
                  <c:v>731</c:v>
                </c:pt>
                <c:pt idx="292">
                  <c:v>732</c:v>
                </c:pt>
                <c:pt idx="293">
                  <c:v>733</c:v>
                </c:pt>
                <c:pt idx="294">
                  <c:v>734</c:v>
                </c:pt>
                <c:pt idx="295">
                  <c:v>735</c:v>
                </c:pt>
                <c:pt idx="296">
                  <c:v>736</c:v>
                </c:pt>
                <c:pt idx="297">
                  <c:v>737</c:v>
                </c:pt>
                <c:pt idx="298">
                  <c:v>738</c:v>
                </c:pt>
                <c:pt idx="299">
                  <c:v>739</c:v>
                </c:pt>
                <c:pt idx="300">
                  <c:v>740</c:v>
                </c:pt>
                <c:pt idx="301">
                  <c:v>741</c:v>
                </c:pt>
                <c:pt idx="302">
                  <c:v>742</c:v>
                </c:pt>
                <c:pt idx="303">
                  <c:v>743</c:v>
                </c:pt>
                <c:pt idx="304">
                  <c:v>744</c:v>
                </c:pt>
                <c:pt idx="305">
                  <c:v>745</c:v>
                </c:pt>
                <c:pt idx="306">
                  <c:v>746</c:v>
                </c:pt>
                <c:pt idx="307">
                  <c:v>747</c:v>
                </c:pt>
                <c:pt idx="308">
                  <c:v>748</c:v>
                </c:pt>
                <c:pt idx="309">
                  <c:v>749</c:v>
                </c:pt>
                <c:pt idx="310">
                  <c:v>750</c:v>
                </c:pt>
                <c:pt idx="311">
                  <c:v>751</c:v>
                </c:pt>
                <c:pt idx="312">
                  <c:v>752</c:v>
                </c:pt>
                <c:pt idx="313">
                  <c:v>753</c:v>
                </c:pt>
                <c:pt idx="314">
                  <c:v>754</c:v>
                </c:pt>
                <c:pt idx="315">
                  <c:v>755</c:v>
                </c:pt>
                <c:pt idx="316">
                  <c:v>756</c:v>
                </c:pt>
                <c:pt idx="317">
                  <c:v>757</c:v>
                </c:pt>
                <c:pt idx="318">
                  <c:v>758</c:v>
                </c:pt>
                <c:pt idx="319">
                  <c:v>759</c:v>
                </c:pt>
                <c:pt idx="320">
                  <c:v>760</c:v>
                </c:pt>
                <c:pt idx="321">
                  <c:v>761</c:v>
                </c:pt>
                <c:pt idx="322">
                  <c:v>762</c:v>
                </c:pt>
                <c:pt idx="323">
                  <c:v>763</c:v>
                </c:pt>
                <c:pt idx="324">
                  <c:v>764</c:v>
                </c:pt>
                <c:pt idx="325">
                  <c:v>765</c:v>
                </c:pt>
                <c:pt idx="326">
                  <c:v>766</c:v>
                </c:pt>
                <c:pt idx="327">
                  <c:v>767</c:v>
                </c:pt>
                <c:pt idx="328">
                  <c:v>768</c:v>
                </c:pt>
                <c:pt idx="329">
                  <c:v>769</c:v>
                </c:pt>
                <c:pt idx="330">
                  <c:v>770</c:v>
                </c:pt>
                <c:pt idx="331">
                  <c:v>771</c:v>
                </c:pt>
                <c:pt idx="332">
                  <c:v>772</c:v>
                </c:pt>
                <c:pt idx="333">
                  <c:v>773</c:v>
                </c:pt>
                <c:pt idx="334">
                  <c:v>774</c:v>
                </c:pt>
                <c:pt idx="335">
                  <c:v>775</c:v>
                </c:pt>
                <c:pt idx="336">
                  <c:v>776</c:v>
                </c:pt>
                <c:pt idx="337">
                  <c:v>777</c:v>
                </c:pt>
                <c:pt idx="338">
                  <c:v>778</c:v>
                </c:pt>
                <c:pt idx="339">
                  <c:v>779</c:v>
                </c:pt>
                <c:pt idx="340">
                  <c:v>780</c:v>
                </c:pt>
                <c:pt idx="341">
                  <c:v>781</c:v>
                </c:pt>
                <c:pt idx="342">
                  <c:v>782</c:v>
                </c:pt>
                <c:pt idx="343">
                  <c:v>783</c:v>
                </c:pt>
                <c:pt idx="344">
                  <c:v>784</c:v>
                </c:pt>
                <c:pt idx="345">
                  <c:v>785</c:v>
                </c:pt>
                <c:pt idx="346">
                  <c:v>786</c:v>
                </c:pt>
                <c:pt idx="347">
                  <c:v>787</c:v>
                </c:pt>
                <c:pt idx="348">
                  <c:v>788</c:v>
                </c:pt>
                <c:pt idx="349">
                  <c:v>789</c:v>
                </c:pt>
                <c:pt idx="350">
                  <c:v>790</c:v>
                </c:pt>
                <c:pt idx="351">
                  <c:v>791</c:v>
                </c:pt>
                <c:pt idx="352">
                  <c:v>792</c:v>
                </c:pt>
                <c:pt idx="353">
                  <c:v>793</c:v>
                </c:pt>
                <c:pt idx="354">
                  <c:v>794</c:v>
                </c:pt>
                <c:pt idx="355">
                  <c:v>795</c:v>
                </c:pt>
                <c:pt idx="356">
                  <c:v>796</c:v>
                </c:pt>
                <c:pt idx="357">
                  <c:v>797</c:v>
                </c:pt>
                <c:pt idx="358">
                  <c:v>798</c:v>
                </c:pt>
                <c:pt idx="359">
                  <c:v>799</c:v>
                </c:pt>
                <c:pt idx="360">
                  <c:v>800</c:v>
                </c:pt>
                <c:pt idx="361">
                  <c:v>801</c:v>
                </c:pt>
                <c:pt idx="362">
                  <c:v>802</c:v>
                </c:pt>
                <c:pt idx="363">
                  <c:v>803</c:v>
                </c:pt>
                <c:pt idx="364">
                  <c:v>804</c:v>
                </c:pt>
                <c:pt idx="365">
                  <c:v>805</c:v>
                </c:pt>
                <c:pt idx="366">
                  <c:v>806</c:v>
                </c:pt>
                <c:pt idx="367">
                  <c:v>807</c:v>
                </c:pt>
                <c:pt idx="368">
                  <c:v>808</c:v>
                </c:pt>
                <c:pt idx="369">
                  <c:v>809</c:v>
                </c:pt>
                <c:pt idx="370">
                  <c:v>810</c:v>
                </c:pt>
                <c:pt idx="371">
                  <c:v>811</c:v>
                </c:pt>
                <c:pt idx="372">
                  <c:v>812</c:v>
                </c:pt>
                <c:pt idx="373">
                  <c:v>813</c:v>
                </c:pt>
                <c:pt idx="374">
                  <c:v>814</c:v>
                </c:pt>
                <c:pt idx="375">
                  <c:v>815</c:v>
                </c:pt>
                <c:pt idx="376">
                  <c:v>816</c:v>
                </c:pt>
                <c:pt idx="377">
                  <c:v>817</c:v>
                </c:pt>
                <c:pt idx="378">
                  <c:v>818</c:v>
                </c:pt>
                <c:pt idx="379">
                  <c:v>819</c:v>
                </c:pt>
                <c:pt idx="380">
                  <c:v>820</c:v>
                </c:pt>
              </c:numCache>
            </c:numRef>
          </c:xVal>
          <c:yVal>
            <c:numRef>
              <c:f>工作表1!$Q$2:$Q$382</c:f>
              <c:numCache>
                <c:formatCode>General</c:formatCode>
                <c:ptCount val="381"/>
                <c:pt idx="0">
                  <c:v>9.1700000000000028E-3</c:v>
                </c:pt>
                <c:pt idx="1">
                  <c:v>8.0000000000000227E-3</c:v>
                </c:pt>
                <c:pt idx="2">
                  <c:v>8.7300000000000034E-3</c:v>
                </c:pt>
                <c:pt idx="3">
                  <c:v>8.8500000000003212E-3</c:v>
                </c:pt>
                <c:pt idx="4">
                  <c:v>9.3200000000000227E-3</c:v>
                </c:pt>
                <c:pt idx="5">
                  <c:v>9.5100000000000028E-3</c:v>
                </c:pt>
                <c:pt idx="6">
                  <c:v>9.8700000000000766E-3</c:v>
                </c:pt>
                <c:pt idx="7">
                  <c:v>9.1300000000000027E-3</c:v>
                </c:pt>
                <c:pt idx="8">
                  <c:v>1.0540000000000023E-2</c:v>
                </c:pt>
                <c:pt idx="9">
                  <c:v>1.1450000000000005E-2</c:v>
                </c:pt>
                <c:pt idx="10">
                  <c:v>1.2300000000000005E-2</c:v>
                </c:pt>
                <c:pt idx="11">
                  <c:v>1.3599999999999998E-2</c:v>
                </c:pt>
                <c:pt idx="12">
                  <c:v>1.4930000000000001E-2</c:v>
                </c:pt>
                <c:pt idx="13">
                  <c:v>1.6990000000000043E-2</c:v>
                </c:pt>
                <c:pt idx="14">
                  <c:v>1.8480000000000121E-2</c:v>
                </c:pt>
                <c:pt idx="15">
                  <c:v>2.2180000000000002E-2</c:v>
                </c:pt>
                <c:pt idx="16">
                  <c:v>2.4719999999999999E-2</c:v>
                </c:pt>
                <c:pt idx="17">
                  <c:v>2.9569999999999999E-2</c:v>
                </c:pt>
                <c:pt idx="18">
                  <c:v>3.6220000000000002E-2</c:v>
                </c:pt>
                <c:pt idx="19">
                  <c:v>4.3490000000000022E-2</c:v>
                </c:pt>
                <c:pt idx="20">
                  <c:v>5.0299999999999997E-2</c:v>
                </c:pt>
                <c:pt idx="21">
                  <c:v>5.9170000000000014E-2</c:v>
                </c:pt>
                <c:pt idx="22">
                  <c:v>6.9860000000000533E-2</c:v>
                </c:pt>
                <c:pt idx="23">
                  <c:v>8.2770000000000024E-2</c:v>
                </c:pt>
                <c:pt idx="24">
                  <c:v>9.7620000000000068E-2</c:v>
                </c:pt>
                <c:pt idx="25">
                  <c:v>0.11595</c:v>
                </c:pt>
                <c:pt idx="26">
                  <c:v>0.13603999999999999</c:v>
                </c:pt>
                <c:pt idx="27">
                  <c:v>0.16091000000000041</c:v>
                </c:pt>
                <c:pt idx="28">
                  <c:v>0.18714000000000044</c:v>
                </c:pt>
                <c:pt idx="29">
                  <c:v>0.21412</c:v>
                </c:pt>
                <c:pt idx="30">
                  <c:v>0.24412</c:v>
                </c:pt>
                <c:pt idx="31">
                  <c:v>0.27749000000000001</c:v>
                </c:pt>
                <c:pt idx="32">
                  <c:v>0.31283000000000138</c:v>
                </c:pt>
                <c:pt idx="33">
                  <c:v>0.35732000000000852</c:v>
                </c:pt>
                <c:pt idx="34">
                  <c:v>0.38652000000000913</c:v>
                </c:pt>
                <c:pt idx="35">
                  <c:v>0.42295000000000038</c:v>
                </c:pt>
                <c:pt idx="36">
                  <c:v>0.45072000000000001</c:v>
                </c:pt>
                <c:pt idx="37">
                  <c:v>0.48231000000000762</c:v>
                </c:pt>
                <c:pt idx="38">
                  <c:v>0.50868000000000002</c:v>
                </c:pt>
                <c:pt idx="39">
                  <c:v>0.53566000000000003</c:v>
                </c:pt>
                <c:pt idx="40">
                  <c:v>0.55972000000000965</c:v>
                </c:pt>
                <c:pt idx="41">
                  <c:v>0.57401999999999997</c:v>
                </c:pt>
                <c:pt idx="42">
                  <c:v>0.59504000000000001</c:v>
                </c:pt>
                <c:pt idx="43">
                  <c:v>0.61031999999999997</c:v>
                </c:pt>
                <c:pt idx="44">
                  <c:v>0.61891000000000063</c:v>
                </c:pt>
                <c:pt idx="45">
                  <c:v>0.63551000000000002</c:v>
                </c:pt>
                <c:pt idx="46">
                  <c:v>0.65688000000001434</c:v>
                </c:pt>
                <c:pt idx="47">
                  <c:v>0.6675200000000131</c:v>
                </c:pt>
                <c:pt idx="48">
                  <c:v>0.68098999999999998</c:v>
                </c:pt>
                <c:pt idx="49">
                  <c:v>0.69887999999999995</c:v>
                </c:pt>
                <c:pt idx="50">
                  <c:v>0.70701000000000003</c:v>
                </c:pt>
                <c:pt idx="51">
                  <c:v>0.72976000000000063</c:v>
                </c:pt>
                <c:pt idx="52">
                  <c:v>0.73626000000000003</c:v>
                </c:pt>
                <c:pt idx="53">
                  <c:v>0.76558999999999999</c:v>
                </c:pt>
                <c:pt idx="54">
                  <c:v>0.77903000000001288</c:v>
                </c:pt>
                <c:pt idx="55">
                  <c:v>0.80013000000000001</c:v>
                </c:pt>
                <c:pt idx="56">
                  <c:v>0.81963000000000064</c:v>
                </c:pt>
                <c:pt idx="57">
                  <c:v>0.852750000000014</c:v>
                </c:pt>
                <c:pt idx="58">
                  <c:v>0.86581000000000063</c:v>
                </c:pt>
                <c:pt idx="59">
                  <c:v>0.89083999999999997</c:v>
                </c:pt>
                <c:pt idx="60">
                  <c:v>0.90915000000000001</c:v>
                </c:pt>
                <c:pt idx="61">
                  <c:v>0.92149000000000003</c:v>
                </c:pt>
                <c:pt idx="62">
                  <c:v>0.94611000000000001</c:v>
                </c:pt>
                <c:pt idx="63">
                  <c:v>0.96421000000000001</c:v>
                </c:pt>
                <c:pt idx="64">
                  <c:v>0.9761900000000131</c:v>
                </c:pt>
                <c:pt idx="65">
                  <c:v>0.99460999999999999</c:v>
                </c:pt>
                <c:pt idx="66">
                  <c:v>0.99850999999999956</c:v>
                </c:pt>
                <c:pt idx="67">
                  <c:v>1</c:v>
                </c:pt>
                <c:pt idx="68">
                  <c:v>0.99016999999999356</c:v>
                </c:pt>
                <c:pt idx="69">
                  <c:v>0.99512</c:v>
                </c:pt>
                <c:pt idx="70">
                  <c:v>0.98650999999999756</c:v>
                </c:pt>
                <c:pt idx="71">
                  <c:v>0.97798000000000063</c:v>
                </c:pt>
                <c:pt idx="72">
                  <c:v>0.97757000000000005</c:v>
                </c:pt>
                <c:pt idx="73">
                  <c:v>0.9623699999999995</c:v>
                </c:pt>
                <c:pt idx="74">
                  <c:v>0.95028999999999997</c:v>
                </c:pt>
                <c:pt idx="75">
                  <c:v>0.92939000000000005</c:v>
                </c:pt>
                <c:pt idx="76">
                  <c:v>0.91547999999999996</c:v>
                </c:pt>
                <c:pt idx="77">
                  <c:v>0.89466999999999997</c:v>
                </c:pt>
                <c:pt idx="78">
                  <c:v>0.89095000000000002</c:v>
                </c:pt>
                <c:pt idx="79">
                  <c:v>0.86475000000001434</c:v>
                </c:pt>
                <c:pt idx="80">
                  <c:v>0.84114000000001277</c:v>
                </c:pt>
                <c:pt idx="81">
                  <c:v>0.81677000000000965</c:v>
                </c:pt>
                <c:pt idx="82">
                  <c:v>0.80208000000000002</c:v>
                </c:pt>
                <c:pt idx="83">
                  <c:v>0.78286</c:v>
                </c:pt>
                <c:pt idx="84">
                  <c:v>0.76872000000001905</c:v>
                </c:pt>
                <c:pt idx="85">
                  <c:v>0.74158999999999997</c:v>
                </c:pt>
                <c:pt idx="86">
                  <c:v>0.73212999999999995</c:v>
                </c:pt>
                <c:pt idx="87">
                  <c:v>0.71701000000000004</c:v>
                </c:pt>
                <c:pt idx="88">
                  <c:v>0.70957000000000003</c:v>
                </c:pt>
                <c:pt idx="89">
                  <c:v>0.68518999999999997</c:v>
                </c:pt>
                <c:pt idx="90">
                  <c:v>0.67497000000001905</c:v>
                </c:pt>
                <c:pt idx="91">
                  <c:v>0.66782000000001973</c:v>
                </c:pt>
                <c:pt idx="92">
                  <c:v>0.65075000000001648</c:v>
                </c:pt>
                <c:pt idx="93">
                  <c:v>0.63762000000001906</c:v>
                </c:pt>
                <c:pt idx="94">
                  <c:v>0.62156</c:v>
                </c:pt>
                <c:pt idx="95">
                  <c:v>0.62294000000001648</c:v>
                </c:pt>
                <c:pt idx="96">
                  <c:v>0.60916000000000003</c:v>
                </c:pt>
                <c:pt idx="97">
                  <c:v>0.59811999999998677</c:v>
                </c:pt>
                <c:pt idx="98">
                  <c:v>0.5872699999999843</c:v>
                </c:pt>
                <c:pt idx="99">
                  <c:v>0.57347000000000004</c:v>
                </c:pt>
                <c:pt idx="100">
                  <c:v>0.56632000000000005</c:v>
                </c:pt>
                <c:pt idx="101">
                  <c:v>0.56101000000000001</c:v>
                </c:pt>
                <c:pt idx="102">
                  <c:v>0.54774000000001344</c:v>
                </c:pt>
                <c:pt idx="103">
                  <c:v>0.53076999999999996</c:v>
                </c:pt>
                <c:pt idx="104">
                  <c:v>0.51905999999999997</c:v>
                </c:pt>
                <c:pt idx="105">
                  <c:v>0.50519999999999998</c:v>
                </c:pt>
                <c:pt idx="106">
                  <c:v>0.50951999999998565</c:v>
                </c:pt>
                <c:pt idx="107">
                  <c:v>0.49239000000000038</c:v>
                </c:pt>
                <c:pt idx="108">
                  <c:v>0.48631000000000818</c:v>
                </c:pt>
                <c:pt idx="109">
                  <c:v>0.47185000000000032</c:v>
                </c:pt>
                <c:pt idx="110">
                  <c:v>0.45544000000000001</c:v>
                </c:pt>
                <c:pt idx="111">
                  <c:v>0.45955000000000001</c:v>
                </c:pt>
                <c:pt idx="112">
                  <c:v>0.44587000000000032</c:v>
                </c:pt>
                <c:pt idx="113">
                  <c:v>0.44066</c:v>
                </c:pt>
                <c:pt idx="114">
                  <c:v>0.42579</c:v>
                </c:pt>
                <c:pt idx="115">
                  <c:v>0.41718000000000038</c:v>
                </c:pt>
                <c:pt idx="116">
                  <c:v>0.41567000000000032</c:v>
                </c:pt>
                <c:pt idx="117">
                  <c:v>0.40450000000000008</c:v>
                </c:pt>
                <c:pt idx="118">
                  <c:v>0.39984000000000891</c:v>
                </c:pt>
                <c:pt idx="119">
                  <c:v>0.39344000000000717</c:v>
                </c:pt>
                <c:pt idx="120">
                  <c:v>0.37746000000000784</c:v>
                </c:pt>
                <c:pt idx="121">
                  <c:v>0.37433000000000038</c:v>
                </c:pt>
                <c:pt idx="122">
                  <c:v>0.36192000000000807</c:v>
                </c:pt>
                <c:pt idx="123">
                  <c:v>0.35251000000000032</c:v>
                </c:pt>
                <c:pt idx="124">
                  <c:v>0.34987000000000723</c:v>
                </c:pt>
                <c:pt idx="125">
                  <c:v>0.34248000000000695</c:v>
                </c:pt>
                <c:pt idx="126">
                  <c:v>0.33205000000000717</c:v>
                </c:pt>
                <c:pt idx="127">
                  <c:v>0.32859000000000038</c:v>
                </c:pt>
                <c:pt idx="128">
                  <c:v>0.32585000000000885</c:v>
                </c:pt>
                <c:pt idx="129">
                  <c:v>0.31411000000000538</c:v>
                </c:pt>
                <c:pt idx="130">
                  <c:v>0.30648000000000908</c:v>
                </c:pt>
                <c:pt idx="131">
                  <c:v>0.29928000000000032</c:v>
                </c:pt>
                <c:pt idx="132">
                  <c:v>0.2907900000000001</c:v>
                </c:pt>
                <c:pt idx="133">
                  <c:v>0.29040000000000032</c:v>
                </c:pt>
                <c:pt idx="134">
                  <c:v>0.28129000000000004</c:v>
                </c:pt>
                <c:pt idx="135">
                  <c:v>0.27872000000000002</c:v>
                </c:pt>
                <c:pt idx="136">
                  <c:v>0.2732</c:v>
                </c:pt>
                <c:pt idx="137">
                  <c:v>0.26654</c:v>
                </c:pt>
                <c:pt idx="138">
                  <c:v>0.25795000000000001</c:v>
                </c:pt>
                <c:pt idx="139">
                  <c:v>0.25499000000000011</c:v>
                </c:pt>
                <c:pt idx="140">
                  <c:v>0.24700000000000041</c:v>
                </c:pt>
                <c:pt idx="141">
                  <c:v>0.24557999999999999</c:v>
                </c:pt>
                <c:pt idx="142">
                  <c:v>0.23697000000000001</c:v>
                </c:pt>
                <c:pt idx="143">
                  <c:v>0.23294000000000384</c:v>
                </c:pt>
                <c:pt idx="144">
                  <c:v>0.22799000000000041</c:v>
                </c:pt>
                <c:pt idx="145">
                  <c:v>0.22545000000000001</c:v>
                </c:pt>
                <c:pt idx="146">
                  <c:v>0.22045000000000001</c:v>
                </c:pt>
                <c:pt idx="147">
                  <c:v>0.21575000000000041</c:v>
                </c:pt>
                <c:pt idx="148">
                  <c:v>0.21445000000000194</c:v>
                </c:pt>
                <c:pt idx="149">
                  <c:v>0.20927000000000001</c:v>
                </c:pt>
                <c:pt idx="150">
                  <c:v>0.20845000000000041</c:v>
                </c:pt>
                <c:pt idx="151">
                  <c:v>0.19975000000000001</c:v>
                </c:pt>
                <c:pt idx="152">
                  <c:v>0.19361</c:v>
                </c:pt>
                <c:pt idx="153">
                  <c:v>0.18749000000000496</c:v>
                </c:pt>
                <c:pt idx="154">
                  <c:v>0.18884000000000384</c:v>
                </c:pt>
                <c:pt idx="155">
                  <c:v>0.18611000000000041</c:v>
                </c:pt>
                <c:pt idx="156">
                  <c:v>0.18481000000000194</c:v>
                </c:pt>
                <c:pt idx="157">
                  <c:v>0.17530999999999999</c:v>
                </c:pt>
                <c:pt idx="158">
                  <c:v>0.16977999999999999</c:v>
                </c:pt>
                <c:pt idx="159">
                  <c:v>0.16985</c:v>
                </c:pt>
                <c:pt idx="160">
                  <c:v>0.16803999999999999</c:v>
                </c:pt>
                <c:pt idx="161">
                  <c:v>0.16574000000000041</c:v>
                </c:pt>
                <c:pt idx="162">
                  <c:v>0.16292999999999999</c:v>
                </c:pt>
                <c:pt idx="163">
                  <c:v>0.16045999999999999</c:v>
                </c:pt>
                <c:pt idx="164">
                  <c:v>0.16147</c:v>
                </c:pt>
                <c:pt idx="165">
                  <c:v>0.15214000000000041</c:v>
                </c:pt>
                <c:pt idx="166">
                  <c:v>0.15347000000000041</c:v>
                </c:pt>
                <c:pt idx="167">
                  <c:v>0.14989000000000041</c:v>
                </c:pt>
                <c:pt idx="168">
                  <c:v>0.14925000000000024</c:v>
                </c:pt>
                <c:pt idx="169">
                  <c:v>0.14780000000000001</c:v>
                </c:pt>
                <c:pt idx="170">
                  <c:v>0.14350000000000004</c:v>
                </c:pt>
                <c:pt idx="171">
                  <c:v>0.14019000000000001</c:v>
                </c:pt>
                <c:pt idx="172">
                  <c:v>0.13739000000000001</c:v>
                </c:pt>
                <c:pt idx="173">
                  <c:v>0.13385</c:v>
                </c:pt>
                <c:pt idx="174">
                  <c:v>0.13894000000000384</c:v>
                </c:pt>
                <c:pt idx="175">
                  <c:v>0.13275000000000001</c:v>
                </c:pt>
                <c:pt idx="176">
                  <c:v>0.13014000000000001</c:v>
                </c:pt>
                <c:pt idx="177">
                  <c:v>0.12343999999999998</c:v>
                </c:pt>
                <c:pt idx="178">
                  <c:v>0.12936999999999999</c:v>
                </c:pt>
                <c:pt idx="179">
                  <c:v>0.12277000000000129</c:v>
                </c:pt>
                <c:pt idx="180">
                  <c:v>0.12468000000000012</c:v>
                </c:pt>
                <c:pt idx="181">
                  <c:v>0.12066000000000029</c:v>
                </c:pt>
                <c:pt idx="182">
                  <c:v>0.11756999999999998</c:v>
                </c:pt>
                <c:pt idx="183">
                  <c:v>0.11436</c:v>
                </c:pt>
                <c:pt idx="184">
                  <c:v>0.11533</c:v>
                </c:pt>
                <c:pt idx="185">
                  <c:v>0.11513000000000002</c:v>
                </c:pt>
                <c:pt idx="186">
                  <c:v>0.11011</c:v>
                </c:pt>
                <c:pt idx="187">
                  <c:v>0.10772000000000256</c:v>
                </c:pt>
                <c:pt idx="188">
                  <c:v>0.10357000000000002</c:v>
                </c:pt>
                <c:pt idx="189">
                  <c:v>0.10435999999999705</c:v>
                </c:pt>
                <c:pt idx="190">
                  <c:v>0.10294</c:v>
                </c:pt>
                <c:pt idx="191">
                  <c:v>0.10272000000000203</c:v>
                </c:pt>
                <c:pt idx="192">
                  <c:v>9.5980000000000024E-2</c:v>
                </c:pt>
                <c:pt idx="193">
                  <c:v>9.6010000000000026E-2</c:v>
                </c:pt>
                <c:pt idx="194">
                  <c:v>9.6670000000000006E-2</c:v>
                </c:pt>
                <c:pt idx="195">
                  <c:v>9.4900000000000026E-2</c:v>
                </c:pt>
                <c:pt idx="196">
                  <c:v>9.7930000000000003E-2</c:v>
                </c:pt>
                <c:pt idx="197">
                  <c:v>9.2040000000000011E-2</c:v>
                </c:pt>
                <c:pt idx="198">
                  <c:v>9.171E-2</c:v>
                </c:pt>
                <c:pt idx="199">
                  <c:v>9.2730000000000007E-2</c:v>
                </c:pt>
                <c:pt idx="200">
                  <c:v>8.7060000000000026E-2</c:v>
                </c:pt>
                <c:pt idx="201">
                  <c:v>8.4770000000000026E-2</c:v>
                </c:pt>
                <c:pt idx="202">
                  <c:v>8.1890000000000004E-2</c:v>
                </c:pt>
                <c:pt idx="203">
                  <c:v>8.3180000000000004E-2</c:v>
                </c:pt>
                <c:pt idx="204">
                  <c:v>8.1250000000000003E-2</c:v>
                </c:pt>
                <c:pt idx="205">
                  <c:v>8.2250000000000004E-2</c:v>
                </c:pt>
                <c:pt idx="206">
                  <c:v>7.8689999999999996E-2</c:v>
                </c:pt>
                <c:pt idx="207">
                  <c:v>7.9560000000000033E-2</c:v>
                </c:pt>
                <c:pt idx="208">
                  <c:v>7.8189999999999996E-2</c:v>
                </c:pt>
                <c:pt idx="209">
                  <c:v>7.9979999999999996E-2</c:v>
                </c:pt>
                <c:pt idx="210">
                  <c:v>8.348000000000004E-2</c:v>
                </c:pt>
                <c:pt idx="211">
                  <c:v>7.822999999999998E-2</c:v>
                </c:pt>
                <c:pt idx="212">
                  <c:v>7.2470000000000021E-2</c:v>
                </c:pt>
                <c:pt idx="213">
                  <c:v>7.4790000000002216E-2</c:v>
                </c:pt>
                <c:pt idx="214">
                  <c:v>7.6670000000000002E-2</c:v>
                </c:pt>
                <c:pt idx="215">
                  <c:v>7.6039999999999996E-2</c:v>
                </c:pt>
                <c:pt idx="216">
                  <c:v>7.7299999999999994E-2</c:v>
                </c:pt>
                <c:pt idx="217">
                  <c:v>7.8219999999999998E-2</c:v>
                </c:pt>
                <c:pt idx="218">
                  <c:v>7.2590000000000113E-2</c:v>
                </c:pt>
                <c:pt idx="219">
                  <c:v>7.6939999999999995E-2</c:v>
                </c:pt>
                <c:pt idx="220">
                  <c:v>6.7780000000000104E-2</c:v>
                </c:pt>
                <c:pt idx="221">
                  <c:v>6.8519999999999998E-2</c:v>
                </c:pt>
                <c:pt idx="222">
                  <c:v>7.2179999999999994E-2</c:v>
                </c:pt>
                <c:pt idx="223">
                  <c:v>7.1099999999999997E-2</c:v>
                </c:pt>
                <c:pt idx="224">
                  <c:v>6.4979999999999996E-2</c:v>
                </c:pt>
                <c:pt idx="225">
                  <c:v>6.8529999999999994E-2</c:v>
                </c:pt>
                <c:pt idx="226">
                  <c:v>6.7229999999999998E-2</c:v>
                </c:pt>
                <c:pt idx="227">
                  <c:v>7.4360000000000134E-2</c:v>
                </c:pt>
                <c:pt idx="228">
                  <c:v>6.6290000000000002E-2</c:v>
                </c:pt>
                <c:pt idx="229">
                  <c:v>6.5180000000000002E-2</c:v>
                </c:pt>
                <c:pt idx="230">
                  <c:v>7.1999999999999995E-2</c:v>
                </c:pt>
                <c:pt idx="231">
                  <c:v>6.1850000000000002E-2</c:v>
                </c:pt>
                <c:pt idx="232">
                  <c:v>7.1940000000000004E-2</c:v>
                </c:pt>
                <c:pt idx="233">
                  <c:v>6.9330000000000933E-2</c:v>
                </c:pt>
                <c:pt idx="234">
                  <c:v>6.5100000000000019E-2</c:v>
                </c:pt>
                <c:pt idx="235">
                  <c:v>6.4479999999999996E-2</c:v>
                </c:pt>
                <c:pt idx="236">
                  <c:v>6.4710000000002127E-2</c:v>
                </c:pt>
                <c:pt idx="237">
                  <c:v>6.4930000000000113E-2</c:v>
                </c:pt>
                <c:pt idx="238">
                  <c:v>6.4130000000000034E-2</c:v>
                </c:pt>
                <c:pt idx="239">
                  <c:v>6.5009999999999998E-2</c:v>
                </c:pt>
                <c:pt idx="240">
                  <c:v>6.2100000000000023E-2</c:v>
                </c:pt>
                <c:pt idx="241">
                  <c:v>6.7150000000000001E-2</c:v>
                </c:pt>
                <c:pt idx="242">
                  <c:v>6.2689999999999996E-2</c:v>
                </c:pt>
                <c:pt idx="243">
                  <c:v>6.1060000000000003E-2</c:v>
                </c:pt>
                <c:pt idx="244">
                  <c:v>6.7409999999999998E-2</c:v>
                </c:pt>
                <c:pt idx="245">
                  <c:v>6.0260000000000022E-2</c:v>
                </c:pt>
                <c:pt idx="246">
                  <c:v>6.5229999999999996E-2</c:v>
                </c:pt>
                <c:pt idx="247">
                  <c:v>6.6309999999999994E-2</c:v>
                </c:pt>
                <c:pt idx="248">
                  <c:v>6.7380000000000023E-2</c:v>
                </c:pt>
                <c:pt idx="249">
                  <c:v>7.1660000000000001E-2</c:v>
                </c:pt>
                <c:pt idx="250">
                  <c:v>7.060000000000001E-2</c:v>
                </c:pt>
                <c:pt idx="251">
                  <c:v>6.0870000000000014E-2</c:v>
                </c:pt>
                <c:pt idx="252">
                  <c:v>6.6089999999999996E-2</c:v>
                </c:pt>
                <c:pt idx="253">
                  <c:v>6.3200000000000006E-2</c:v>
                </c:pt>
                <c:pt idx="254">
                  <c:v>6.4250000000000002E-2</c:v>
                </c:pt>
                <c:pt idx="255">
                  <c:v>6.0210000000000014E-2</c:v>
                </c:pt>
                <c:pt idx="256">
                  <c:v>6.3070000000000001E-2</c:v>
                </c:pt>
                <c:pt idx="257">
                  <c:v>6.4010000000000594E-2</c:v>
                </c:pt>
                <c:pt idx="258">
                  <c:v>5.9780000000000534E-2</c:v>
                </c:pt>
                <c:pt idx="259">
                  <c:v>6.7790000000000933E-2</c:v>
                </c:pt>
                <c:pt idx="260">
                  <c:v>6.6500000000000004E-2</c:v>
                </c:pt>
                <c:pt idx="261">
                  <c:v>7.1400000000000019E-2</c:v>
                </c:pt>
                <c:pt idx="262">
                  <c:v>6.7030000000000034E-2</c:v>
                </c:pt>
                <c:pt idx="263">
                  <c:v>6.4390000000002098E-2</c:v>
                </c:pt>
                <c:pt idx="264">
                  <c:v>6.5710000000000504E-2</c:v>
                </c:pt>
                <c:pt idx="265">
                  <c:v>6.9770000000000124E-2</c:v>
                </c:pt>
                <c:pt idx="266">
                  <c:v>7.0870000000000002E-2</c:v>
                </c:pt>
                <c:pt idx="267">
                  <c:v>6.6430000000000003E-2</c:v>
                </c:pt>
                <c:pt idx="268">
                  <c:v>6.9990000000000024E-2</c:v>
                </c:pt>
                <c:pt idx="269">
                  <c:v>7.0529999999999995E-2</c:v>
                </c:pt>
                <c:pt idx="270">
                  <c:v>7.6269999999999991E-2</c:v>
                </c:pt>
                <c:pt idx="271">
                  <c:v>7.195E-2</c:v>
                </c:pt>
                <c:pt idx="272">
                  <c:v>7.0529999999999995E-2</c:v>
                </c:pt>
                <c:pt idx="273">
                  <c:v>7.102E-2</c:v>
                </c:pt>
                <c:pt idx="274">
                  <c:v>7.0279999999999995E-2</c:v>
                </c:pt>
                <c:pt idx="275">
                  <c:v>7.4160000000000184E-2</c:v>
                </c:pt>
                <c:pt idx="276">
                  <c:v>7.4759999999999993E-2</c:v>
                </c:pt>
                <c:pt idx="277">
                  <c:v>7.5139999999999998E-2</c:v>
                </c:pt>
                <c:pt idx="278">
                  <c:v>8.0820000000000225E-2</c:v>
                </c:pt>
                <c:pt idx="279">
                  <c:v>8.1790000000000043E-2</c:v>
                </c:pt>
                <c:pt idx="280">
                  <c:v>8.1390000000000004E-2</c:v>
                </c:pt>
                <c:pt idx="281">
                  <c:v>7.7729999999999994E-2</c:v>
                </c:pt>
                <c:pt idx="282">
                  <c:v>7.3830000000000021E-2</c:v>
                </c:pt>
                <c:pt idx="283">
                  <c:v>7.784000000000002E-2</c:v>
                </c:pt>
                <c:pt idx="284">
                  <c:v>7.8619999999999995E-2</c:v>
                </c:pt>
                <c:pt idx="285">
                  <c:v>8.5740000000000025E-2</c:v>
                </c:pt>
                <c:pt idx="286">
                  <c:v>8.3870000000000028E-2</c:v>
                </c:pt>
                <c:pt idx="287">
                  <c:v>7.9860000000002013E-2</c:v>
                </c:pt>
                <c:pt idx="288">
                  <c:v>8.3730000000000068E-2</c:v>
                </c:pt>
                <c:pt idx="289">
                  <c:v>9.2770000000000005E-2</c:v>
                </c:pt>
                <c:pt idx="290">
                  <c:v>8.6360000000000006E-2</c:v>
                </c:pt>
                <c:pt idx="291">
                  <c:v>9.3060000000000268E-2</c:v>
                </c:pt>
                <c:pt idx="292">
                  <c:v>8.8490000000000027E-2</c:v>
                </c:pt>
                <c:pt idx="293">
                  <c:v>9.1130000000000003E-2</c:v>
                </c:pt>
                <c:pt idx="294">
                  <c:v>9.0770000000000003E-2</c:v>
                </c:pt>
                <c:pt idx="295">
                  <c:v>9.4460000000000002E-2</c:v>
                </c:pt>
                <c:pt idx="296">
                  <c:v>9.9760000000000265E-2</c:v>
                </c:pt>
                <c:pt idx="297">
                  <c:v>9.9290000000000045E-2</c:v>
                </c:pt>
                <c:pt idx="298">
                  <c:v>0.10667000000000022</c:v>
                </c:pt>
                <c:pt idx="299">
                  <c:v>0.10444000000000002</c:v>
                </c:pt>
                <c:pt idx="300">
                  <c:v>0.10891000000000002</c:v>
                </c:pt>
                <c:pt idx="301">
                  <c:v>9.8680000000000045E-2</c:v>
                </c:pt>
                <c:pt idx="302">
                  <c:v>9.3350000000000266E-2</c:v>
                </c:pt>
                <c:pt idx="303">
                  <c:v>0.11591</c:v>
                </c:pt>
                <c:pt idx="304">
                  <c:v>0.10872000000000263</c:v>
                </c:pt>
                <c:pt idx="305">
                  <c:v>0.11405999999999708</c:v>
                </c:pt>
                <c:pt idx="306">
                  <c:v>0.11932000000000002</c:v>
                </c:pt>
                <c:pt idx="307">
                  <c:v>0.12665999999999997</c:v>
                </c:pt>
                <c:pt idx="308">
                  <c:v>0.10756000000000022</c:v>
                </c:pt>
                <c:pt idx="309">
                  <c:v>0.11443</c:v>
                </c:pt>
                <c:pt idx="310">
                  <c:v>0.10868000000000012</c:v>
                </c:pt>
                <c:pt idx="311">
                  <c:v>0.12214000000000012</c:v>
                </c:pt>
                <c:pt idx="312">
                  <c:v>0.13965</c:v>
                </c:pt>
                <c:pt idx="313">
                  <c:v>0.11884</c:v>
                </c:pt>
                <c:pt idx="314">
                  <c:v>0.13378000000000001</c:v>
                </c:pt>
                <c:pt idx="315">
                  <c:v>0.12711999999999998</c:v>
                </c:pt>
                <c:pt idx="316">
                  <c:v>0.13155</c:v>
                </c:pt>
                <c:pt idx="317">
                  <c:v>0.13645000000000004</c:v>
                </c:pt>
                <c:pt idx="318">
                  <c:v>0.14588000000000001</c:v>
                </c:pt>
                <c:pt idx="319">
                  <c:v>0.13914000000000001</c:v>
                </c:pt>
                <c:pt idx="320">
                  <c:v>0.14418</c:v>
                </c:pt>
                <c:pt idx="321">
                  <c:v>0.14801000000000294</c:v>
                </c:pt>
                <c:pt idx="322">
                  <c:v>0.14673000000000044</c:v>
                </c:pt>
                <c:pt idx="323">
                  <c:v>0.16892000000000001</c:v>
                </c:pt>
                <c:pt idx="324">
                  <c:v>0.14430999999999999</c:v>
                </c:pt>
                <c:pt idx="325">
                  <c:v>0.15531000000000339</c:v>
                </c:pt>
                <c:pt idx="326">
                  <c:v>0.15571000000000446</c:v>
                </c:pt>
                <c:pt idx="327">
                  <c:v>0.15928000000000353</c:v>
                </c:pt>
                <c:pt idx="328">
                  <c:v>0.15627000000000021</c:v>
                </c:pt>
                <c:pt idx="329">
                  <c:v>0.15018999999999999</c:v>
                </c:pt>
                <c:pt idx="330">
                  <c:v>0.17212</c:v>
                </c:pt>
                <c:pt idx="331">
                  <c:v>0.18121000000000395</c:v>
                </c:pt>
                <c:pt idx="332">
                  <c:v>0.16120999999999999</c:v>
                </c:pt>
                <c:pt idx="333">
                  <c:v>0.17895000000000041</c:v>
                </c:pt>
                <c:pt idx="334">
                  <c:v>0.18989000000000339</c:v>
                </c:pt>
                <c:pt idx="335">
                  <c:v>0.18673000000000384</c:v>
                </c:pt>
                <c:pt idx="336">
                  <c:v>0.20211999999999999</c:v>
                </c:pt>
                <c:pt idx="337">
                  <c:v>0.20190000000000041</c:v>
                </c:pt>
                <c:pt idx="338">
                  <c:v>0.18451000000000384</c:v>
                </c:pt>
                <c:pt idx="339">
                  <c:v>0.18012</c:v>
                </c:pt>
                <c:pt idx="340">
                  <c:v>0.18601000000000384</c:v>
                </c:pt>
                <c:pt idx="341">
                  <c:v>0.21578000000000044</c:v>
                </c:pt>
                <c:pt idx="342">
                  <c:v>0.20338000000000001</c:v>
                </c:pt>
                <c:pt idx="343">
                  <c:v>0.20894000000000443</c:v>
                </c:pt>
                <c:pt idx="344">
                  <c:v>0.20715</c:v>
                </c:pt>
                <c:pt idx="345">
                  <c:v>0.23028000000000001</c:v>
                </c:pt>
                <c:pt idx="346">
                  <c:v>0.19803000000000001</c:v>
                </c:pt>
                <c:pt idx="347">
                  <c:v>0.20982999999999999</c:v>
                </c:pt>
                <c:pt idx="348">
                  <c:v>0.22384000000000001</c:v>
                </c:pt>
                <c:pt idx="349">
                  <c:v>0.21103000000000041</c:v>
                </c:pt>
                <c:pt idx="350">
                  <c:v>0.23937</c:v>
                </c:pt>
                <c:pt idx="351">
                  <c:v>0.23727000000000001</c:v>
                </c:pt>
                <c:pt idx="352">
                  <c:v>0.20263</c:v>
                </c:pt>
                <c:pt idx="353">
                  <c:v>0.21097000000000021</c:v>
                </c:pt>
                <c:pt idx="354">
                  <c:v>0.23432</c:v>
                </c:pt>
                <c:pt idx="355">
                  <c:v>0.23527000000000001</c:v>
                </c:pt>
                <c:pt idx="356">
                  <c:v>0.24132000000000001</c:v>
                </c:pt>
                <c:pt idx="357">
                  <c:v>0.25554000000000004</c:v>
                </c:pt>
                <c:pt idx="358">
                  <c:v>0.24171000000000384</c:v>
                </c:pt>
                <c:pt idx="359">
                  <c:v>0.27352000000000032</c:v>
                </c:pt>
                <c:pt idx="360">
                  <c:v>0.28235000000000032</c:v>
                </c:pt>
                <c:pt idx="361">
                  <c:v>0.26070000000000004</c:v>
                </c:pt>
                <c:pt idx="362">
                  <c:v>0.26031000000000032</c:v>
                </c:pt>
                <c:pt idx="363">
                  <c:v>0.24771000000000445</c:v>
                </c:pt>
                <c:pt idx="364">
                  <c:v>0.26317000000000002</c:v>
                </c:pt>
                <c:pt idx="365">
                  <c:v>0.29310000000000008</c:v>
                </c:pt>
                <c:pt idx="366">
                  <c:v>0.28101000000000032</c:v>
                </c:pt>
                <c:pt idx="367">
                  <c:v>0.27438000000000717</c:v>
                </c:pt>
                <c:pt idx="368">
                  <c:v>0.29701000000000038</c:v>
                </c:pt>
                <c:pt idx="369">
                  <c:v>0.29190000000000038</c:v>
                </c:pt>
                <c:pt idx="370">
                  <c:v>0.27931000000000639</c:v>
                </c:pt>
                <c:pt idx="371">
                  <c:v>0.28794000000000008</c:v>
                </c:pt>
                <c:pt idx="372">
                  <c:v>0.29949000000000031</c:v>
                </c:pt>
                <c:pt idx="373">
                  <c:v>0.32261000000000711</c:v>
                </c:pt>
                <c:pt idx="374">
                  <c:v>0.3126700000000065</c:v>
                </c:pt>
                <c:pt idx="375">
                  <c:v>0.32080000000000902</c:v>
                </c:pt>
                <c:pt idx="376">
                  <c:v>0.33500000000000818</c:v>
                </c:pt>
                <c:pt idx="377">
                  <c:v>0.32906000000000801</c:v>
                </c:pt>
                <c:pt idx="378">
                  <c:v>0.36221000000000031</c:v>
                </c:pt>
                <c:pt idx="379">
                  <c:v>0.35917000000000032</c:v>
                </c:pt>
                <c:pt idx="380">
                  <c:v>0.3426300000000001</c:v>
                </c:pt>
              </c:numCache>
            </c:numRef>
          </c:yVal>
          <c:smooth val="1"/>
          <c:extLst xmlns:c16r2="http://schemas.microsoft.com/office/drawing/2015/06/chart">
            <c:ext xmlns:c16="http://schemas.microsoft.com/office/drawing/2014/chart" uri="{C3380CC4-5D6E-409C-BE32-E72D297353CC}">
              <c16:uniqueId val="{00000007-C7FC-48FD-8408-E97BA7E07A3A}"/>
            </c:ext>
          </c:extLst>
        </c:ser>
        <c:dLbls>
          <c:showLegendKey val="0"/>
          <c:showVal val="0"/>
          <c:showCatName val="0"/>
          <c:showSerName val="0"/>
          <c:showPercent val="0"/>
          <c:showBubbleSize val="0"/>
        </c:dLbls>
        <c:axId val="665522464"/>
        <c:axId val="665518936"/>
      </c:scatterChart>
      <c:valAx>
        <c:axId val="665522464"/>
        <c:scaling>
          <c:orientation val="minMax"/>
          <c:max val="700"/>
          <c:min val="450"/>
        </c:scaling>
        <c:delete val="0"/>
        <c:axPos val="b"/>
        <c:title>
          <c:tx>
            <c:rich>
              <a:bodyPr/>
              <a:lstStyle/>
              <a:p>
                <a:pPr>
                  <a:defRPr sz="1100"/>
                </a:pPr>
                <a:r>
                  <a:rPr lang="en-US" sz="1100"/>
                  <a:t>wavelength(nm)</a:t>
                </a:r>
                <a:endParaRPr lang="zh-TW" sz="1100"/>
              </a:p>
            </c:rich>
          </c:tx>
          <c:layout>
            <c:manualLayout>
              <c:xMode val="edge"/>
              <c:yMode val="edge"/>
              <c:x val="0.35189331715810584"/>
              <c:y val="0.92914135733033465"/>
            </c:manualLayout>
          </c:layout>
          <c:overlay val="0"/>
        </c:title>
        <c:numFmt formatCode="General" sourceLinked="1"/>
        <c:majorTickMark val="out"/>
        <c:minorTickMark val="none"/>
        <c:tickLblPos val="nextTo"/>
        <c:crossAx val="665518936"/>
        <c:crosses val="autoZero"/>
        <c:crossBetween val="midCat"/>
        <c:majorUnit val="50"/>
      </c:valAx>
      <c:valAx>
        <c:axId val="665518936"/>
        <c:scaling>
          <c:orientation val="minMax"/>
          <c:max val="1.2"/>
        </c:scaling>
        <c:delete val="0"/>
        <c:axPos val="l"/>
        <c:title>
          <c:tx>
            <c:rich>
              <a:bodyPr rot="-5400000" vert="horz"/>
              <a:lstStyle/>
              <a:p>
                <a:pPr>
                  <a:defRPr sz="1100"/>
                </a:pPr>
                <a:r>
                  <a:rPr lang="en-US" sz="1100"/>
                  <a:t>normalized intensity</a:t>
                </a:r>
                <a:endParaRPr lang="zh-TW" sz="1100"/>
              </a:p>
            </c:rich>
          </c:tx>
          <c:layout>
            <c:manualLayout>
              <c:xMode val="edge"/>
              <c:yMode val="edge"/>
              <c:x val="1.7110180967181473E-2"/>
              <c:y val="0.32702393654373835"/>
            </c:manualLayout>
          </c:layout>
          <c:overlay val="0"/>
        </c:title>
        <c:numFmt formatCode="General" sourceLinked="1"/>
        <c:majorTickMark val="out"/>
        <c:minorTickMark val="none"/>
        <c:tickLblPos val="nextTo"/>
        <c:crossAx val="665522464"/>
        <c:crosses val="autoZero"/>
        <c:crossBetween val="midCat"/>
      </c:valAx>
    </c:plotArea>
    <c:legend>
      <c:legendPos val="r"/>
      <c:layout>
        <c:manualLayout>
          <c:xMode val="edge"/>
          <c:yMode val="edge"/>
          <c:x val="0.7343928623505539"/>
          <c:y val="0.19051649380832292"/>
          <c:w val="0.26409120734908137"/>
          <c:h val="0.62974712962641965"/>
        </c:manualLayout>
      </c:layout>
      <c:overlay val="0"/>
      <c:txPr>
        <a:bodyPr/>
        <a:lstStyle/>
        <a:p>
          <a:pPr>
            <a:defRPr sz="1200"/>
          </a:pPr>
          <a:endParaRPr lang="zh-TW"/>
        </a:p>
      </c:txPr>
    </c:legend>
    <c:plotVisOnly val="1"/>
    <c:dispBlanksAs val="gap"/>
    <c:showDLblsOverMax val="0"/>
  </c:chart>
  <c:txPr>
    <a:bodyPr/>
    <a:lstStyle/>
    <a:p>
      <a:pPr>
        <a:defRPr b="1"/>
      </a:pPr>
      <a:endParaRPr lang="zh-TW"/>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2000"/>
            </a:pPr>
            <a:r>
              <a:rPr lang="zh-TW" sz="2000"/>
              <a:t>化合物</a:t>
            </a:r>
            <a:r>
              <a:rPr lang="en-US" sz="2000"/>
              <a:t>3</a:t>
            </a:r>
            <a:r>
              <a:rPr lang="zh-TW" sz="2000"/>
              <a:t> 的回復性力致變色</a:t>
            </a:r>
          </a:p>
        </c:rich>
      </c:tx>
      <c:layout>
        <c:manualLayout>
          <c:xMode val="edge"/>
          <c:yMode val="edge"/>
          <c:x val="0.27035196121318789"/>
          <c:y val="1.5544070207083673E-2"/>
        </c:manualLayout>
      </c:layout>
      <c:overlay val="0"/>
    </c:title>
    <c:autoTitleDeleted val="0"/>
    <c:plotArea>
      <c:layout>
        <c:manualLayout>
          <c:layoutTarget val="inner"/>
          <c:xMode val="edge"/>
          <c:yMode val="edge"/>
          <c:x val="9.3791743833044547E-2"/>
          <c:y val="0.12486539347384012"/>
          <c:w val="0.6391400295919476"/>
          <c:h val="0.72790508329316306"/>
        </c:manualLayout>
      </c:layout>
      <c:scatterChart>
        <c:scatterStyle val="smoothMarker"/>
        <c:varyColors val="0"/>
        <c:ser>
          <c:idx val="0"/>
          <c:order val="0"/>
          <c:tx>
            <c:v>Grinding cycle 1</c:v>
          </c:tx>
          <c:marker>
            <c:symbol val="none"/>
          </c:marker>
          <c:xVal>
            <c:numRef>
              <c:f>工作表1!$A$2:$A$382</c:f>
              <c:numCache>
                <c:formatCode>General</c:formatCode>
                <c:ptCount val="381"/>
                <c:pt idx="0">
                  <c:v>440</c:v>
                </c:pt>
                <c:pt idx="1">
                  <c:v>441</c:v>
                </c:pt>
                <c:pt idx="2">
                  <c:v>442</c:v>
                </c:pt>
                <c:pt idx="3">
                  <c:v>443</c:v>
                </c:pt>
                <c:pt idx="4">
                  <c:v>444</c:v>
                </c:pt>
                <c:pt idx="5">
                  <c:v>445</c:v>
                </c:pt>
                <c:pt idx="6">
                  <c:v>446</c:v>
                </c:pt>
                <c:pt idx="7">
                  <c:v>447</c:v>
                </c:pt>
                <c:pt idx="8">
                  <c:v>448</c:v>
                </c:pt>
                <c:pt idx="9">
                  <c:v>449</c:v>
                </c:pt>
                <c:pt idx="10">
                  <c:v>450</c:v>
                </c:pt>
                <c:pt idx="11">
                  <c:v>451</c:v>
                </c:pt>
                <c:pt idx="12">
                  <c:v>452</c:v>
                </c:pt>
                <c:pt idx="13">
                  <c:v>453</c:v>
                </c:pt>
                <c:pt idx="14">
                  <c:v>454</c:v>
                </c:pt>
                <c:pt idx="15">
                  <c:v>455</c:v>
                </c:pt>
                <c:pt idx="16">
                  <c:v>456</c:v>
                </c:pt>
                <c:pt idx="17">
                  <c:v>457</c:v>
                </c:pt>
                <c:pt idx="18">
                  <c:v>458</c:v>
                </c:pt>
                <c:pt idx="19">
                  <c:v>459</c:v>
                </c:pt>
                <c:pt idx="20">
                  <c:v>460</c:v>
                </c:pt>
                <c:pt idx="21">
                  <c:v>461</c:v>
                </c:pt>
                <c:pt idx="22">
                  <c:v>462</c:v>
                </c:pt>
                <c:pt idx="23">
                  <c:v>463</c:v>
                </c:pt>
                <c:pt idx="24">
                  <c:v>464</c:v>
                </c:pt>
                <c:pt idx="25">
                  <c:v>465</c:v>
                </c:pt>
                <c:pt idx="26">
                  <c:v>466</c:v>
                </c:pt>
                <c:pt idx="27">
                  <c:v>467</c:v>
                </c:pt>
                <c:pt idx="28">
                  <c:v>468</c:v>
                </c:pt>
                <c:pt idx="29">
                  <c:v>469</c:v>
                </c:pt>
                <c:pt idx="30">
                  <c:v>470</c:v>
                </c:pt>
                <c:pt idx="31">
                  <c:v>471</c:v>
                </c:pt>
                <c:pt idx="32">
                  <c:v>472</c:v>
                </c:pt>
                <c:pt idx="33">
                  <c:v>473</c:v>
                </c:pt>
                <c:pt idx="34">
                  <c:v>474</c:v>
                </c:pt>
                <c:pt idx="35">
                  <c:v>475</c:v>
                </c:pt>
                <c:pt idx="36">
                  <c:v>476</c:v>
                </c:pt>
                <c:pt idx="37">
                  <c:v>477</c:v>
                </c:pt>
                <c:pt idx="38">
                  <c:v>478</c:v>
                </c:pt>
                <c:pt idx="39">
                  <c:v>479</c:v>
                </c:pt>
                <c:pt idx="40">
                  <c:v>480</c:v>
                </c:pt>
                <c:pt idx="41">
                  <c:v>481</c:v>
                </c:pt>
                <c:pt idx="42">
                  <c:v>482</c:v>
                </c:pt>
                <c:pt idx="43">
                  <c:v>483</c:v>
                </c:pt>
                <c:pt idx="44">
                  <c:v>484</c:v>
                </c:pt>
                <c:pt idx="45">
                  <c:v>485</c:v>
                </c:pt>
                <c:pt idx="46">
                  <c:v>486</c:v>
                </c:pt>
                <c:pt idx="47">
                  <c:v>487</c:v>
                </c:pt>
                <c:pt idx="48">
                  <c:v>488</c:v>
                </c:pt>
                <c:pt idx="49">
                  <c:v>489</c:v>
                </c:pt>
                <c:pt idx="50">
                  <c:v>490</c:v>
                </c:pt>
                <c:pt idx="51">
                  <c:v>491</c:v>
                </c:pt>
                <c:pt idx="52">
                  <c:v>492</c:v>
                </c:pt>
                <c:pt idx="53">
                  <c:v>493</c:v>
                </c:pt>
                <c:pt idx="54">
                  <c:v>494</c:v>
                </c:pt>
                <c:pt idx="55">
                  <c:v>495</c:v>
                </c:pt>
                <c:pt idx="56">
                  <c:v>496</c:v>
                </c:pt>
                <c:pt idx="57">
                  <c:v>497</c:v>
                </c:pt>
                <c:pt idx="58">
                  <c:v>498</c:v>
                </c:pt>
                <c:pt idx="59">
                  <c:v>499</c:v>
                </c:pt>
                <c:pt idx="60">
                  <c:v>500</c:v>
                </c:pt>
                <c:pt idx="61">
                  <c:v>501</c:v>
                </c:pt>
                <c:pt idx="62">
                  <c:v>502</c:v>
                </c:pt>
                <c:pt idx="63">
                  <c:v>503</c:v>
                </c:pt>
                <c:pt idx="64">
                  <c:v>504</c:v>
                </c:pt>
                <c:pt idx="65">
                  <c:v>505</c:v>
                </c:pt>
                <c:pt idx="66">
                  <c:v>506</c:v>
                </c:pt>
                <c:pt idx="67">
                  <c:v>507</c:v>
                </c:pt>
                <c:pt idx="68">
                  <c:v>508</c:v>
                </c:pt>
                <c:pt idx="69">
                  <c:v>509</c:v>
                </c:pt>
                <c:pt idx="70">
                  <c:v>510</c:v>
                </c:pt>
                <c:pt idx="71">
                  <c:v>511</c:v>
                </c:pt>
                <c:pt idx="72">
                  <c:v>512</c:v>
                </c:pt>
                <c:pt idx="73">
                  <c:v>513</c:v>
                </c:pt>
                <c:pt idx="74">
                  <c:v>514</c:v>
                </c:pt>
                <c:pt idx="75">
                  <c:v>515</c:v>
                </c:pt>
                <c:pt idx="76">
                  <c:v>516</c:v>
                </c:pt>
                <c:pt idx="77">
                  <c:v>517</c:v>
                </c:pt>
                <c:pt idx="78">
                  <c:v>518</c:v>
                </c:pt>
                <c:pt idx="79">
                  <c:v>519</c:v>
                </c:pt>
                <c:pt idx="80">
                  <c:v>520</c:v>
                </c:pt>
                <c:pt idx="81">
                  <c:v>521</c:v>
                </c:pt>
                <c:pt idx="82">
                  <c:v>522</c:v>
                </c:pt>
                <c:pt idx="83">
                  <c:v>523</c:v>
                </c:pt>
                <c:pt idx="84">
                  <c:v>524</c:v>
                </c:pt>
                <c:pt idx="85">
                  <c:v>525</c:v>
                </c:pt>
                <c:pt idx="86">
                  <c:v>526</c:v>
                </c:pt>
                <c:pt idx="87">
                  <c:v>527</c:v>
                </c:pt>
                <c:pt idx="88">
                  <c:v>528</c:v>
                </c:pt>
                <c:pt idx="89">
                  <c:v>529</c:v>
                </c:pt>
                <c:pt idx="90">
                  <c:v>530</c:v>
                </c:pt>
                <c:pt idx="91">
                  <c:v>531</c:v>
                </c:pt>
                <c:pt idx="92">
                  <c:v>532</c:v>
                </c:pt>
                <c:pt idx="93">
                  <c:v>533</c:v>
                </c:pt>
                <c:pt idx="94">
                  <c:v>534</c:v>
                </c:pt>
                <c:pt idx="95">
                  <c:v>535</c:v>
                </c:pt>
                <c:pt idx="96">
                  <c:v>536</c:v>
                </c:pt>
                <c:pt idx="97">
                  <c:v>537</c:v>
                </c:pt>
                <c:pt idx="98">
                  <c:v>538</c:v>
                </c:pt>
                <c:pt idx="99">
                  <c:v>539</c:v>
                </c:pt>
                <c:pt idx="100">
                  <c:v>540</c:v>
                </c:pt>
                <c:pt idx="101">
                  <c:v>541</c:v>
                </c:pt>
                <c:pt idx="102">
                  <c:v>542</c:v>
                </c:pt>
                <c:pt idx="103">
                  <c:v>543</c:v>
                </c:pt>
                <c:pt idx="104">
                  <c:v>544</c:v>
                </c:pt>
                <c:pt idx="105">
                  <c:v>545</c:v>
                </c:pt>
                <c:pt idx="106">
                  <c:v>546</c:v>
                </c:pt>
                <c:pt idx="107">
                  <c:v>547</c:v>
                </c:pt>
                <c:pt idx="108">
                  <c:v>548</c:v>
                </c:pt>
                <c:pt idx="109">
                  <c:v>549</c:v>
                </c:pt>
                <c:pt idx="110">
                  <c:v>550</c:v>
                </c:pt>
                <c:pt idx="111">
                  <c:v>551</c:v>
                </c:pt>
                <c:pt idx="112">
                  <c:v>552</c:v>
                </c:pt>
                <c:pt idx="113">
                  <c:v>553</c:v>
                </c:pt>
                <c:pt idx="114">
                  <c:v>554</c:v>
                </c:pt>
                <c:pt idx="115">
                  <c:v>555</c:v>
                </c:pt>
                <c:pt idx="116">
                  <c:v>556</c:v>
                </c:pt>
                <c:pt idx="117">
                  <c:v>557</c:v>
                </c:pt>
                <c:pt idx="118">
                  <c:v>558</c:v>
                </c:pt>
                <c:pt idx="119">
                  <c:v>559</c:v>
                </c:pt>
                <c:pt idx="120">
                  <c:v>560</c:v>
                </c:pt>
                <c:pt idx="121">
                  <c:v>561</c:v>
                </c:pt>
                <c:pt idx="122">
                  <c:v>562</c:v>
                </c:pt>
                <c:pt idx="123">
                  <c:v>563</c:v>
                </c:pt>
                <c:pt idx="124">
                  <c:v>564</c:v>
                </c:pt>
                <c:pt idx="125">
                  <c:v>565</c:v>
                </c:pt>
                <c:pt idx="126">
                  <c:v>566</c:v>
                </c:pt>
                <c:pt idx="127">
                  <c:v>567</c:v>
                </c:pt>
                <c:pt idx="128">
                  <c:v>568</c:v>
                </c:pt>
                <c:pt idx="129">
                  <c:v>569</c:v>
                </c:pt>
                <c:pt idx="130">
                  <c:v>570</c:v>
                </c:pt>
                <c:pt idx="131">
                  <c:v>571</c:v>
                </c:pt>
                <c:pt idx="132">
                  <c:v>572</c:v>
                </c:pt>
                <c:pt idx="133">
                  <c:v>573</c:v>
                </c:pt>
                <c:pt idx="134">
                  <c:v>574</c:v>
                </c:pt>
                <c:pt idx="135">
                  <c:v>575</c:v>
                </c:pt>
                <c:pt idx="136">
                  <c:v>576</c:v>
                </c:pt>
                <c:pt idx="137">
                  <c:v>577</c:v>
                </c:pt>
                <c:pt idx="138">
                  <c:v>578</c:v>
                </c:pt>
                <c:pt idx="139">
                  <c:v>579</c:v>
                </c:pt>
                <c:pt idx="140">
                  <c:v>580</c:v>
                </c:pt>
                <c:pt idx="141">
                  <c:v>581</c:v>
                </c:pt>
                <c:pt idx="142">
                  <c:v>582</c:v>
                </c:pt>
                <c:pt idx="143">
                  <c:v>583</c:v>
                </c:pt>
                <c:pt idx="144">
                  <c:v>584</c:v>
                </c:pt>
                <c:pt idx="145">
                  <c:v>585</c:v>
                </c:pt>
                <c:pt idx="146">
                  <c:v>586</c:v>
                </c:pt>
                <c:pt idx="147">
                  <c:v>587</c:v>
                </c:pt>
                <c:pt idx="148">
                  <c:v>588</c:v>
                </c:pt>
                <c:pt idx="149">
                  <c:v>589</c:v>
                </c:pt>
                <c:pt idx="150">
                  <c:v>590</c:v>
                </c:pt>
                <c:pt idx="151">
                  <c:v>591</c:v>
                </c:pt>
                <c:pt idx="152">
                  <c:v>592</c:v>
                </c:pt>
                <c:pt idx="153">
                  <c:v>593</c:v>
                </c:pt>
                <c:pt idx="154">
                  <c:v>594</c:v>
                </c:pt>
                <c:pt idx="155">
                  <c:v>595</c:v>
                </c:pt>
                <c:pt idx="156">
                  <c:v>596</c:v>
                </c:pt>
                <c:pt idx="157">
                  <c:v>597</c:v>
                </c:pt>
                <c:pt idx="158">
                  <c:v>598</c:v>
                </c:pt>
                <c:pt idx="159">
                  <c:v>599</c:v>
                </c:pt>
                <c:pt idx="160">
                  <c:v>600</c:v>
                </c:pt>
                <c:pt idx="161">
                  <c:v>601</c:v>
                </c:pt>
                <c:pt idx="162">
                  <c:v>602</c:v>
                </c:pt>
                <c:pt idx="163">
                  <c:v>603</c:v>
                </c:pt>
                <c:pt idx="164">
                  <c:v>604</c:v>
                </c:pt>
                <c:pt idx="165">
                  <c:v>605</c:v>
                </c:pt>
                <c:pt idx="166">
                  <c:v>606</c:v>
                </c:pt>
                <c:pt idx="167">
                  <c:v>607</c:v>
                </c:pt>
                <c:pt idx="168">
                  <c:v>608</c:v>
                </c:pt>
                <c:pt idx="169">
                  <c:v>609</c:v>
                </c:pt>
                <c:pt idx="170">
                  <c:v>610</c:v>
                </c:pt>
                <c:pt idx="171">
                  <c:v>611</c:v>
                </c:pt>
                <c:pt idx="172">
                  <c:v>612</c:v>
                </c:pt>
                <c:pt idx="173">
                  <c:v>613</c:v>
                </c:pt>
                <c:pt idx="174">
                  <c:v>614</c:v>
                </c:pt>
                <c:pt idx="175">
                  <c:v>615</c:v>
                </c:pt>
                <c:pt idx="176">
                  <c:v>616</c:v>
                </c:pt>
                <c:pt idx="177">
                  <c:v>617</c:v>
                </c:pt>
                <c:pt idx="178">
                  <c:v>618</c:v>
                </c:pt>
                <c:pt idx="179">
                  <c:v>619</c:v>
                </c:pt>
                <c:pt idx="180">
                  <c:v>620</c:v>
                </c:pt>
                <c:pt idx="181">
                  <c:v>621</c:v>
                </c:pt>
                <c:pt idx="182">
                  <c:v>622</c:v>
                </c:pt>
                <c:pt idx="183">
                  <c:v>623</c:v>
                </c:pt>
                <c:pt idx="184">
                  <c:v>624</c:v>
                </c:pt>
                <c:pt idx="185">
                  <c:v>625</c:v>
                </c:pt>
                <c:pt idx="186">
                  <c:v>626</c:v>
                </c:pt>
                <c:pt idx="187">
                  <c:v>627</c:v>
                </c:pt>
                <c:pt idx="188">
                  <c:v>628</c:v>
                </c:pt>
                <c:pt idx="189">
                  <c:v>629</c:v>
                </c:pt>
                <c:pt idx="190">
                  <c:v>630</c:v>
                </c:pt>
                <c:pt idx="191">
                  <c:v>631</c:v>
                </c:pt>
                <c:pt idx="192">
                  <c:v>632</c:v>
                </c:pt>
                <c:pt idx="193">
                  <c:v>633</c:v>
                </c:pt>
                <c:pt idx="194">
                  <c:v>634</c:v>
                </c:pt>
                <c:pt idx="195">
                  <c:v>635</c:v>
                </c:pt>
                <c:pt idx="196">
                  <c:v>636</c:v>
                </c:pt>
                <c:pt idx="197">
                  <c:v>637</c:v>
                </c:pt>
                <c:pt idx="198">
                  <c:v>638</c:v>
                </c:pt>
                <c:pt idx="199">
                  <c:v>639</c:v>
                </c:pt>
                <c:pt idx="200">
                  <c:v>640</c:v>
                </c:pt>
                <c:pt idx="201">
                  <c:v>641</c:v>
                </c:pt>
                <c:pt idx="202">
                  <c:v>642</c:v>
                </c:pt>
                <c:pt idx="203">
                  <c:v>643</c:v>
                </c:pt>
                <c:pt idx="204">
                  <c:v>644</c:v>
                </c:pt>
                <c:pt idx="205">
                  <c:v>645</c:v>
                </c:pt>
                <c:pt idx="206">
                  <c:v>646</c:v>
                </c:pt>
                <c:pt idx="207">
                  <c:v>647</c:v>
                </c:pt>
                <c:pt idx="208">
                  <c:v>648</c:v>
                </c:pt>
                <c:pt idx="209">
                  <c:v>649</c:v>
                </c:pt>
                <c:pt idx="210">
                  <c:v>650</c:v>
                </c:pt>
                <c:pt idx="211">
                  <c:v>651</c:v>
                </c:pt>
                <c:pt idx="212">
                  <c:v>652</c:v>
                </c:pt>
                <c:pt idx="213">
                  <c:v>653</c:v>
                </c:pt>
                <c:pt idx="214">
                  <c:v>654</c:v>
                </c:pt>
                <c:pt idx="215">
                  <c:v>655</c:v>
                </c:pt>
                <c:pt idx="216">
                  <c:v>656</c:v>
                </c:pt>
                <c:pt idx="217">
                  <c:v>657</c:v>
                </c:pt>
                <c:pt idx="218">
                  <c:v>658</c:v>
                </c:pt>
                <c:pt idx="219">
                  <c:v>659</c:v>
                </c:pt>
                <c:pt idx="220">
                  <c:v>660</c:v>
                </c:pt>
                <c:pt idx="221">
                  <c:v>661</c:v>
                </c:pt>
                <c:pt idx="222">
                  <c:v>662</c:v>
                </c:pt>
                <c:pt idx="223">
                  <c:v>663</c:v>
                </c:pt>
                <c:pt idx="224">
                  <c:v>664</c:v>
                </c:pt>
                <c:pt idx="225">
                  <c:v>665</c:v>
                </c:pt>
                <c:pt idx="226">
                  <c:v>666</c:v>
                </c:pt>
                <c:pt idx="227">
                  <c:v>667</c:v>
                </c:pt>
                <c:pt idx="228">
                  <c:v>668</c:v>
                </c:pt>
                <c:pt idx="229">
                  <c:v>669</c:v>
                </c:pt>
                <c:pt idx="230">
                  <c:v>670</c:v>
                </c:pt>
                <c:pt idx="231">
                  <c:v>671</c:v>
                </c:pt>
                <c:pt idx="232">
                  <c:v>672</c:v>
                </c:pt>
                <c:pt idx="233">
                  <c:v>673</c:v>
                </c:pt>
                <c:pt idx="234">
                  <c:v>674</c:v>
                </c:pt>
                <c:pt idx="235">
                  <c:v>675</c:v>
                </c:pt>
                <c:pt idx="236">
                  <c:v>676</c:v>
                </c:pt>
                <c:pt idx="237">
                  <c:v>677</c:v>
                </c:pt>
                <c:pt idx="238">
                  <c:v>678</c:v>
                </c:pt>
                <c:pt idx="239">
                  <c:v>679</c:v>
                </c:pt>
                <c:pt idx="240">
                  <c:v>680</c:v>
                </c:pt>
                <c:pt idx="241">
                  <c:v>681</c:v>
                </c:pt>
                <c:pt idx="242">
                  <c:v>682</c:v>
                </c:pt>
                <c:pt idx="243">
                  <c:v>683</c:v>
                </c:pt>
                <c:pt idx="244">
                  <c:v>684</c:v>
                </c:pt>
                <c:pt idx="245">
                  <c:v>685</c:v>
                </c:pt>
                <c:pt idx="246">
                  <c:v>686</c:v>
                </c:pt>
                <c:pt idx="247">
                  <c:v>687</c:v>
                </c:pt>
                <c:pt idx="248">
                  <c:v>688</c:v>
                </c:pt>
                <c:pt idx="249">
                  <c:v>689</c:v>
                </c:pt>
                <c:pt idx="250">
                  <c:v>690</c:v>
                </c:pt>
                <c:pt idx="251">
                  <c:v>691</c:v>
                </c:pt>
                <c:pt idx="252">
                  <c:v>692</c:v>
                </c:pt>
                <c:pt idx="253">
                  <c:v>693</c:v>
                </c:pt>
                <c:pt idx="254">
                  <c:v>694</c:v>
                </c:pt>
                <c:pt idx="255">
                  <c:v>695</c:v>
                </c:pt>
                <c:pt idx="256">
                  <c:v>696</c:v>
                </c:pt>
                <c:pt idx="257">
                  <c:v>697</c:v>
                </c:pt>
                <c:pt idx="258">
                  <c:v>698</c:v>
                </c:pt>
                <c:pt idx="259">
                  <c:v>699</c:v>
                </c:pt>
                <c:pt idx="260">
                  <c:v>700</c:v>
                </c:pt>
                <c:pt idx="261">
                  <c:v>701</c:v>
                </c:pt>
                <c:pt idx="262">
                  <c:v>702</c:v>
                </c:pt>
                <c:pt idx="263">
                  <c:v>703</c:v>
                </c:pt>
                <c:pt idx="264">
                  <c:v>704</c:v>
                </c:pt>
                <c:pt idx="265">
                  <c:v>705</c:v>
                </c:pt>
                <c:pt idx="266">
                  <c:v>706</c:v>
                </c:pt>
                <c:pt idx="267">
                  <c:v>707</c:v>
                </c:pt>
                <c:pt idx="268">
                  <c:v>708</c:v>
                </c:pt>
                <c:pt idx="269">
                  <c:v>709</c:v>
                </c:pt>
                <c:pt idx="270">
                  <c:v>710</c:v>
                </c:pt>
                <c:pt idx="271">
                  <c:v>711</c:v>
                </c:pt>
                <c:pt idx="272">
                  <c:v>712</c:v>
                </c:pt>
                <c:pt idx="273">
                  <c:v>713</c:v>
                </c:pt>
                <c:pt idx="274">
                  <c:v>714</c:v>
                </c:pt>
                <c:pt idx="275">
                  <c:v>715</c:v>
                </c:pt>
                <c:pt idx="276">
                  <c:v>716</c:v>
                </c:pt>
                <c:pt idx="277">
                  <c:v>717</c:v>
                </c:pt>
                <c:pt idx="278">
                  <c:v>718</c:v>
                </c:pt>
                <c:pt idx="279">
                  <c:v>719</c:v>
                </c:pt>
                <c:pt idx="280">
                  <c:v>720</c:v>
                </c:pt>
                <c:pt idx="281">
                  <c:v>721</c:v>
                </c:pt>
                <c:pt idx="282">
                  <c:v>722</c:v>
                </c:pt>
                <c:pt idx="283">
                  <c:v>723</c:v>
                </c:pt>
                <c:pt idx="284">
                  <c:v>724</c:v>
                </c:pt>
                <c:pt idx="285">
                  <c:v>725</c:v>
                </c:pt>
                <c:pt idx="286">
                  <c:v>726</c:v>
                </c:pt>
                <c:pt idx="287">
                  <c:v>727</c:v>
                </c:pt>
                <c:pt idx="288">
                  <c:v>728</c:v>
                </c:pt>
                <c:pt idx="289">
                  <c:v>729</c:v>
                </c:pt>
                <c:pt idx="290">
                  <c:v>730</c:v>
                </c:pt>
                <c:pt idx="291">
                  <c:v>731</c:v>
                </c:pt>
                <c:pt idx="292">
                  <c:v>732</c:v>
                </c:pt>
                <c:pt idx="293">
                  <c:v>733</c:v>
                </c:pt>
                <c:pt idx="294">
                  <c:v>734</c:v>
                </c:pt>
                <c:pt idx="295">
                  <c:v>735</c:v>
                </c:pt>
                <c:pt idx="296">
                  <c:v>736</c:v>
                </c:pt>
                <c:pt idx="297">
                  <c:v>737</c:v>
                </c:pt>
                <c:pt idx="298">
                  <c:v>738</c:v>
                </c:pt>
                <c:pt idx="299">
                  <c:v>739</c:v>
                </c:pt>
                <c:pt idx="300">
                  <c:v>740</c:v>
                </c:pt>
                <c:pt idx="301">
                  <c:v>741</c:v>
                </c:pt>
                <c:pt idx="302">
                  <c:v>742</c:v>
                </c:pt>
                <c:pt idx="303">
                  <c:v>743</c:v>
                </c:pt>
                <c:pt idx="304">
                  <c:v>744</c:v>
                </c:pt>
                <c:pt idx="305">
                  <c:v>745</c:v>
                </c:pt>
                <c:pt idx="306">
                  <c:v>746</c:v>
                </c:pt>
                <c:pt idx="307">
                  <c:v>747</c:v>
                </c:pt>
                <c:pt idx="308">
                  <c:v>748</c:v>
                </c:pt>
                <c:pt idx="309">
                  <c:v>749</c:v>
                </c:pt>
                <c:pt idx="310">
                  <c:v>750</c:v>
                </c:pt>
                <c:pt idx="311">
                  <c:v>751</c:v>
                </c:pt>
                <c:pt idx="312">
                  <c:v>752</c:v>
                </c:pt>
                <c:pt idx="313">
                  <c:v>753</c:v>
                </c:pt>
                <c:pt idx="314">
                  <c:v>754</c:v>
                </c:pt>
                <c:pt idx="315">
                  <c:v>755</c:v>
                </c:pt>
                <c:pt idx="316">
                  <c:v>756</c:v>
                </c:pt>
                <c:pt idx="317">
                  <c:v>757</c:v>
                </c:pt>
                <c:pt idx="318">
                  <c:v>758</c:v>
                </c:pt>
                <c:pt idx="319">
                  <c:v>759</c:v>
                </c:pt>
                <c:pt idx="320">
                  <c:v>760</c:v>
                </c:pt>
                <c:pt idx="321">
                  <c:v>761</c:v>
                </c:pt>
                <c:pt idx="322">
                  <c:v>762</c:v>
                </c:pt>
                <c:pt idx="323">
                  <c:v>763</c:v>
                </c:pt>
                <c:pt idx="324">
                  <c:v>764</c:v>
                </c:pt>
                <c:pt idx="325">
                  <c:v>765</c:v>
                </c:pt>
                <c:pt idx="326">
                  <c:v>766</c:v>
                </c:pt>
                <c:pt idx="327">
                  <c:v>767</c:v>
                </c:pt>
                <c:pt idx="328">
                  <c:v>768</c:v>
                </c:pt>
                <c:pt idx="329">
                  <c:v>769</c:v>
                </c:pt>
                <c:pt idx="330">
                  <c:v>770</c:v>
                </c:pt>
                <c:pt idx="331">
                  <c:v>771</c:v>
                </c:pt>
                <c:pt idx="332">
                  <c:v>772</c:v>
                </c:pt>
                <c:pt idx="333">
                  <c:v>773</c:v>
                </c:pt>
                <c:pt idx="334">
                  <c:v>774</c:v>
                </c:pt>
                <c:pt idx="335">
                  <c:v>775</c:v>
                </c:pt>
                <c:pt idx="336">
                  <c:v>776</c:v>
                </c:pt>
                <c:pt idx="337">
                  <c:v>777</c:v>
                </c:pt>
                <c:pt idx="338">
                  <c:v>778</c:v>
                </c:pt>
                <c:pt idx="339">
                  <c:v>779</c:v>
                </c:pt>
                <c:pt idx="340">
                  <c:v>780</c:v>
                </c:pt>
                <c:pt idx="341">
                  <c:v>781</c:v>
                </c:pt>
                <c:pt idx="342">
                  <c:v>782</c:v>
                </c:pt>
                <c:pt idx="343">
                  <c:v>783</c:v>
                </c:pt>
                <c:pt idx="344">
                  <c:v>784</c:v>
                </c:pt>
                <c:pt idx="345">
                  <c:v>785</c:v>
                </c:pt>
                <c:pt idx="346">
                  <c:v>786</c:v>
                </c:pt>
                <c:pt idx="347">
                  <c:v>787</c:v>
                </c:pt>
                <c:pt idx="348">
                  <c:v>788</c:v>
                </c:pt>
                <c:pt idx="349">
                  <c:v>789</c:v>
                </c:pt>
                <c:pt idx="350">
                  <c:v>790</c:v>
                </c:pt>
                <c:pt idx="351">
                  <c:v>791</c:v>
                </c:pt>
                <c:pt idx="352">
                  <c:v>792</c:v>
                </c:pt>
                <c:pt idx="353">
                  <c:v>793</c:v>
                </c:pt>
                <c:pt idx="354">
                  <c:v>794</c:v>
                </c:pt>
                <c:pt idx="355">
                  <c:v>795</c:v>
                </c:pt>
                <c:pt idx="356">
                  <c:v>796</c:v>
                </c:pt>
                <c:pt idx="357">
                  <c:v>797</c:v>
                </c:pt>
                <c:pt idx="358">
                  <c:v>798</c:v>
                </c:pt>
                <c:pt idx="359">
                  <c:v>799</c:v>
                </c:pt>
                <c:pt idx="360">
                  <c:v>800</c:v>
                </c:pt>
                <c:pt idx="361">
                  <c:v>801</c:v>
                </c:pt>
                <c:pt idx="362">
                  <c:v>802</c:v>
                </c:pt>
                <c:pt idx="363">
                  <c:v>803</c:v>
                </c:pt>
                <c:pt idx="364">
                  <c:v>804</c:v>
                </c:pt>
                <c:pt idx="365">
                  <c:v>805</c:v>
                </c:pt>
                <c:pt idx="366">
                  <c:v>806</c:v>
                </c:pt>
                <c:pt idx="367">
                  <c:v>807</c:v>
                </c:pt>
                <c:pt idx="368">
                  <c:v>808</c:v>
                </c:pt>
                <c:pt idx="369">
                  <c:v>809</c:v>
                </c:pt>
                <c:pt idx="370">
                  <c:v>810</c:v>
                </c:pt>
                <c:pt idx="371">
                  <c:v>811</c:v>
                </c:pt>
                <c:pt idx="372">
                  <c:v>812</c:v>
                </c:pt>
                <c:pt idx="373">
                  <c:v>813</c:v>
                </c:pt>
                <c:pt idx="374">
                  <c:v>814</c:v>
                </c:pt>
                <c:pt idx="375">
                  <c:v>815</c:v>
                </c:pt>
                <c:pt idx="376">
                  <c:v>816</c:v>
                </c:pt>
                <c:pt idx="377">
                  <c:v>817</c:v>
                </c:pt>
                <c:pt idx="378">
                  <c:v>818</c:v>
                </c:pt>
                <c:pt idx="379">
                  <c:v>819</c:v>
                </c:pt>
                <c:pt idx="380">
                  <c:v>820</c:v>
                </c:pt>
              </c:numCache>
            </c:numRef>
          </c:xVal>
          <c:yVal>
            <c:numRef>
              <c:f>工作表1!$C$2:$C$382</c:f>
              <c:numCache>
                <c:formatCode>General</c:formatCode>
                <c:ptCount val="381"/>
                <c:pt idx="0">
                  <c:v>2.3090632912424816E-2</c:v>
                </c:pt>
                <c:pt idx="1">
                  <c:v>2.407763493650053E-2</c:v>
                </c:pt>
                <c:pt idx="2">
                  <c:v>2.0861617699732916E-2</c:v>
                </c:pt>
                <c:pt idx="3">
                  <c:v>2.1112501099160397E-2</c:v>
                </c:pt>
                <c:pt idx="4">
                  <c:v>2.1425957909946846E-2</c:v>
                </c:pt>
                <c:pt idx="5">
                  <c:v>2.1001918123063946E-2</c:v>
                </c:pt>
                <c:pt idx="6">
                  <c:v>2.2727896258084048E-2</c:v>
                </c:pt>
                <c:pt idx="7">
                  <c:v>2.3096637120890839E-2</c:v>
                </c:pt>
                <c:pt idx="8">
                  <c:v>2.5784973768404711E-2</c:v>
                </c:pt>
                <c:pt idx="9">
                  <c:v>2.4619508083775745E-2</c:v>
                </c:pt>
                <c:pt idx="10">
                  <c:v>2.3459891220255706E-2</c:v>
                </c:pt>
                <c:pt idx="11">
                  <c:v>2.1501885402998241E-2</c:v>
                </c:pt>
                <c:pt idx="12">
                  <c:v>2.6433261613129321E-2</c:v>
                </c:pt>
                <c:pt idx="13">
                  <c:v>2.6124598220221121E-2</c:v>
                </c:pt>
                <c:pt idx="14">
                  <c:v>2.532378306984355E-2</c:v>
                </c:pt>
                <c:pt idx="15">
                  <c:v>2.8083381999918208E-2</c:v>
                </c:pt>
                <c:pt idx="16">
                  <c:v>2.9657858488403362E-2</c:v>
                </c:pt>
                <c:pt idx="17">
                  <c:v>3.1597961425787316E-2</c:v>
                </c:pt>
                <c:pt idx="18">
                  <c:v>3.0837469037902604E-2</c:v>
                </c:pt>
                <c:pt idx="19">
                  <c:v>3.8286829147282903E-2</c:v>
                </c:pt>
                <c:pt idx="20">
                  <c:v>4.1684526511592226E-2</c:v>
                </c:pt>
                <c:pt idx="21">
                  <c:v>4.4100909131624982E-2</c:v>
                </c:pt>
                <c:pt idx="22">
                  <c:v>4.9722876496725424E-2</c:v>
                </c:pt>
                <c:pt idx="23">
                  <c:v>4.9886150658597833E-2</c:v>
                </c:pt>
                <c:pt idx="24">
                  <c:v>5.8195862865901254E-2</c:v>
                </c:pt>
                <c:pt idx="25">
                  <c:v>6.6353492390778104E-2</c:v>
                </c:pt>
                <c:pt idx="26">
                  <c:v>7.4605591787037906E-2</c:v>
                </c:pt>
                <c:pt idx="27">
                  <c:v>8.6553913812980346E-2</c:v>
                </c:pt>
                <c:pt idx="28">
                  <c:v>9.4816992377254092E-2</c:v>
                </c:pt>
                <c:pt idx="29">
                  <c:v>0.10841173421189072</c:v>
                </c:pt>
                <c:pt idx="30">
                  <c:v>0.11981165066764771</c:v>
                </c:pt>
                <c:pt idx="31">
                  <c:v>0.13773076108297291</c:v>
                </c:pt>
                <c:pt idx="32">
                  <c:v>0.14922466637598736</c:v>
                </c:pt>
                <c:pt idx="33">
                  <c:v>0.15678745412703299</c:v>
                </c:pt>
                <c:pt idx="34">
                  <c:v>0.17812019039273291</c:v>
                </c:pt>
                <c:pt idx="35">
                  <c:v>0.1960270852079839</c:v>
                </c:pt>
                <c:pt idx="36">
                  <c:v>0.20515903191781731</c:v>
                </c:pt>
                <c:pt idx="37">
                  <c:v>0.21923505865159776</c:v>
                </c:pt>
                <c:pt idx="38">
                  <c:v>0.23747652654751489</c:v>
                </c:pt>
                <c:pt idx="39">
                  <c:v>0.23751867703455268</c:v>
                </c:pt>
                <c:pt idx="40">
                  <c:v>0.25161253946752943</c:v>
                </c:pt>
                <c:pt idx="41">
                  <c:v>0.25020490797313066</c:v>
                </c:pt>
                <c:pt idx="42">
                  <c:v>0.26448102644124277</c:v>
                </c:pt>
                <c:pt idx="43">
                  <c:v>0.28102566389574657</c:v>
                </c:pt>
                <c:pt idx="44">
                  <c:v>0.27222273683528758</c:v>
                </c:pt>
                <c:pt idx="45">
                  <c:v>0.28297247259243108</c:v>
                </c:pt>
                <c:pt idx="46">
                  <c:v>0.28678421213138056</c:v>
                </c:pt>
                <c:pt idx="47">
                  <c:v>0.28808432480629098</c:v>
                </c:pt>
                <c:pt idx="48">
                  <c:v>0.30567449198385199</c:v>
                </c:pt>
                <c:pt idx="49">
                  <c:v>0.29549707914181988</c:v>
                </c:pt>
                <c:pt idx="50">
                  <c:v>0.30833484198388811</c:v>
                </c:pt>
                <c:pt idx="51">
                  <c:v>0.31739714643972033</c:v>
                </c:pt>
                <c:pt idx="52">
                  <c:v>0.33031235782731361</c:v>
                </c:pt>
                <c:pt idx="53">
                  <c:v>0.329387257920706</c:v>
                </c:pt>
                <c:pt idx="54">
                  <c:v>0.34634035129746937</c:v>
                </c:pt>
                <c:pt idx="55">
                  <c:v>0.34896103546967516</c:v>
                </c:pt>
                <c:pt idx="56">
                  <c:v>0.36275888652777138</c:v>
                </c:pt>
                <c:pt idx="57">
                  <c:v>0.38503785127788642</c:v>
                </c:pt>
                <c:pt idx="58">
                  <c:v>0.39742285946761896</c:v>
                </c:pt>
                <c:pt idx="59">
                  <c:v>0.39771661746941961</c:v>
                </c:pt>
                <c:pt idx="60">
                  <c:v>0.4160667226660818</c:v>
                </c:pt>
                <c:pt idx="61">
                  <c:v>0.43892544687273038</c:v>
                </c:pt>
                <c:pt idx="62">
                  <c:v>0.44878266381074866</c:v>
                </c:pt>
                <c:pt idx="63">
                  <c:v>0.4679046108262559</c:v>
                </c:pt>
                <c:pt idx="64">
                  <c:v>0.4817775165414892</c:v>
                </c:pt>
                <c:pt idx="65">
                  <c:v>0.51013999782312069</c:v>
                </c:pt>
                <c:pt idx="66">
                  <c:v>0.52120588479753927</c:v>
                </c:pt>
                <c:pt idx="67">
                  <c:v>0.54506563486535653</c:v>
                </c:pt>
                <c:pt idx="68">
                  <c:v>0.55874339560019515</c:v>
                </c:pt>
                <c:pt idx="69">
                  <c:v>0.58792848523708752</c:v>
                </c:pt>
                <c:pt idx="70">
                  <c:v>0.60785106227152841</c:v>
                </c:pt>
                <c:pt idx="71">
                  <c:v>0.62038023402962561</c:v>
                </c:pt>
                <c:pt idx="72">
                  <c:v>0.66371200754401205</c:v>
                </c:pt>
                <c:pt idx="73">
                  <c:v>0.67657913141674164</c:v>
                </c:pt>
                <c:pt idx="74">
                  <c:v>0.69872503023012622</c:v>
                </c:pt>
                <c:pt idx="75">
                  <c:v>0.71675206357460264</c:v>
                </c:pt>
                <c:pt idx="76">
                  <c:v>0.73259080652729847</c:v>
                </c:pt>
                <c:pt idx="77">
                  <c:v>0.75087741265527008</c:v>
                </c:pt>
                <c:pt idx="78">
                  <c:v>0.77163574135370494</c:v>
                </c:pt>
                <c:pt idx="79">
                  <c:v>0.78916650132956156</c:v>
                </c:pt>
                <c:pt idx="80">
                  <c:v>0.80042478759494551</c:v>
                </c:pt>
                <c:pt idx="81">
                  <c:v>0.81597568700913403</c:v>
                </c:pt>
                <c:pt idx="82">
                  <c:v>0.823154172597237</c:v>
                </c:pt>
                <c:pt idx="83">
                  <c:v>0.8355352730257336</c:v>
                </c:pt>
                <c:pt idx="84">
                  <c:v>0.85445862064092215</c:v>
                </c:pt>
                <c:pt idx="85">
                  <c:v>0.86629196935691999</c:v>
                </c:pt>
                <c:pt idx="86">
                  <c:v>0.86056387653024069</c:v>
                </c:pt>
                <c:pt idx="87">
                  <c:v>0.90053694311159949</c:v>
                </c:pt>
                <c:pt idx="88">
                  <c:v>0.90499874591120055</c:v>
                </c:pt>
                <c:pt idx="89">
                  <c:v>0.90292534010981962</c:v>
                </c:pt>
                <c:pt idx="90">
                  <c:v>0.91630457096380191</c:v>
                </c:pt>
                <c:pt idx="91">
                  <c:v>0.92440985187304869</c:v>
                </c:pt>
                <c:pt idx="92">
                  <c:v>0.94733464852712901</c:v>
                </c:pt>
                <c:pt idx="93">
                  <c:v>0.93903857450910699</c:v>
                </c:pt>
                <c:pt idx="94">
                  <c:v>0.96500484429570565</c:v>
                </c:pt>
                <c:pt idx="95">
                  <c:v>0.95486393414880866</c:v>
                </c:pt>
                <c:pt idx="96">
                  <c:v>0.96395702273735351</c:v>
                </c:pt>
                <c:pt idx="97">
                  <c:v>0.97934602698833462</c:v>
                </c:pt>
                <c:pt idx="98">
                  <c:v>0.96527613574739057</c:v>
                </c:pt>
                <c:pt idx="99">
                  <c:v>0.99081282923919989</c:v>
                </c:pt>
                <c:pt idx="100">
                  <c:v>0.98236409406698666</c:v>
                </c:pt>
                <c:pt idx="101">
                  <c:v>0.97340711864843465</c:v>
                </c:pt>
                <c:pt idx="102">
                  <c:v>0.96083613999907669</c:v>
                </c:pt>
                <c:pt idx="103">
                  <c:v>0.99046113790788559</c:v>
                </c:pt>
                <c:pt idx="104">
                  <c:v>0.96824505221558443</c:v>
                </c:pt>
                <c:pt idx="105">
                  <c:v>1</c:v>
                </c:pt>
                <c:pt idx="106">
                  <c:v>0.9788991714144305</c:v>
                </c:pt>
                <c:pt idx="107">
                  <c:v>0.97199222189768186</c:v>
                </c:pt>
                <c:pt idx="108">
                  <c:v>0.98423770198537908</c:v>
                </c:pt>
                <c:pt idx="109">
                  <c:v>0.98978565009623032</c:v>
                </c:pt>
                <c:pt idx="110">
                  <c:v>0.97064473505387705</c:v>
                </c:pt>
                <c:pt idx="111">
                  <c:v>0.96302848123159623</c:v>
                </c:pt>
                <c:pt idx="112">
                  <c:v>0.96459480219160365</c:v>
                </c:pt>
                <c:pt idx="113">
                  <c:v>0.96659816624479855</c:v>
                </c:pt>
                <c:pt idx="114">
                  <c:v>0.97581053693723452</c:v>
                </c:pt>
                <c:pt idx="115">
                  <c:v>0.9721352239071237</c:v>
                </c:pt>
                <c:pt idx="116">
                  <c:v>0.94772827546991534</c:v>
                </c:pt>
                <c:pt idx="117">
                  <c:v>0.96272248096256918</c:v>
                </c:pt>
                <c:pt idx="118">
                  <c:v>0.95548488048563052</c:v>
                </c:pt>
                <c:pt idx="119">
                  <c:v>0.96134929212695064</c:v>
                </c:pt>
                <c:pt idx="120">
                  <c:v>0.94566917966451181</c:v>
                </c:pt>
                <c:pt idx="121">
                  <c:v>0.95446142807505452</c:v>
                </c:pt>
                <c:pt idx="122">
                  <c:v>0.94959878025663957</c:v>
                </c:pt>
                <c:pt idx="123">
                  <c:v>0.92822339708489165</c:v>
                </c:pt>
                <c:pt idx="124">
                  <c:v>0.94100743795375463</c:v>
                </c:pt>
                <c:pt idx="125">
                  <c:v>0.93891750673267949</c:v>
                </c:pt>
                <c:pt idx="126">
                  <c:v>0.94132331993552087</c:v>
                </c:pt>
                <c:pt idx="127">
                  <c:v>0.92016123026941365</c:v>
                </c:pt>
                <c:pt idx="128">
                  <c:v>0.9181267713088066</c:v>
                </c:pt>
                <c:pt idx="129">
                  <c:v>0.90733325990774527</c:v>
                </c:pt>
                <c:pt idx="130">
                  <c:v>0.89644617865121456</c:v>
                </c:pt>
                <c:pt idx="131">
                  <c:v>0.90546267358112553</c:v>
                </c:pt>
                <c:pt idx="132">
                  <c:v>0.90360372489564456</c:v>
                </c:pt>
                <c:pt idx="133">
                  <c:v>0.87852419895451261</c:v>
                </c:pt>
                <c:pt idx="134">
                  <c:v>0.86820696980024537</c:v>
                </c:pt>
                <c:pt idx="135">
                  <c:v>0.86275692136490001</c:v>
                </c:pt>
                <c:pt idx="136">
                  <c:v>0.87107912815155564</c:v>
                </c:pt>
                <c:pt idx="137">
                  <c:v>0.86073061434294862</c:v>
                </c:pt>
                <c:pt idx="138">
                  <c:v>0.84908108579222197</c:v>
                </c:pt>
                <c:pt idx="139">
                  <c:v>0.85555310917620819</c:v>
                </c:pt>
                <c:pt idx="140">
                  <c:v>0.84773098505615352</c:v>
                </c:pt>
                <c:pt idx="141">
                  <c:v>0.82391142441514464</c:v>
                </c:pt>
                <c:pt idx="142">
                  <c:v>0.82825404049716345</c:v>
                </c:pt>
                <c:pt idx="143">
                  <c:v>0.80722548600685462</c:v>
                </c:pt>
                <c:pt idx="144">
                  <c:v>0.79326474797320057</c:v>
                </c:pt>
                <c:pt idx="145">
                  <c:v>0.7805171656960862</c:v>
                </c:pt>
                <c:pt idx="146">
                  <c:v>0.78613465862332055</c:v>
                </c:pt>
                <c:pt idx="147">
                  <c:v>0.77970094104318244</c:v>
                </c:pt>
                <c:pt idx="148">
                  <c:v>0.7582014885036098</c:v>
                </c:pt>
                <c:pt idx="149">
                  <c:v>0.76686694903684349</c:v>
                </c:pt>
                <c:pt idx="150">
                  <c:v>0.73793729980281508</c:v>
                </c:pt>
                <c:pt idx="151">
                  <c:v>0.75184988006401421</c:v>
                </c:pt>
                <c:pt idx="152">
                  <c:v>0.7434671629792835</c:v>
                </c:pt>
                <c:pt idx="153">
                  <c:v>0.72130430694376069</c:v>
                </c:pt>
                <c:pt idx="154">
                  <c:v>0.72279914715584603</c:v>
                </c:pt>
                <c:pt idx="155">
                  <c:v>0.72000474402213632</c:v>
                </c:pt>
                <c:pt idx="156">
                  <c:v>0.70998294623253977</c:v>
                </c:pt>
                <c:pt idx="157">
                  <c:v>0.71932028733433973</c:v>
                </c:pt>
                <c:pt idx="158">
                  <c:v>0.68006477135781851</c:v>
                </c:pt>
                <c:pt idx="159">
                  <c:v>0.68531110286670349</c:v>
                </c:pt>
                <c:pt idx="160">
                  <c:v>0.68797202262039914</c:v>
                </c:pt>
                <c:pt idx="161">
                  <c:v>0.67975287765155434</c:v>
                </c:pt>
                <c:pt idx="162">
                  <c:v>0.68420740339970965</c:v>
                </c:pt>
                <c:pt idx="163">
                  <c:v>0.66823965817171183</c:v>
                </c:pt>
                <c:pt idx="164">
                  <c:v>0.65033294848791257</c:v>
                </c:pt>
                <c:pt idx="165">
                  <c:v>0.64143926033944665</c:v>
                </c:pt>
                <c:pt idx="166">
                  <c:v>0.64365450556569082</c:v>
                </c:pt>
                <c:pt idx="167">
                  <c:v>0.65358239246812044</c:v>
                </c:pt>
                <c:pt idx="168">
                  <c:v>0.62847169418228765</c:v>
                </c:pt>
                <c:pt idx="169">
                  <c:v>0.59589401496346184</c:v>
                </c:pt>
                <c:pt idx="170">
                  <c:v>0.60075390939997964</c:v>
                </c:pt>
                <c:pt idx="171">
                  <c:v>0.60198199054799162</c:v>
                </c:pt>
                <c:pt idx="172">
                  <c:v>0.60062125013708956</c:v>
                </c:pt>
                <c:pt idx="173">
                  <c:v>0.59366830083461886</c:v>
                </c:pt>
                <c:pt idx="174">
                  <c:v>0.56765520817090065</c:v>
                </c:pt>
                <c:pt idx="175">
                  <c:v>0.56911448365311745</c:v>
                </c:pt>
                <c:pt idx="176">
                  <c:v>0.57318883654198871</c:v>
                </c:pt>
                <c:pt idx="177">
                  <c:v>0.55967510229000295</c:v>
                </c:pt>
                <c:pt idx="178">
                  <c:v>0.55771269536945867</c:v>
                </c:pt>
                <c:pt idx="179">
                  <c:v>0.54494645686586562</c:v>
                </c:pt>
                <c:pt idx="180">
                  <c:v>0.53181225033360913</c:v>
                </c:pt>
                <c:pt idx="181">
                  <c:v>0.52746817268734936</c:v>
                </c:pt>
                <c:pt idx="182">
                  <c:v>0.5218718257741416</c:v>
                </c:pt>
                <c:pt idx="183">
                  <c:v>0.51498734280752156</c:v>
                </c:pt>
                <c:pt idx="184">
                  <c:v>0.5138151236704428</c:v>
                </c:pt>
                <c:pt idx="185">
                  <c:v>0.50805995857139263</c:v>
                </c:pt>
                <c:pt idx="186">
                  <c:v>0.49098477432326459</c:v>
                </c:pt>
                <c:pt idx="187">
                  <c:v>0.48497917967893339</c:v>
                </c:pt>
                <c:pt idx="188">
                  <c:v>0.47323555203260326</c:v>
                </c:pt>
                <c:pt idx="189">
                  <c:v>0.46925653210726431</c:v>
                </c:pt>
                <c:pt idx="190">
                  <c:v>0.47926969077012527</c:v>
                </c:pt>
                <c:pt idx="191">
                  <c:v>0.44615839854972295</c:v>
                </c:pt>
                <c:pt idx="192">
                  <c:v>0.46505968423732286</c:v>
                </c:pt>
                <c:pt idx="193">
                  <c:v>0.46117757525207442</c:v>
                </c:pt>
                <c:pt idx="194">
                  <c:v>0.48504486955551734</c:v>
                </c:pt>
                <c:pt idx="195">
                  <c:v>0.45422276950663332</c:v>
                </c:pt>
                <c:pt idx="196">
                  <c:v>0.45974500742040264</c:v>
                </c:pt>
                <c:pt idx="197">
                  <c:v>0.4354277944120899</c:v>
                </c:pt>
                <c:pt idx="198">
                  <c:v>0.42602507113144256</c:v>
                </c:pt>
                <c:pt idx="199">
                  <c:v>0.40664197489440962</c:v>
                </c:pt>
                <c:pt idx="200">
                  <c:v>0.42340521005067061</c:v>
                </c:pt>
                <c:pt idx="201">
                  <c:v>0.40448086600766242</c:v>
                </c:pt>
                <c:pt idx="202">
                  <c:v>0.41673453957320722</c:v>
                </c:pt>
                <c:pt idx="203">
                  <c:v>0.40207616102949273</c:v>
                </c:pt>
                <c:pt idx="204">
                  <c:v>0.39336079192365064</c:v>
                </c:pt>
                <c:pt idx="205">
                  <c:v>0.39960809698508237</c:v>
                </c:pt>
                <c:pt idx="206">
                  <c:v>0.3809725554718395</c:v>
                </c:pt>
                <c:pt idx="207">
                  <c:v>0.37034558598262196</c:v>
                </c:pt>
                <c:pt idx="208">
                  <c:v>0.37536138316893886</c:v>
                </c:pt>
                <c:pt idx="209">
                  <c:v>0.37562085338648937</c:v>
                </c:pt>
                <c:pt idx="210">
                  <c:v>0.36370306625808252</c:v>
                </c:pt>
                <c:pt idx="211">
                  <c:v>0.38252349718624923</c:v>
                </c:pt>
                <c:pt idx="212">
                  <c:v>0.36072525886387347</c:v>
                </c:pt>
                <c:pt idx="213">
                  <c:v>0.35923273253877075</c:v>
                </c:pt>
                <c:pt idx="214">
                  <c:v>0.33622307643922938</c:v>
                </c:pt>
                <c:pt idx="215">
                  <c:v>0.36203378553334337</c:v>
                </c:pt>
                <c:pt idx="216">
                  <c:v>0.31519259781242615</c:v>
                </c:pt>
                <c:pt idx="217">
                  <c:v>0.32967080702449697</c:v>
                </c:pt>
                <c:pt idx="218">
                  <c:v>0.33426939274949313</c:v>
                </c:pt>
                <c:pt idx="219">
                  <c:v>0.32816422968232306</c:v>
                </c:pt>
                <c:pt idx="220">
                  <c:v>0.34407220462533633</c:v>
                </c:pt>
                <c:pt idx="221">
                  <c:v>0.32849286060690563</c:v>
                </c:pt>
                <c:pt idx="222">
                  <c:v>0.33922050725648945</c:v>
                </c:pt>
                <c:pt idx="223">
                  <c:v>0.332955554191459</c:v>
                </c:pt>
                <c:pt idx="224">
                  <c:v>0.3204681898374126</c:v>
                </c:pt>
                <c:pt idx="225">
                  <c:v>0.32154574576634881</c:v>
                </c:pt>
                <c:pt idx="226">
                  <c:v>0.32341387871638388</c:v>
                </c:pt>
                <c:pt idx="227">
                  <c:v>0.31731247930535966</c:v>
                </c:pt>
                <c:pt idx="228">
                  <c:v>0.30269812769200238</c:v>
                </c:pt>
                <c:pt idx="229">
                  <c:v>0.29001368806707756</c:v>
                </c:pt>
                <c:pt idx="230">
                  <c:v>0.29980724285656962</c:v>
                </c:pt>
                <c:pt idx="231">
                  <c:v>0.29034331336816432</c:v>
                </c:pt>
                <c:pt idx="232">
                  <c:v>0.29944671034368048</c:v>
                </c:pt>
                <c:pt idx="233">
                  <c:v>0.27996066870114888</c:v>
                </c:pt>
                <c:pt idx="234">
                  <c:v>0.29513294759107661</c:v>
                </c:pt>
                <c:pt idx="235">
                  <c:v>0.28012441466621435</c:v>
                </c:pt>
                <c:pt idx="236">
                  <c:v>0.2836009288053053</c:v>
                </c:pt>
                <c:pt idx="237">
                  <c:v>0.2776415016419525</c:v>
                </c:pt>
                <c:pt idx="238">
                  <c:v>0.27169286236118362</c:v>
                </c:pt>
                <c:pt idx="239">
                  <c:v>0.27479609196758331</c:v>
                </c:pt>
                <c:pt idx="240">
                  <c:v>0.26565541638584816</c:v>
                </c:pt>
                <c:pt idx="241">
                  <c:v>0.28168897969784568</c:v>
                </c:pt>
                <c:pt idx="242">
                  <c:v>0.27322632325445662</c:v>
                </c:pt>
                <c:pt idx="243">
                  <c:v>0.26150988583128881</c:v>
                </c:pt>
                <c:pt idx="244">
                  <c:v>0.26519520467890723</c:v>
                </c:pt>
                <c:pt idx="245">
                  <c:v>0.30078171850586038</c:v>
                </c:pt>
                <c:pt idx="246">
                  <c:v>0.28353566047461881</c:v>
                </c:pt>
                <c:pt idx="247">
                  <c:v>0.26698644191369347</c:v>
                </c:pt>
                <c:pt idx="248">
                  <c:v>0.27792370097835162</c:v>
                </c:pt>
                <c:pt idx="249">
                  <c:v>0.30168003076050148</c:v>
                </c:pt>
                <c:pt idx="250">
                  <c:v>0.27240525082369066</c:v>
                </c:pt>
                <c:pt idx="251">
                  <c:v>0.27148220633796405</c:v>
                </c:pt>
                <c:pt idx="252">
                  <c:v>0.27989949839146488</c:v>
                </c:pt>
                <c:pt idx="253">
                  <c:v>0.26145456229139252</c:v>
                </c:pt>
                <c:pt idx="254">
                  <c:v>0.28253695209022056</c:v>
                </c:pt>
                <c:pt idx="255">
                  <c:v>0.26538446237601127</c:v>
                </c:pt>
                <c:pt idx="256">
                  <c:v>0.25769213080161363</c:v>
                </c:pt>
                <c:pt idx="257">
                  <c:v>0.26943392918490588</c:v>
                </c:pt>
                <c:pt idx="258">
                  <c:v>0.25778975611326754</c:v>
                </c:pt>
                <c:pt idx="259">
                  <c:v>0.24876848930432663</c:v>
                </c:pt>
                <c:pt idx="260">
                  <c:v>0.29271795114933941</c:v>
                </c:pt>
                <c:pt idx="261">
                  <c:v>0.25954909022123529</c:v>
                </c:pt>
                <c:pt idx="262">
                  <c:v>0.25295618778211432</c:v>
                </c:pt>
                <c:pt idx="263">
                  <c:v>0.27399696710343741</c:v>
                </c:pt>
                <c:pt idx="264">
                  <c:v>0.26186304488080286</c:v>
                </c:pt>
                <c:pt idx="265">
                  <c:v>0.27714497749968087</c:v>
                </c:pt>
                <c:pt idx="266">
                  <c:v>0.26865921449488372</c:v>
                </c:pt>
                <c:pt idx="267">
                  <c:v>0.26897446928610924</c:v>
                </c:pt>
                <c:pt idx="268">
                  <c:v>0.25396255681445812</c:v>
                </c:pt>
                <c:pt idx="269">
                  <c:v>0.2850275283265688</c:v>
                </c:pt>
                <c:pt idx="270">
                  <c:v>0.27226890123928826</c:v>
                </c:pt>
                <c:pt idx="271">
                  <c:v>0.25089334832093424</c:v>
                </c:pt>
                <c:pt idx="272">
                  <c:v>0.29317561819600635</c:v>
                </c:pt>
                <c:pt idx="273">
                  <c:v>0.27405019624741694</c:v>
                </c:pt>
                <c:pt idx="274">
                  <c:v>0.28663061198629158</c:v>
                </c:pt>
                <c:pt idx="275">
                  <c:v>0.28032687003199325</c:v>
                </c:pt>
                <c:pt idx="276">
                  <c:v>0.2787730092917341</c:v>
                </c:pt>
                <c:pt idx="277">
                  <c:v>0.32674695340241838</c:v>
                </c:pt>
                <c:pt idx="278">
                  <c:v>0.29377496466469688</c:v>
                </c:pt>
                <c:pt idx="279">
                  <c:v>0.28621797034917318</c:v>
                </c:pt>
                <c:pt idx="280">
                  <c:v>0.28871224100966025</c:v>
                </c:pt>
                <c:pt idx="281">
                  <c:v>0.30085365105666106</c:v>
                </c:pt>
                <c:pt idx="282">
                  <c:v>0.30444098766326</c:v>
                </c:pt>
                <c:pt idx="283">
                  <c:v>0.29292065062197831</c:v>
                </c:pt>
                <c:pt idx="284">
                  <c:v>0.30818321110429836</c:v>
                </c:pt>
                <c:pt idx="285">
                  <c:v>0.31133472925472067</c:v>
                </c:pt>
                <c:pt idx="286">
                  <c:v>0.30995189922339988</c:v>
                </c:pt>
                <c:pt idx="287">
                  <c:v>0.30579910341249372</c:v>
                </c:pt>
                <c:pt idx="288">
                  <c:v>0.3443667759748365</c:v>
                </c:pt>
                <c:pt idx="289">
                  <c:v>0.32582682127576035</c:v>
                </c:pt>
                <c:pt idx="290">
                  <c:v>0.32010154696031085</c:v>
                </c:pt>
                <c:pt idx="291">
                  <c:v>0.32014142971504933</c:v>
                </c:pt>
                <c:pt idx="292">
                  <c:v>0.32980580940566007</c:v>
                </c:pt>
                <c:pt idx="293">
                  <c:v>0.34508128652603526</c:v>
                </c:pt>
                <c:pt idx="294">
                  <c:v>0.32629503107246088</c:v>
                </c:pt>
                <c:pt idx="295">
                  <c:v>0.32269426448540822</c:v>
                </c:pt>
                <c:pt idx="296">
                  <c:v>0.39099073165910037</c:v>
                </c:pt>
                <c:pt idx="297">
                  <c:v>0.37988359318787052</c:v>
                </c:pt>
                <c:pt idx="298">
                  <c:v>0.38813243201377778</c:v>
                </c:pt>
                <c:pt idx="299">
                  <c:v>0.35922052616963707</c:v>
                </c:pt>
                <c:pt idx="300">
                  <c:v>0.36142741483821506</c:v>
                </c:pt>
                <c:pt idx="301">
                  <c:v>0.3585107172398177</c:v>
                </c:pt>
                <c:pt idx="302">
                  <c:v>0.36835667756902396</c:v>
                </c:pt>
                <c:pt idx="303">
                  <c:v>0.38833497353492757</c:v>
                </c:pt>
                <c:pt idx="304">
                  <c:v>0.44388856979666647</c:v>
                </c:pt>
                <c:pt idx="305">
                  <c:v>0.39975438930897139</c:v>
                </c:pt>
                <c:pt idx="306">
                  <c:v>0.4128230787881908</c:v>
                </c:pt>
                <c:pt idx="307">
                  <c:v>0.40688078833736541</c:v>
                </c:pt>
                <c:pt idx="308">
                  <c:v>0.39423828534954197</c:v>
                </c:pt>
                <c:pt idx="309">
                  <c:v>0.41323585324817225</c:v>
                </c:pt>
                <c:pt idx="310">
                  <c:v>0.42884964454086238</c:v>
                </c:pt>
                <c:pt idx="311">
                  <c:v>0.44258344780261732</c:v>
                </c:pt>
                <c:pt idx="312">
                  <c:v>0.48430820887002657</c:v>
                </c:pt>
                <c:pt idx="313">
                  <c:v>0.42211000720595415</c:v>
                </c:pt>
                <c:pt idx="314">
                  <c:v>0.40531291145246406</c:v>
                </c:pt>
                <c:pt idx="315">
                  <c:v>0.44777275881859829</c:v>
                </c:pt>
                <c:pt idx="316">
                  <c:v>0.44228449329891112</c:v>
                </c:pt>
                <c:pt idx="317">
                  <c:v>0.46096823566230632</c:v>
                </c:pt>
                <c:pt idx="318">
                  <c:v>0.48003605813342726</c:v>
                </c:pt>
                <c:pt idx="319">
                  <c:v>0.53117752939484408</c:v>
                </c:pt>
                <c:pt idx="320">
                  <c:v>0.47476656365189984</c:v>
                </c:pt>
                <c:pt idx="321">
                  <c:v>0.4272314749740258</c:v>
                </c:pt>
                <c:pt idx="322">
                  <c:v>0.4888431129589883</c:v>
                </c:pt>
                <c:pt idx="323">
                  <c:v>0.49588138735613024</c:v>
                </c:pt>
                <c:pt idx="324">
                  <c:v>0.50942994888905746</c:v>
                </c:pt>
                <c:pt idx="325">
                  <c:v>0.50830758704159951</c:v>
                </c:pt>
                <c:pt idx="326">
                  <c:v>0.50028599632643977</c:v>
                </c:pt>
                <c:pt idx="327">
                  <c:v>0.48998787622719686</c:v>
                </c:pt>
                <c:pt idx="328">
                  <c:v>0.47732783703264037</c:v>
                </c:pt>
                <c:pt idx="329">
                  <c:v>0.52220330341559873</c:v>
                </c:pt>
                <c:pt idx="330">
                  <c:v>0.54138425916421007</c:v>
                </c:pt>
                <c:pt idx="331">
                  <c:v>0.55489625697531464</c:v>
                </c:pt>
                <c:pt idx="332">
                  <c:v>0.57411277899224045</c:v>
                </c:pt>
                <c:pt idx="333">
                  <c:v>0.54071837306037074</c:v>
                </c:pt>
                <c:pt idx="334">
                  <c:v>0.60006248797395356</c:v>
                </c:pt>
                <c:pt idx="335">
                  <c:v>0.58482328790367388</c:v>
                </c:pt>
                <c:pt idx="336">
                  <c:v>0.60527071624669104</c:v>
                </c:pt>
                <c:pt idx="337">
                  <c:v>0.56691303354198763</c:v>
                </c:pt>
                <c:pt idx="338">
                  <c:v>0.62011353701794458</c:v>
                </c:pt>
                <c:pt idx="339">
                  <c:v>0.67285795603926668</c:v>
                </c:pt>
                <c:pt idx="340">
                  <c:v>0.61248068341570561</c:v>
                </c:pt>
                <c:pt idx="341">
                  <c:v>0.66622683292601226</c:v>
                </c:pt>
                <c:pt idx="342">
                  <c:v>0.5768954290981656</c:v>
                </c:pt>
                <c:pt idx="343">
                  <c:v>0.6086989295338584</c:v>
                </c:pt>
                <c:pt idx="344">
                  <c:v>0.67520409177924745</c:v>
                </c:pt>
                <c:pt idx="345">
                  <c:v>0.71321929049451815</c:v>
                </c:pt>
                <c:pt idx="346">
                  <c:v>0.66740755528997775</c:v>
                </c:pt>
                <c:pt idx="347">
                  <c:v>0.69337814515278151</c:v>
                </c:pt>
                <c:pt idx="348">
                  <c:v>0.679019947801069</c:v>
                </c:pt>
                <c:pt idx="349">
                  <c:v>0.8050744967857657</c:v>
                </c:pt>
                <c:pt idx="350">
                  <c:v>0.70995879247320748</c:v>
                </c:pt>
                <c:pt idx="351">
                  <c:v>0.74736146551294558</c:v>
                </c:pt>
                <c:pt idx="352">
                  <c:v>0.64615435581175051</c:v>
                </c:pt>
                <c:pt idx="353">
                  <c:v>0.75509214443036687</c:v>
                </c:pt>
                <c:pt idx="354">
                  <c:v>0.74698712762834263</c:v>
                </c:pt>
                <c:pt idx="355">
                  <c:v>0.71466618165571849</c:v>
                </c:pt>
                <c:pt idx="356">
                  <c:v>0.76429519034296234</c:v>
                </c:pt>
                <c:pt idx="357">
                  <c:v>0.81498068586959471</c:v>
                </c:pt>
                <c:pt idx="358">
                  <c:v>0.85849428823207663</c:v>
                </c:pt>
                <c:pt idx="359">
                  <c:v>0.97508132663958735</c:v>
                </c:pt>
                <c:pt idx="360">
                  <c:v>0.91429835301413065</c:v>
                </c:pt>
                <c:pt idx="361">
                  <c:v>0.82972639159462169</c:v>
                </c:pt>
                <c:pt idx="362">
                  <c:v>0.86688953271722469</c:v>
                </c:pt>
                <c:pt idx="363">
                  <c:v>0.88116366909909449</c:v>
                </c:pt>
                <c:pt idx="364">
                  <c:v>0.88041368202470738</c:v>
                </c:pt>
                <c:pt idx="365">
                  <c:v>0.83339382704990062</c:v>
                </c:pt>
                <c:pt idx="366">
                  <c:v>0.94008240779194907</c:v>
                </c:pt>
                <c:pt idx="367">
                  <c:v>0.97725632807905016</c:v>
                </c:pt>
                <c:pt idx="368">
                  <c:v>0.90945244241400214</c:v>
                </c:pt>
                <c:pt idx="369">
                  <c:v>0.94962923002451305</c:v>
                </c:pt>
                <c:pt idx="370">
                  <c:v>1.0368319127163106</c:v>
                </c:pt>
                <c:pt idx="371">
                  <c:v>0.91077611550448456</c:v>
                </c:pt>
                <c:pt idx="372">
                  <c:v>1.0874272307549353</c:v>
                </c:pt>
                <c:pt idx="373">
                  <c:v>0.8591567727374565</c:v>
                </c:pt>
                <c:pt idx="374">
                  <c:v>1.0540714490940615</c:v>
                </c:pt>
                <c:pt idx="375">
                  <c:v>1.0931650078550155</c:v>
                </c:pt>
                <c:pt idx="376">
                  <c:v>1.1507625611936438</c:v>
                </c:pt>
                <c:pt idx="377">
                  <c:v>1.0557669846408562</c:v>
                </c:pt>
                <c:pt idx="378">
                  <c:v>1.1052858411288593</c:v>
                </c:pt>
                <c:pt idx="379">
                  <c:v>1.1245860338523341</c:v>
                </c:pt>
                <c:pt idx="380">
                  <c:v>1.1717182554244165</c:v>
                </c:pt>
              </c:numCache>
            </c:numRef>
          </c:yVal>
          <c:smooth val="1"/>
          <c:extLst xmlns:c16r2="http://schemas.microsoft.com/office/drawing/2015/06/chart">
            <c:ext xmlns:c16="http://schemas.microsoft.com/office/drawing/2014/chart" uri="{C3380CC4-5D6E-409C-BE32-E72D297353CC}">
              <c16:uniqueId val="{00000000-9B91-44AE-B299-13F4A670C957}"/>
            </c:ext>
          </c:extLst>
        </c:ser>
        <c:ser>
          <c:idx val="4"/>
          <c:order val="1"/>
          <c:tx>
            <c:v>DCM Fuming cycle 1</c:v>
          </c:tx>
          <c:marker>
            <c:symbol val="none"/>
          </c:marker>
          <c:xVal>
            <c:numRef>
              <c:f>工作表1!$J$2:$J$382</c:f>
              <c:numCache>
                <c:formatCode>General</c:formatCode>
                <c:ptCount val="381"/>
                <c:pt idx="0">
                  <c:v>440</c:v>
                </c:pt>
                <c:pt idx="1">
                  <c:v>441</c:v>
                </c:pt>
                <c:pt idx="2">
                  <c:v>442</c:v>
                </c:pt>
                <c:pt idx="3">
                  <c:v>443</c:v>
                </c:pt>
                <c:pt idx="4">
                  <c:v>444</c:v>
                </c:pt>
                <c:pt idx="5">
                  <c:v>445</c:v>
                </c:pt>
                <c:pt idx="6">
                  <c:v>446</c:v>
                </c:pt>
                <c:pt idx="7">
                  <c:v>447</c:v>
                </c:pt>
                <c:pt idx="8">
                  <c:v>448</c:v>
                </c:pt>
                <c:pt idx="9">
                  <c:v>449</c:v>
                </c:pt>
                <c:pt idx="10">
                  <c:v>450</c:v>
                </c:pt>
                <c:pt idx="11">
                  <c:v>451</c:v>
                </c:pt>
                <c:pt idx="12">
                  <c:v>452</c:v>
                </c:pt>
                <c:pt idx="13">
                  <c:v>453</c:v>
                </c:pt>
                <c:pt idx="14">
                  <c:v>454</c:v>
                </c:pt>
                <c:pt idx="15">
                  <c:v>455</c:v>
                </c:pt>
                <c:pt idx="16">
                  <c:v>456</c:v>
                </c:pt>
                <c:pt idx="17">
                  <c:v>457</c:v>
                </c:pt>
                <c:pt idx="18">
                  <c:v>458</c:v>
                </c:pt>
                <c:pt idx="19">
                  <c:v>459</c:v>
                </c:pt>
                <c:pt idx="20">
                  <c:v>460</c:v>
                </c:pt>
                <c:pt idx="21">
                  <c:v>461</c:v>
                </c:pt>
                <c:pt idx="22">
                  <c:v>462</c:v>
                </c:pt>
                <c:pt idx="23">
                  <c:v>463</c:v>
                </c:pt>
                <c:pt idx="24">
                  <c:v>464</c:v>
                </c:pt>
                <c:pt idx="25">
                  <c:v>465</c:v>
                </c:pt>
                <c:pt idx="26">
                  <c:v>466</c:v>
                </c:pt>
                <c:pt idx="27">
                  <c:v>467</c:v>
                </c:pt>
                <c:pt idx="28">
                  <c:v>468</c:v>
                </c:pt>
                <c:pt idx="29">
                  <c:v>469</c:v>
                </c:pt>
                <c:pt idx="30">
                  <c:v>470</c:v>
                </c:pt>
                <c:pt idx="31">
                  <c:v>471</c:v>
                </c:pt>
                <c:pt idx="32">
                  <c:v>472</c:v>
                </c:pt>
                <c:pt idx="33">
                  <c:v>473</c:v>
                </c:pt>
                <c:pt idx="34">
                  <c:v>474</c:v>
                </c:pt>
                <c:pt idx="35">
                  <c:v>475</c:v>
                </c:pt>
                <c:pt idx="36">
                  <c:v>476</c:v>
                </c:pt>
                <c:pt idx="37">
                  <c:v>477</c:v>
                </c:pt>
                <c:pt idx="38">
                  <c:v>478</c:v>
                </c:pt>
                <c:pt idx="39">
                  <c:v>479</c:v>
                </c:pt>
                <c:pt idx="40">
                  <c:v>480</c:v>
                </c:pt>
                <c:pt idx="41">
                  <c:v>481</c:v>
                </c:pt>
                <c:pt idx="42">
                  <c:v>482</c:v>
                </c:pt>
                <c:pt idx="43">
                  <c:v>483</c:v>
                </c:pt>
                <c:pt idx="44">
                  <c:v>484</c:v>
                </c:pt>
                <c:pt idx="45">
                  <c:v>485</c:v>
                </c:pt>
                <c:pt idx="46">
                  <c:v>486</c:v>
                </c:pt>
                <c:pt idx="47">
                  <c:v>487</c:v>
                </c:pt>
                <c:pt idx="48">
                  <c:v>488</c:v>
                </c:pt>
                <c:pt idx="49">
                  <c:v>489</c:v>
                </c:pt>
                <c:pt idx="50">
                  <c:v>490</c:v>
                </c:pt>
                <c:pt idx="51">
                  <c:v>491</c:v>
                </c:pt>
                <c:pt idx="52">
                  <c:v>492</c:v>
                </c:pt>
                <c:pt idx="53">
                  <c:v>493</c:v>
                </c:pt>
                <c:pt idx="54">
                  <c:v>494</c:v>
                </c:pt>
                <c:pt idx="55">
                  <c:v>495</c:v>
                </c:pt>
                <c:pt idx="56">
                  <c:v>496</c:v>
                </c:pt>
                <c:pt idx="57">
                  <c:v>497</c:v>
                </c:pt>
                <c:pt idx="58">
                  <c:v>498</c:v>
                </c:pt>
                <c:pt idx="59">
                  <c:v>499</c:v>
                </c:pt>
                <c:pt idx="60">
                  <c:v>500</c:v>
                </c:pt>
                <c:pt idx="61">
                  <c:v>501</c:v>
                </c:pt>
                <c:pt idx="62">
                  <c:v>502</c:v>
                </c:pt>
                <c:pt idx="63">
                  <c:v>503</c:v>
                </c:pt>
                <c:pt idx="64">
                  <c:v>504</c:v>
                </c:pt>
                <c:pt idx="65">
                  <c:v>505</c:v>
                </c:pt>
                <c:pt idx="66">
                  <c:v>506</c:v>
                </c:pt>
                <c:pt idx="67">
                  <c:v>507</c:v>
                </c:pt>
                <c:pt idx="68">
                  <c:v>508</c:v>
                </c:pt>
                <c:pt idx="69">
                  <c:v>509</c:v>
                </c:pt>
                <c:pt idx="70">
                  <c:v>510</c:v>
                </c:pt>
                <c:pt idx="71">
                  <c:v>511</c:v>
                </c:pt>
                <c:pt idx="72">
                  <c:v>512</c:v>
                </c:pt>
                <c:pt idx="73">
                  <c:v>513</c:v>
                </c:pt>
                <c:pt idx="74">
                  <c:v>514</c:v>
                </c:pt>
                <c:pt idx="75">
                  <c:v>515</c:v>
                </c:pt>
                <c:pt idx="76">
                  <c:v>516</c:v>
                </c:pt>
                <c:pt idx="77">
                  <c:v>517</c:v>
                </c:pt>
                <c:pt idx="78">
                  <c:v>518</c:v>
                </c:pt>
                <c:pt idx="79">
                  <c:v>519</c:v>
                </c:pt>
                <c:pt idx="80">
                  <c:v>520</c:v>
                </c:pt>
                <c:pt idx="81">
                  <c:v>521</c:v>
                </c:pt>
                <c:pt idx="82">
                  <c:v>522</c:v>
                </c:pt>
                <c:pt idx="83">
                  <c:v>523</c:v>
                </c:pt>
                <c:pt idx="84">
                  <c:v>524</c:v>
                </c:pt>
                <c:pt idx="85">
                  <c:v>525</c:v>
                </c:pt>
                <c:pt idx="86">
                  <c:v>526</c:v>
                </c:pt>
                <c:pt idx="87">
                  <c:v>527</c:v>
                </c:pt>
                <c:pt idx="88">
                  <c:v>528</c:v>
                </c:pt>
                <c:pt idx="89">
                  <c:v>529</c:v>
                </c:pt>
                <c:pt idx="90">
                  <c:v>530</c:v>
                </c:pt>
                <c:pt idx="91">
                  <c:v>531</c:v>
                </c:pt>
                <c:pt idx="92">
                  <c:v>532</c:v>
                </c:pt>
                <c:pt idx="93">
                  <c:v>533</c:v>
                </c:pt>
                <c:pt idx="94">
                  <c:v>534</c:v>
                </c:pt>
                <c:pt idx="95">
                  <c:v>535</c:v>
                </c:pt>
                <c:pt idx="96">
                  <c:v>536</c:v>
                </c:pt>
                <c:pt idx="97">
                  <c:v>537</c:v>
                </c:pt>
                <c:pt idx="98">
                  <c:v>538</c:v>
                </c:pt>
                <c:pt idx="99">
                  <c:v>539</c:v>
                </c:pt>
                <c:pt idx="100">
                  <c:v>540</c:v>
                </c:pt>
                <c:pt idx="101">
                  <c:v>541</c:v>
                </c:pt>
                <c:pt idx="102">
                  <c:v>542</c:v>
                </c:pt>
                <c:pt idx="103">
                  <c:v>543</c:v>
                </c:pt>
                <c:pt idx="104">
                  <c:v>544</c:v>
                </c:pt>
                <c:pt idx="105">
                  <c:v>545</c:v>
                </c:pt>
                <c:pt idx="106">
                  <c:v>546</c:v>
                </c:pt>
                <c:pt idx="107">
                  <c:v>547</c:v>
                </c:pt>
                <c:pt idx="108">
                  <c:v>548</c:v>
                </c:pt>
                <c:pt idx="109">
                  <c:v>549</c:v>
                </c:pt>
                <c:pt idx="110">
                  <c:v>550</c:v>
                </c:pt>
                <c:pt idx="111">
                  <c:v>551</c:v>
                </c:pt>
                <c:pt idx="112">
                  <c:v>552</c:v>
                </c:pt>
                <c:pt idx="113">
                  <c:v>553</c:v>
                </c:pt>
                <c:pt idx="114">
                  <c:v>554</c:v>
                </c:pt>
                <c:pt idx="115">
                  <c:v>555</c:v>
                </c:pt>
                <c:pt idx="116">
                  <c:v>556</c:v>
                </c:pt>
                <c:pt idx="117">
                  <c:v>557</c:v>
                </c:pt>
                <c:pt idx="118">
                  <c:v>558</c:v>
                </c:pt>
                <c:pt idx="119">
                  <c:v>559</c:v>
                </c:pt>
                <c:pt idx="120">
                  <c:v>560</c:v>
                </c:pt>
                <c:pt idx="121">
                  <c:v>561</c:v>
                </c:pt>
                <c:pt idx="122">
                  <c:v>562</c:v>
                </c:pt>
                <c:pt idx="123">
                  <c:v>563</c:v>
                </c:pt>
                <c:pt idx="124">
                  <c:v>564</c:v>
                </c:pt>
                <c:pt idx="125">
                  <c:v>565</c:v>
                </c:pt>
                <c:pt idx="126">
                  <c:v>566</c:v>
                </c:pt>
                <c:pt idx="127">
                  <c:v>567</c:v>
                </c:pt>
                <c:pt idx="128">
                  <c:v>568</c:v>
                </c:pt>
                <c:pt idx="129">
                  <c:v>569</c:v>
                </c:pt>
                <c:pt idx="130">
                  <c:v>570</c:v>
                </c:pt>
                <c:pt idx="131">
                  <c:v>571</c:v>
                </c:pt>
                <c:pt idx="132">
                  <c:v>572</c:v>
                </c:pt>
                <c:pt idx="133">
                  <c:v>573</c:v>
                </c:pt>
                <c:pt idx="134">
                  <c:v>574</c:v>
                </c:pt>
                <c:pt idx="135">
                  <c:v>575</c:v>
                </c:pt>
                <c:pt idx="136">
                  <c:v>576</c:v>
                </c:pt>
                <c:pt idx="137">
                  <c:v>577</c:v>
                </c:pt>
                <c:pt idx="138">
                  <c:v>578</c:v>
                </c:pt>
                <c:pt idx="139">
                  <c:v>579</c:v>
                </c:pt>
                <c:pt idx="140">
                  <c:v>580</c:v>
                </c:pt>
                <c:pt idx="141">
                  <c:v>581</c:v>
                </c:pt>
                <c:pt idx="142">
                  <c:v>582</c:v>
                </c:pt>
                <c:pt idx="143">
                  <c:v>583</c:v>
                </c:pt>
                <c:pt idx="144">
                  <c:v>584</c:v>
                </c:pt>
                <c:pt idx="145">
                  <c:v>585</c:v>
                </c:pt>
                <c:pt idx="146">
                  <c:v>586</c:v>
                </c:pt>
                <c:pt idx="147">
                  <c:v>587</c:v>
                </c:pt>
                <c:pt idx="148">
                  <c:v>588</c:v>
                </c:pt>
                <c:pt idx="149">
                  <c:v>589</c:v>
                </c:pt>
                <c:pt idx="150">
                  <c:v>590</c:v>
                </c:pt>
                <c:pt idx="151">
                  <c:v>591</c:v>
                </c:pt>
                <c:pt idx="152">
                  <c:v>592</c:v>
                </c:pt>
                <c:pt idx="153">
                  <c:v>593</c:v>
                </c:pt>
                <c:pt idx="154">
                  <c:v>594</c:v>
                </c:pt>
                <c:pt idx="155">
                  <c:v>595</c:v>
                </c:pt>
                <c:pt idx="156">
                  <c:v>596</c:v>
                </c:pt>
                <c:pt idx="157">
                  <c:v>597</c:v>
                </c:pt>
                <c:pt idx="158">
                  <c:v>598</c:v>
                </c:pt>
                <c:pt idx="159">
                  <c:v>599</c:v>
                </c:pt>
                <c:pt idx="160">
                  <c:v>600</c:v>
                </c:pt>
                <c:pt idx="161">
                  <c:v>601</c:v>
                </c:pt>
                <c:pt idx="162">
                  <c:v>602</c:v>
                </c:pt>
                <c:pt idx="163">
                  <c:v>603</c:v>
                </c:pt>
                <c:pt idx="164">
                  <c:v>604</c:v>
                </c:pt>
                <c:pt idx="165">
                  <c:v>605</c:v>
                </c:pt>
                <c:pt idx="166">
                  <c:v>606</c:v>
                </c:pt>
                <c:pt idx="167">
                  <c:v>607</c:v>
                </c:pt>
                <c:pt idx="168">
                  <c:v>608</c:v>
                </c:pt>
                <c:pt idx="169">
                  <c:v>609</c:v>
                </c:pt>
                <c:pt idx="170">
                  <c:v>610</c:v>
                </c:pt>
                <c:pt idx="171">
                  <c:v>611</c:v>
                </c:pt>
                <c:pt idx="172">
                  <c:v>612</c:v>
                </c:pt>
                <c:pt idx="173">
                  <c:v>613</c:v>
                </c:pt>
                <c:pt idx="174">
                  <c:v>614</c:v>
                </c:pt>
                <c:pt idx="175">
                  <c:v>615</c:v>
                </c:pt>
                <c:pt idx="176">
                  <c:v>616</c:v>
                </c:pt>
                <c:pt idx="177">
                  <c:v>617</c:v>
                </c:pt>
                <c:pt idx="178">
                  <c:v>618</c:v>
                </c:pt>
                <c:pt idx="179">
                  <c:v>619</c:v>
                </c:pt>
                <c:pt idx="180">
                  <c:v>620</c:v>
                </c:pt>
                <c:pt idx="181">
                  <c:v>621</c:v>
                </c:pt>
                <c:pt idx="182">
                  <c:v>622</c:v>
                </c:pt>
                <c:pt idx="183">
                  <c:v>623</c:v>
                </c:pt>
                <c:pt idx="184">
                  <c:v>624</c:v>
                </c:pt>
                <c:pt idx="185">
                  <c:v>625</c:v>
                </c:pt>
                <c:pt idx="186">
                  <c:v>626</c:v>
                </c:pt>
                <c:pt idx="187">
                  <c:v>627</c:v>
                </c:pt>
                <c:pt idx="188">
                  <c:v>628</c:v>
                </c:pt>
                <c:pt idx="189">
                  <c:v>629</c:v>
                </c:pt>
                <c:pt idx="190">
                  <c:v>630</c:v>
                </c:pt>
                <c:pt idx="191">
                  <c:v>631</c:v>
                </c:pt>
                <c:pt idx="192">
                  <c:v>632</c:v>
                </c:pt>
                <c:pt idx="193">
                  <c:v>633</c:v>
                </c:pt>
                <c:pt idx="194">
                  <c:v>634</c:v>
                </c:pt>
                <c:pt idx="195">
                  <c:v>635</c:v>
                </c:pt>
                <c:pt idx="196">
                  <c:v>636</c:v>
                </c:pt>
                <c:pt idx="197">
                  <c:v>637</c:v>
                </c:pt>
                <c:pt idx="198">
                  <c:v>638</c:v>
                </c:pt>
                <c:pt idx="199">
                  <c:v>639</c:v>
                </c:pt>
                <c:pt idx="200">
                  <c:v>640</c:v>
                </c:pt>
                <c:pt idx="201">
                  <c:v>641</c:v>
                </c:pt>
                <c:pt idx="202">
                  <c:v>642</c:v>
                </c:pt>
                <c:pt idx="203">
                  <c:v>643</c:v>
                </c:pt>
                <c:pt idx="204">
                  <c:v>644</c:v>
                </c:pt>
                <c:pt idx="205">
                  <c:v>645</c:v>
                </c:pt>
                <c:pt idx="206">
                  <c:v>646</c:v>
                </c:pt>
                <c:pt idx="207">
                  <c:v>647</c:v>
                </c:pt>
                <c:pt idx="208">
                  <c:v>648</c:v>
                </c:pt>
                <c:pt idx="209">
                  <c:v>649</c:v>
                </c:pt>
                <c:pt idx="210">
                  <c:v>650</c:v>
                </c:pt>
                <c:pt idx="211">
                  <c:v>651</c:v>
                </c:pt>
                <c:pt idx="212">
                  <c:v>652</c:v>
                </c:pt>
                <c:pt idx="213">
                  <c:v>653</c:v>
                </c:pt>
                <c:pt idx="214">
                  <c:v>654</c:v>
                </c:pt>
                <c:pt idx="215">
                  <c:v>655</c:v>
                </c:pt>
                <c:pt idx="216">
                  <c:v>656</c:v>
                </c:pt>
                <c:pt idx="217">
                  <c:v>657</c:v>
                </c:pt>
                <c:pt idx="218">
                  <c:v>658</c:v>
                </c:pt>
                <c:pt idx="219">
                  <c:v>659</c:v>
                </c:pt>
                <c:pt idx="220">
                  <c:v>660</c:v>
                </c:pt>
                <c:pt idx="221">
                  <c:v>661</c:v>
                </c:pt>
                <c:pt idx="222">
                  <c:v>662</c:v>
                </c:pt>
                <c:pt idx="223">
                  <c:v>663</c:v>
                </c:pt>
                <c:pt idx="224">
                  <c:v>664</c:v>
                </c:pt>
                <c:pt idx="225">
                  <c:v>665</c:v>
                </c:pt>
                <c:pt idx="226">
                  <c:v>666</c:v>
                </c:pt>
                <c:pt idx="227">
                  <c:v>667</c:v>
                </c:pt>
                <c:pt idx="228">
                  <c:v>668</c:v>
                </c:pt>
                <c:pt idx="229">
                  <c:v>669</c:v>
                </c:pt>
                <c:pt idx="230">
                  <c:v>670</c:v>
                </c:pt>
                <c:pt idx="231">
                  <c:v>671</c:v>
                </c:pt>
                <c:pt idx="232">
                  <c:v>672</c:v>
                </c:pt>
                <c:pt idx="233">
                  <c:v>673</c:v>
                </c:pt>
                <c:pt idx="234">
                  <c:v>674</c:v>
                </c:pt>
                <c:pt idx="235">
                  <c:v>675</c:v>
                </c:pt>
                <c:pt idx="236">
                  <c:v>676</c:v>
                </c:pt>
                <c:pt idx="237">
                  <c:v>677</c:v>
                </c:pt>
                <c:pt idx="238">
                  <c:v>678</c:v>
                </c:pt>
                <c:pt idx="239">
                  <c:v>679</c:v>
                </c:pt>
                <c:pt idx="240">
                  <c:v>680</c:v>
                </c:pt>
                <c:pt idx="241">
                  <c:v>681</c:v>
                </c:pt>
                <c:pt idx="242">
                  <c:v>682</c:v>
                </c:pt>
                <c:pt idx="243">
                  <c:v>683</c:v>
                </c:pt>
                <c:pt idx="244">
                  <c:v>684</c:v>
                </c:pt>
                <c:pt idx="245">
                  <c:v>685</c:v>
                </c:pt>
                <c:pt idx="246">
                  <c:v>686</c:v>
                </c:pt>
                <c:pt idx="247">
                  <c:v>687</c:v>
                </c:pt>
                <c:pt idx="248">
                  <c:v>688</c:v>
                </c:pt>
                <c:pt idx="249">
                  <c:v>689</c:v>
                </c:pt>
                <c:pt idx="250">
                  <c:v>690</c:v>
                </c:pt>
                <c:pt idx="251">
                  <c:v>691</c:v>
                </c:pt>
                <c:pt idx="252">
                  <c:v>692</c:v>
                </c:pt>
                <c:pt idx="253">
                  <c:v>693</c:v>
                </c:pt>
                <c:pt idx="254">
                  <c:v>694</c:v>
                </c:pt>
                <c:pt idx="255">
                  <c:v>695</c:v>
                </c:pt>
                <c:pt idx="256">
                  <c:v>696</c:v>
                </c:pt>
                <c:pt idx="257">
                  <c:v>697</c:v>
                </c:pt>
                <c:pt idx="258">
                  <c:v>698</c:v>
                </c:pt>
                <c:pt idx="259">
                  <c:v>699</c:v>
                </c:pt>
                <c:pt idx="260">
                  <c:v>700</c:v>
                </c:pt>
                <c:pt idx="261">
                  <c:v>701</c:v>
                </c:pt>
                <c:pt idx="262">
                  <c:v>702</c:v>
                </c:pt>
                <c:pt idx="263">
                  <c:v>703</c:v>
                </c:pt>
                <c:pt idx="264">
                  <c:v>704</c:v>
                </c:pt>
                <c:pt idx="265">
                  <c:v>705</c:v>
                </c:pt>
                <c:pt idx="266">
                  <c:v>706</c:v>
                </c:pt>
                <c:pt idx="267">
                  <c:v>707</c:v>
                </c:pt>
                <c:pt idx="268">
                  <c:v>708</c:v>
                </c:pt>
                <c:pt idx="269">
                  <c:v>709</c:v>
                </c:pt>
                <c:pt idx="270">
                  <c:v>710</c:v>
                </c:pt>
                <c:pt idx="271">
                  <c:v>711</c:v>
                </c:pt>
                <c:pt idx="272">
                  <c:v>712</c:v>
                </c:pt>
                <c:pt idx="273">
                  <c:v>713</c:v>
                </c:pt>
                <c:pt idx="274">
                  <c:v>714</c:v>
                </c:pt>
                <c:pt idx="275">
                  <c:v>715</c:v>
                </c:pt>
                <c:pt idx="276">
                  <c:v>716</c:v>
                </c:pt>
                <c:pt idx="277">
                  <c:v>717</c:v>
                </c:pt>
                <c:pt idx="278">
                  <c:v>718</c:v>
                </c:pt>
                <c:pt idx="279">
                  <c:v>719</c:v>
                </c:pt>
                <c:pt idx="280">
                  <c:v>720</c:v>
                </c:pt>
                <c:pt idx="281">
                  <c:v>721</c:v>
                </c:pt>
                <c:pt idx="282">
                  <c:v>722</c:v>
                </c:pt>
                <c:pt idx="283">
                  <c:v>723</c:v>
                </c:pt>
                <c:pt idx="284">
                  <c:v>724</c:v>
                </c:pt>
                <c:pt idx="285">
                  <c:v>725</c:v>
                </c:pt>
                <c:pt idx="286">
                  <c:v>726</c:v>
                </c:pt>
                <c:pt idx="287">
                  <c:v>727</c:v>
                </c:pt>
                <c:pt idx="288">
                  <c:v>728</c:v>
                </c:pt>
                <c:pt idx="289">
                  <c:v>729</c:v>
                </c:pt>
                <c:pt idx="290">
                  <c:v>730</c:v>
                </c:pt>
                <c:pt idx="291">
                  <c:v>731</c:v>
                </c:pt>
                <c:pt idx="292">
                  <c:v>732</c:v>
                </c:pt>
                <c:pt idx="293">
                  <c:v>733</c:v>
                </c:pt>
                <c:pt idx="294">
                  <c:v>734</c:v>
                </c:pt>
                <c:pt idx="295">
                  <c:v>735</c:v>
                </c:pt>
                <c:pt idx="296">
                  <c:v>736</c:v>
                </c:pt>
                <c:pt idx="297">
                  <c:v>737</c:v>
                </c:pt>
                <c:pt idx="298">
                  <c:v>738</c:v>
                </c:pt>
                <c:pt idx="299">
                  <c:v>739</c:v>
                </c:pt>
                <c:pt idx="300">
                  <c:v>740</c:v>
                </c:pt>
                <c:pt idx="301">
                  <c:v>741</c:v>
                </c:pt>
                <c:pt idx="302">
                  <c:v>742</c:v>
                </c:pt>
                <c:pt idx="303">
                  <c:v>743</c:v>
                </c:pt>
                <c:pt idx="304">
                  <c:v>744</c:v>
                </c:pt>
                <c:pt idx="305">
                  <c:v>745</c:v>
                </c:pt>
                <c:pt idx="306">
                  <c:v>746</c:v>
                </c:pt>
                <c:pt idx="307">
                  <c:v>747</c:v>
                </c:pt>
                <c:pt idx="308">
                  <c:v>748</c:v>
                </c:pt>
                <c:pt idx="309">
                  <c:v>749</c:v>
                </c:pt>
                <c:pt idx="310">
                  <c:v>750</c:v>
                </c:pt>
                <c:pt idx="311">
                  <c:v>751</c:v>
                </c:pt>
                <c:pt idx="312">
                  <c:v>752</c:v>
                </c:pt>
                <c:pt idx="313">
                  <c:v>753</c:v>
                </c:pt>
                <c:pt idx="314">
                  <c:v>754</c:v>
                </c:pt>
                <c:pt idx="315">
                  <c:v>755</c:v>
                </c:pt>
                <c:pt idx="316">
                  <c:v>756</c:v>
                </c:pt>
                <c:pt idx="317">
                  <c:v>757</c:v>
                </c:pt>
                <c:pt idx="318">
                  <c:v>758</c:v>
                </c:pt>
                <c:pt idx="319">
                  <c:v>759</c:v>
                </c:pt>
                <c:pt idx="320">
                  <c:v>760</c:v>
                </c:pt>
                <c:pt idx="321">
                  <c:v>761</c:v>
                </c:pt>
                <c:pt idx="322">
                  <c:v>762</c:v>
                </c:pt>
                <c:pt idx="323">
                  <c:v>763</c:v>
                </c:pt>
                <c:pt idx="324">
                  <c:v>764</c:v>
                </c:pt>
                <c:pt idx="325">
                  <c:v>765</c:v>
                </c:pt>
                <c:pt idx="326">
                  <c:v>766</c:v>
                </c:pt>
                <c:pt idx="327">
                  <c:v>767</c:v>
                </c:pt>
                <c:pt idx="328">
                  <c:v>768</c:v>
                </c:pt>
                <c:pt idx="329">
                  <c:v>769</c:v>
                </c:pt>
                <c:pt idx="330">
                  <c:v>770</c:v>
                </c:pt>
                <c:pt idx="331">
                  <c:v>771</c:v>
                </c:pt>
                <c:pt idx="332">
                  <c:v>772</c:v>
                </c:pt>
                <c:pt idx="333">
                  <c:v>773</c:v>
                </c:pt>
                <c:pt idx="334">
                  <c:v>774</c:v>
                </c:pt>
                <c:pt idx="335">
                  <c:v>775</c:v>
                </c:pt>
                <c:pt idx="336">
                  <c:v>776</c:v>
                </c:pt>
                <c:pt idx="337">
                  <c:v>777</c:v>
                </c:pt>
                <c:pt idx="338">
                  <c:v>778</c:v>
                </c:pt>
                <c:pt idx="339">
                  <c:v>779</c:v>
                </c:pt>
                <c:pt idx="340">
                  <c:v>780</c:v>
                </c:pt>
                <c:pt idx="341">
                  <c:v>781</c:v>
                </c:pt>
                <c:pt idx="342">
                  <c:v>782</c:v>
                </c:pt>
                <c:pt idx="343">
                  <c:v>783</c:v>
                </c:pt>
                <c:pt idx="344">
                  <c:v>784</c:v>
                </c:pt>
                <c:pt idx="345">
                  <c:v>785</c:v>
                </c:pt>
                <c:pt idx="346">
                  <c:v>786</c:v>
                </c:pt>
                <c:pt idx="347">
                  <c:v>787</c:v>
                </c:pt>
                <c:pt idx="348">
                  <c:v>788</c:v>
                </c:pt>
                <c:pt idx="349">
                  <c:v>789</c:v>
                </c:pt>
                <c:pt idx="350">
                  <c:v>790</c:v>
                </c:pt>
                <c:pt idx="351">
                  <c:v>791</c:v>
                </c:pt>
                <c:pt idx="352">
                  <c:v>792</c:v>
                </c:pt>
                <c:pt idx="353">
                  <c:v>793</c:v>
                </c:pt>
                <c:pt idx="354">
                  <c:v>794</c:v>
                </c:pt>
                <c:pt idx="355">
                  <c:v>795</c:v>
                </c:pt>
                <c:pt idx="356">
                  <c:v>796</c:v>
                </c:pt>
                <c:pt idx="357">
                  <c:v>797</c:v>
                </c:pt>
                <c:pt idx="358">
                  <c:v>798</c:v>
                </c:pt>
                <c:pt idx="359">
                  <c:v>799</c:v>
                </c:pt>
                <c:pt idx="360">
                  <c:v>800</c:v>
                </c:pt>
                <c:pt idx="361">
                  <c:v>801</c:v>
                </c:pt>
                <c:pt idx="362">
                  <c:v>802</c:v>
                </c:pt>
                <c:pt idx="363">
                  <c:v>803</c:v>
                </c:pt>
                <c:pt idx="364">
                  <c:v>804</c:v>
                </c:pt>
                <c:pt idx="365">
                  <c:v>805</c:v>
                </c:pt>
                <c:pt idx="366">
                  <c:v>806</c:v>
                </c:pt>
                <c:pt idx="367">
                  <c:v>807</c:v>
                </c:pt>
                <c:pt idx="368">
                  <c:v>808</c:v>
                </c:pt>
                <c:pt idx="369">
                  <c:v>809</c:v>
                </c:pt>
                <c:pt idx="370">
                  <c:v>810</c:v>
                </c:pt>
                <c:pt idx="371">
                  <c:v>811</c:v>
                </c:pt>
                <c:pt idx="372">
                  <c:v>812</c:v>
                </c:pt>
                <c:pt idx="373">
                  <c:v>813</c:v>
                </c:pt>
                <c:pt idx="374">
                  <c:v>814</c:v>
                </c:pt>
                <c:pt idx="375">
                  <c:v>815</c:v>
                </c:pt>
                <c:pt idx="376">
                  <c:v>816</c:v>
                </c:pt>
                <c:pt idx="377">
                  <c:v>817</c:v>
                </c:pt>
                <c:pt idx="378">
                  <c:v>818</c:v>
                </c:pt>
                <c:pt idx="379">
                  <c:v>819</c:v>
                </c:pt>
                <c:pt idx="380">
                  <c:v>820</c:v>
                </c:pt>
              </c:numCache>
            </c:numRef>
          </c:xVal>
          <c:yVal>
            <c:numRef>
              <c:f>工作表1!$K$2:$K$382</c:f>
              <c:numCache>
                <c:formatCode>General</c:formatCode>
                <c:ptCount val="381"/>
                <c:pt idx="0">
                  <c:v>3.1900000000000092E-3</c:v>
                </c:pt>
                <c:pt idx="1">
                  <c:v>3.180000000000089E-3</c:v>
                </c:pt>
                <c:pt idx="2">
                  <c:v>3.2200000000000926E-3</c:v>
                </c:pt>
                <c:pt idx="3">
                  <c:v>3.5700000000000011E-3</c:v>
                </c:pt>
                <c:pt idx="4">
                  <c:v>3.2100000000000292E-3</c:v>
                </c:pt>
                <c:pt idx="5">
                  <c:v>3.4399999999999999E-3</c:v>
                </c:pt>
                <c:pt idx="6">
                  <c:v>3.8100000000000052E-3</c:v>
                </c:pt>
                <c:pt idx="7">
                  <c:v>3.6100000000000012E-3</c:v>
                </c:pt>
                <c:pt idx="8">
                  <c:v>4.0200000000000001E-3</c:v>
                </c:pt>
                <c:pt idx="9">
                  <c:v>4.0800000000000124E-3</c:v>
                </c:pt>
                <c:pt idx="10">
                  <c:v>4.6000000000000034E-3</c:v>
                </c:pt>
                <c:pt idx="11">
                  <c:v>5.1700000000000114E-3</c:v>
                </c:pt>
                <c:pt idx="12">
                  <c:v>5.6299999999999996E-3</c:v>
                </c:pt>
                <c:pt idx="13">
                  <c:v>6.6000000000000034E-3</c:v>
                </c:pt>
                <c:pt idx="14">
                  <c:v>7.8700000000000124E-3</c:v>
                </c:pt>
                <c:pt idx="15">
                  <c:v>9.2900000000000066E-3</c:v>
                </c:pt>
                <c:pt idx="16">
                  <c:v>1.0570000000000001E-2</c:v>
                </c:pt>
                <c:pt idx="17">
                  <c:v>1.231E-2</c:v>
                </c:pt>
                <c:pt idx="18">
                  <c:v>1.5429999999999999E-2</c:v>
                </c:pt>
                <c:pt idx="19">
                  <c:v>1.7800000000000003E-2</c:v>
                </c:pt>
                <c:pt idx="20">
                  <c:v>2.1569999999999999E-2</c:v>
                </c:pt>
                <c:pt idx="21">
                  <c:v>2.6769999999999999E-2</c:v>
                </c:pt>
                <c:pt idx="22">
                  <c:v>3.0620000000000001E-2</c:v>
                </c:pt>
                <c:pt idx="23">
                  <c:v>3.6400000000000016E-2</c:v>
                </c:pt>
                <c:pt idx="24">
                  <c:v>4.4710000000001936E-2</c:v>
                </c:pt>
                <c:pt idx="25">
                  <c:v>5.3519999999999998E-2</c:v>
                </c:pt>
                <c:pt idx="26">
                  <c:v>6.3390000000000113E-2</c:v>
                </c:pt>
                <c:pt idx="27">
                  <c:v>7.4329999999999993E-2</c:v>
                </c:pt>
                <c:pt idx="28">
                  <c:v>8.7560000000000068E-2</c:v>
                </c:pt>
                <c:pt idx="29">
                  <c:v>0.10475000000000002</c:v>
                </c:pt>
                <c:pt idx="30">
                  <c:v>0.12271000000000012</c:v>
                </c:pt>
                <c:pt idx="31">
                  <c:v>0.14344000000000434</c:v>
                </c:pt>
                <c:pt idx="32">
                  <c:v>0.16314000000000001</c:v>
                </c:pt>
                <c:pt idx="33">
                  <c:v>0.18643000000000443</c:v>
                </c:pt>
                <c:pt idx="34">
                  <c:v>0.20841000000000434</c:v>
                </c:pt>
                <c:pt idx="35">
                  <c:v>0.23807</c:v>
                </c:pt>
                <c:pt idx="36">
                  <c:v>0.26145000000000002</c:v>
                </c:pt>
                <c:pt idx="37">
                  <c:v>0.28655000000000008</c:v>
                </c:pt>
                <c:pt idx="38">
                  <c:v>0.31155000000000038</c:v>
                </c:pt>
                <c:pt idx="39">
                  <c:v>0.3331100000000079</c:v>
                </c:pt>
                <c:pt idx="40">
                  <c:v>0.35234000000000032</c:v>
                </c:pt>
                <c:pt idx="41">
                  <c:v>0.37637000000001003</c:v>
                </c:pt>
                <c:pt idx="42">
                  <c:v>0.3945400000000065</c:v>
                </c:pt>
                <c:pt idx="43">
                  <c:v>0.41431000000000734</c:v>
                </c:pt>
                <c:pt idx="44">
                  <c:v>0.43737000000000986</c:v>
                </c:pt>
                <c:pt idx="45">
                  <c:v>0.45704</c:v>
                </c:pt>
                <c:pt idx="46">
                  <c:v>0.47647000000000678</c:v>
                </c:pt>
                <c:pt idx="47">
                  <c:v>0.49376000000000031</c:v>
                </c:pt>
                <c:pt idx="48">
                  <c:v>0.51435999999999948</c:v>
                </c:pt>
                <c:pt idx="49">
                  <c:v>0.53508999999999951</c:v>
                </c:pt>
                <c:pt idx="50">
                  <c:v>0.56135000000000002</c:v>
                </c:pt>
                <c:pt idx="51">
                  <c:v>0.5817599999999995</c:v>
                </c:pt>
                <c:pt idx="52">
                  <c:v>0.60660000000001568</c:v>
                </c:pt>
                <c:pt idx="53">
                  <c:v>0.63789000000001905</c:v>
                </c:pt>
                <c:pt idx="54">
                  <c:v>0.66823000000000365</c:v>
                </c:pt>
                <c:pt idx="55">
                  <c:v>0.69071000000000005</c:v>
                </c:pt>
                <c:pt idx="56">
                  <c:v>0.72687000000001456</c:v>
                </c:pt>
                <c:pt idx="57">
                  <c:v>0.75321000000000005</c:v>
                </c:pt>
                <c:pt idx="58">
                  <c:v>0.78695000000000004</c:v>
                </c:pt>
                <c:pt idx="59">
                  <c:v>0.81533999999999951</c:v>
                </c:pt>
                <c:pt idx="60">
                  <c:v>0.84716000000000002</c:v>
                </c:pt>
                <c:pt idx="61">
                  <c:v>0.87505999999999995</c:v>
                </c:pt>
                <c:pt idx="62">
                  <c:v>0.89768999999999999</c:v>
                </c:pt>
                <c:pt idx="63">
                  <c:v>0.92488999999999999</c:v>
                </c:pt>
                <c:pt idx="64">
                  <c:v>0.94989000000001456</c:v>
                </c:pt>
                <c:pt idx="65">
                  <c:v>0.97436999999999996</c:v>
                </c:pt>
                <c:pt idx="66">
                  <c:v>0.98372999999999999</c:v>
                </c:pt>
                <c:pt idx="67">
                  <c:v>0.99175000000000002</c:v>
                </c:pt>
                <c:pt idx="68">
                  <c:v>0.99560999999999999</c:v>
                </c:pt>
                <c:pt idx="69">
                  <c:v>1</c:v>
                </c:pt>
                <c:pt idx="70">
                  <c:v>0.98753999999998532</c:v>
                </c:pt>
                <c:pt idx="71">
                  <c:v>0.98819000000000001</c:v>
                </c:pt>
                <c:pt idx="72">
                  <c:v>0.98394999999999999</c:v>
                </c:pt>
                <c:pt idx="73">
                  <c:v>0.97313000000000005</c:v>
                </c:pt>
                <c:pt idx="74">
                  <c:v>0.9677900000000168</c:v>
                </c:pt>
                <c:pt idx="75">
                  <c:v>0.95293000000000005</c:v>
                </c:pt>
                <c:pt idx="76">
                  <c:v>0.94055999999999951</c:v>
                </c:pt>
                <c:pt idx="77">
                  <c:v>0.91954999999999998</c:v>
                </c:pt>
                <c:pt idx="78">
                  <c:v>0.89600000000000002</c:v>
                </c:pt>
                <c:pt idx="79">
                  <c:v>0.87756999999999996</c:v>
                </c:pt>
                <c:pt idx="80">
                  <c:v>0.85465000000001456</c:v>
                </c:pt>
                <c:pt idx="81">
                  <c:v>0.83668000000000065</c:v>
                </c:pt>
                <c:pt idx="82">
                  <c:v>0.82008999999999999</c:v>
                </c:pt>
                <c:pt idx="83">
                  <c:v>0.79749000000000003</c:v>
                </c:pt>
                <c:pt idx="84">
                  <c:v>0.78488000000000002</c:v>
                </c:pt>
                <c:pt idx="85">
                  <c:v>0.75884000000001939</c:v>
                </c:pt>
                <c:pt idx="86">
                  <c:v>0.74136000000000002</c:v>
                </c:pt>
                <c:pt idx="87">
                  <c:v>0.72574000000001682</c:v>
                </c:pt>
                <c:pt idx="88">
                  <c:v>0.71103000000000005</c:v>
                </c:pt>
                <c:pt idx="89">
                  <c:v>0.69449000000000005</c:v>
                </c:pt>
                <c:pt idx="90">
                  <c:v>0.68071000000000004</c:v>
                </c:pt>
                <c:pt idx="91">
                  <c:v>0.66955000000000064</c:v>
                </c:pt>
                <c:pt idx="92">
                  <c:v>0.65962000000002319</c:v>
                </c:pt>
                <c:pt idx="93">
                  <c:v>0.64725999999999995</c:v>
                </c:pt>
                <c:pt idx="94">
                  <c:v>0.63619000000001646</c:v>
                </c:pt>
                <c:pt idx="95">
                  <c:v>0.6300900000000168</c:v>
                </c:pt>
                <c:pt idx="96">
                  <c:v>0.61373000000001265</c:v>
                </c:pt>
                <c:pt idx="97">
                  <c:v>0.60899000000001613</c:v>
                </c:pt>
                <c:pt idx="98">
                  <c:v>0.5958599999999995</c:v>
                </c:pt>
                <c:pt idx="99">
                  <c:v>0.59065000000000001</c:v>
                </c:pt>
                <c:pt idx="100">
                  <c:v>0.57801000000000002</c:v>
                </c:pt>
                <c:pt idx="101">
                  <c:v>0.57013000000000003</c:v>
                </c:pt>
                <c:pt idx="102">
                  <c:v>0.56088000000000005</c:v>
                </c:pt>
                <c:pt idx="103">
                  <c:v>0.54615999999999998</c:v>
                </c:pt>
                <c:pt idx="104">
                  <c:v>0.53491</c:v>
                </c:pt>
                <c:pt idx="105">
                  <c:v>0.53039000000000003</c:v>
                </c:pt>
                <c:pt idx="106">
                  <c:v>0.5213099999999995</c:v>
                </c:pt>
                <c:pt idx="107">
                  <c:v>0.51249</c:v>
                </c:pt>
                <c:pt idx="108">
                  <c:v>0.50025999999999959</c:v>
                </c:pt>
                <c:pt idx="109">
                  <c:v>0.49117000000000038</c:v>
                </c:pt>
                <c:pt idx="110">
                  <c:v>0.47758000000000672</c:v>
                </c:pt>
                <c:pt idx="111">
                  <c:v>0.47261000000000031</c:v>
                </c:pt>
                <c:pt idx="112">
                  <c:v>0.46186000000000038</c:v>
                </c:pt>
                <c:pt idx="113">
                  <c:v>0.44926000000000005</c:v>
                </c:pt>
                <c:pt idx="114">
                  <c:v>0.43894000000000138</c:v>
                </c:pt>
                <c:pt idx="115">
                  <c:v>0.43101000000000672</c:v>
                </c:pt>
                <c:pt idx="116">
                  <c:v>0.42329</c:v>
                </c:pt>
                <c:pt idx="117">
                  <c:v>0.41461000000000031</c:v>
                </c:pt>
                <c:pt idx="118">
                  <c:v>0.40514</c:v>
                </c:pt>
                <c:pt idx="119">
                  <c:v>0.39992000000001193</c:v>
                </c:pt>
                <c:pt idx="120">
                  <c:v>0.39278000000000801</c:v>
                </c:pt>
                <c:pt idx="121">
                  <c:v>0.3829400000000065</c:v>
                </c:pt>
                <c:pt idx="122">
                  <c:v>0.37038000000001114</c:v>
                </c:pt>
                <c:pt idx="123">
                  <c:v>0.36590000000000655</c:v>
                </c:pt>
                <c:pt idx="124">
                  <c:v>0.35492000000000734</c:v>
                </c:pt>
                <c:pt idx="125">
                  <c:v>0.34703000000000001</c:v>
                </c:pt>
                <c:pt idx="126">
                  <c:v>0.33899000000000734</c:v>
                </c:pt>
                <c:pt idx="127">
                  <c:v>0.33672000000000818</c:v>
                </c:pt>
                <c:pt idx="128">
                  <c:v>0.32828000000000768</c:v>
                </c:pt>
                <c:pt idx="129">
                  <c:v>0.3177200000000065</c:v>
                </c:pt>
                <c:pt idx="130">
                  <c:v>0.31121000000000032</c:v>
                </c:pt>
                <c:pt idx="131">
                  <c:v>0.30575000000000002</c:v>
                </c:pt>
                <c:pt idx="132">
                  <c:v>0.30071000000000031</c:v>
                </c:pt>
                <c:pt idx="133">
                  <c:v>0.29365000000000002</c:v>
                </c:pt>
                <c:pt idx="134">
                  <c:v>0.2872900000000001</c:v>
                </c:pt>
                <c:pt idx="135">
                  <c:v>0.28127000000000002</c:v>
                </c:pt>
                <c:pt idx="136">
                  <c:v>0.27528000000000002</c:v>
                </c:pt>
                <c:pt idx="137">
                  <c:v>0.27058000000000032</c:v>
                </c:pt>
                <c:pt idx="138">
                  <c:v>0.26713000000000003</c:v>
                </c:pt>
                <c:pt idx="139">
                  <c:v>0.26200000000000001</c:v>
                </c:pt>
                <c:pt idx="140">
                  <c:v>0.25374999999999998</c:v>
                </c:pt>
                <c:pt idx="141">
                  <c:v>0.24875000000000044</c:v>
                </c:pt>
                <c:pt idx="142">
                  <c:v>0.24182000000000001</c:v>
                </c:pt>
                <c:pt idx="143">
                  <c:v>0.23608000000000001</c:v>
                </c:pt>
                <c:pt idx="144">
                  <c:v>0.23851000000000044</c:v>
                </c:pt>
                <c:pt idx="145">
                  <c:v>0.22675999999999999</c:v>
                </c:pt>
                <c:pt idx="146">
                  <c:v>0.22833999999999999</c:v>
                </c:pt>
                <c:pt idx="147">
                  <c:v>0.21965999999999999</c:v>
                </c:pt>
                <c:pt idx="148">
                  <c:v>0.21371000000000417</c:v>
                </c:pt>
                <c:pt idx="149">
                  <c:v>0.20842000000000024</c:v>
                </c:pt>
                <c:pt idx="150">
                  <c:v>0.20394000000000403</c:v>
                </c:pt>
                <c:pt idx="151">
                  <c:v>0.20019999999999999</c:v>
                </c:pt>
                <c:pt idx="152">
                  <c:v>0.19622000000000001</c:v>
                </c:pt>
                <c:pt idx="153">
                  <c:v>0.19214000000000001</c:v>
                </c:pt>
                <c:pt idx="154">
                  <c:v>0.18808000000000041</c:v>
                </c:pt>
                <c:pt idx="155">
                  <c:v>0.18503000000000044</c:v>
                </c:pt>
                <c:pt idx="156">
                  <c:v>0.18078000000000041</c:v>
                </c:pt>
                <c:pt idx="157">
                  <c:v>0.17671000000000375</c:v>
                </c:pt>
                <c:pt idx="158">
                  <c:v>0.17427999999999999</c:v>
                </c:pt>
                <c:pt idx="159">
                  <c:v>0.17297000000000001</c:v>
                </c:pt>
                <c:pt idx="160">
                  <c:v>0.16914999999999999</c:v>
                </c:pt>
                <c:pt idx="161">
                  <c:v>0.16478999999999999</c:v>
                </c:pt>
                <c:pt idx="162">
                  <c:v>0.16102</c:v>
                </c:pt>
                <c:pt idx="163">
                  <c:v>0.15837999999999999</c:v>
                </c:pt>
                <c:pt idx="164">
                  <c:v>0.15665000000000001</c:v>
                </c:pt>
                <c:pt idx="165">
                  <c:v>0.15432999999999999</c:v>
                </c:pt>
                <c:pt idx="166">
                  <c:v>0.14985999999999999</c:v>
                </c:pt>
                <c:pt idx="167">
                  <c:v>0.14607999999999999</c:v>
                </c:pt>
                <c:pt idx="168">
                  <c:v>0.14080999999999999</c:v>
                </c:pt>
                <c:pt idx="169">
                  <c:v>0.14191000000000392</c:v>
                </c:pt>
                <c:pt idx="170">
                  <c:v>0.13668</c:v>
                </c:pt>
                <c:pt idx="171">
                  <c:v>0.13700000000000001</c:v>
                </c:pt>
                <c:pt idx="172">
                  <c:v>0.13349000000000041</c:v>
                </c:pt>
                <c:pt idx="173">
                  <c:v>0.13070999999999999</c:v>
                </c:pt>
                <c:pt idx="174">
                  <c:v>0.12622</c:v>
                </c:pt>
                <c:pt idx="175">
                  <c:v>0.12307000000000012</c:v>
                </c:pt>
                <c:pt idx="176">
                  <c:v>0.12495000000000002</c:v>
                </c:pt>
                <c:pt idx="177">
                  <c:v>0.12113000000000022</c:v>
                </c:pt>
                <c:pt idx="178">
                  <c:v>0.11928999999999998</c:v>
                </c:pt>
                <c:pt idx="179">
                  <c:v>0.11631</c:v>
                </c:pt>
                <c:pt idx="180">
                  <c:v>0.11833</c:v>
                </c:pt>
                <c:pt idx="181">
                  <c:v>0.11348999999999687</c:v>
                </c:pt>
                <c:pt idx="182">
                  <c:v>0.11126999999999998</c:v>
                </c:pt>
                <c:pt idx="183">
                  <c:v>0.10962000000000247</c:v>
                </c:pt>
                <c:pt idx="184">
                  <c:v>0.10791000000000002</c:v>
                </c:pt>
                <c:pt idx="185">
                  <c:v>0.10474000000000012</c:v>
                </c:pt>
                <c:pt idx="186">
                  <c:v>0.10237</c:v>
                </c:pt>
                <c:pt idx="187">
                  <c:v>0.10086000000000002</c:v>
                </c:pt>
                <c:pt idx="188">
                  <c:v>9.9340000000000026E-2</c:v>
                </c:pt>
                <c:pt idx="189">
                  <c:v>9.6810000000000021E-2</c:v>
                </c:pt>
                <c:pt idx="190">
                  <c:v>9.171E-2</c:v>
                </c:pt>
                <c:pt idx="191">
                  <c:v>9.2740000000000003E-2</c:v>
                </c:pt>
                <c:pt idx="192">
                  <c:v>9.1020000000000045E-2</c:v>
                </c:pt>
                <c:pt idx="193">
                  <c:v>8.7850000000000025E-2</c:v>
                </c:pt>
                <c:pt idx="194">
                  <c:v>8.727E-2</c:v>
                </c:pt>
                <c:pt idx="195">
                  <c:v>8.5460000000000022E-2</c:v>
                </c:pt>
                <c:pt idx="196">
                  <c:v>8.43E-2</c:v>
                </c:pt>
                <c:pt idx="197">
                  <c:v>8.1650000000000264E-2</c:v>
                </c:pt>
                <c:pt idx="198">
                  <c:v>7.9630000000000034E-2</c:v>
                </c:pt>
                <c:pt idx="199">
                  <c:v>7.7170000000000002E-2</c:v>
                </c:pt>
                <c:pt idx="200">
                  <c:v>7.4840000000000004E-2</c:v>
                </c:pt>
                <c:pt idx="201">
                  <c:v>7.4920000000000014E-2</c:v>
                </c:pt>
                <c:pt idx="202">
                  <c:v>7.4120000000000019E-2</c:v>
                </c:pt>
                <c:pt idx="203">
                  <c:v>7.332000000000001E-2</c:v>
                </c:pt>
                <c:pt idx="204">
                  <c:v>7.2010000000000504E-2</c:v>
                </c:pt>
                <c:pt idx="205">
                  <c:v>7.1160000000000001E-2</c:v>
                </c:pt>
                <c:pt idx="206">
                  <c:v>6.8449999999999997E-2</c:v>
                </c:pt>
                <c:pt idx="207">
                  <c:v>6.7089999999999997E-2</c:v>
                </c:pt>
                <c:pt idx="208">
                  <c:v>6.5439999999999998E-2</c:v>
                </c:pt>
                <c:pt idx="209">
                  <c:v>6.2509999999999996E-2</c:v>
                </c:pt>
                <c:pt idx="210">
                  <c:v>6.5229999999999996E-2</c:v>
                </c:pt>
                <c:pt idx="211">
                  <c:v>6.4649999999999999E-2</c:v>
                </c:pt>
                <c:pt idx="212">
                  <c:v>6.361E-2</c:v>
                </c:pt>
                <c:pt idx="213">
                  <c:v>6.1210000000000001E-2</c:v>
                </c:pt>
                <c:pt idx="214">
                  <c:v>6.0500000000000012E-2</c:v>
                </c:pt>
                <c:pt idx="215">
                  <c:v>5.9659999999999998E-2</c:v>
                </c:pt>
                <c:pt idx="216">
                  <c:v>5.7810000000001596E-2</c:v>
                </c:pt>
                <c:pt idx="217">
                  <c:v>5.7860000000000134E-2</c:v>
                </c:pt>
                <c:pt idx="218">
                  <c:v>5.4400000000000184E-2</c:v>
                </c:pt>
                <c:pt idx="219">
                  <c:v>5.6300000000000003E-2</c:v>
                </c:pt>
                <c:pt idx="220">
                  <c:v>5.7230000000000003E-2</c:v>
                </c:pt>
                <c:pt idx="221">
                  <c:v>5.4860000000000533E-2</c:v>
                </c:pt>
                <c:pt idx="222">
                  <c:v>4.9940000000000012E-2</c:v>
                </c:pt>
                <c:pt idx="223">
                  <c:v>5.2120000000000014E-2</c:v>
                </c:pt>
                <c:pt idx="224">
                  <c:v>5.2520000000000004E-2</c:v>
                </c:pt>
                <c:pt idx="225">
                  <c:v>4.9549999999999997E-2</c:v>
                </c:pt>
                <c:pt idx="226">
                  <c:v>4.9600000000000012E-2</c:v>
                </c:pt>
                <c:pt idx="227">
                  <c:v>4.8370000000000003E-2</c:v>
                </c:pt>
                <c:pt idx="228">
                  <c:v>4.9870000000000032E-2</c:v>
                </c:pt>
                <c:pt idx="229">
                  <c:v>4.5449999999999997E-2</c:v>
                </c:pt>
                <c:pt idx="230">
                  <c:v>4.7490000000000532E-2</c:v>
                </c:pt>
                <c:pt idx="231">
                  <c:v>4.5370000000000014E-2</c:v>
                </c:pt>
                <c:pt idx="232">
                  <c:v>4.5530000000000001E-2</c:v>
                </c:pt>
                <c:pt idx="233">
                  <c:v>4.4100000000000014E-2</c:v>
                </c:pt>
                <c:pt idx="234">
                  <c:v>4.7210000000000023E-2</c:v>
                </c:pt>
                <c:pt idx="235">
                  <c:v>4.4179999999999997E-2</c:v>
                </c:pt>
                <c:pt idx="236">
                  <c:v>4.4679999999999997E-2</c:v>
                </c:pt>
                <c:pt idx="237">
                  <c:v>4.3209999999999985E-2</c:v>
                </c:pt>
                <c:pt idx="238">
                  <c:v>4.3139999999999998E-2</c:v>
                </c:pt>
                <c:pt idx="239">
                  <c:v>3.9290000000000005E-2</c:v>
                </c:pt>
                <c:pt idx="240">
                  <c:v>3.909E-2</c:v>
                </c:pt>
                <c:pt idx="241">
                  <c:v>3.85E-2</c:v>
                </c:pt>
                <c:pt idx="242">
                  <c:v>3.9240000000000011E-2</c:v>
                </c:pt>
                <c:pt idx="243">
                  <c:v>3.944000000000001E-2</c:v>
                </c:pt>
                <c:pt idx="244">
                  <c:v>3.799000000000001E-2</c:v>
                </c:pt>
                <c:pt idx="245">
                  <c:v>3.8730000000000001E-2</c:v>
                </c:pt>
                <c:pt idx="246">
                  <c:v>3.8550000000000001E-2</c:v>
                </c:pt>
                <c:pt idx="247">
                  <c:v>3.8260000000000002E-2</c:v>
                </c:pt>
                <c:pt idx="248">
                  <c:v>3.9149999999999997E-2</c:v>
                </c:pt>
                <c:pt idx="249">
                  <c:v>4.0360000000000104E-2</c:v>
                </c:pt>
                <c:pt idx="250">
                  <c:v>3.909E-2</c:v>
                </c:pt>
                <c:pt idx="251">
                  <c:v>3.7090000000000012E-2</c:v>
                </c:pt>
                <c:pt idx="252">
                  <c:v>3.6840000000000012E-2</c:v>
                </c:pt>
                <c:pt idx="253">
                  <c:v>3.5099999999999999E-2</c:v>
                </c:pt>
                <c:pt idx="254">
                  <c:v>3.6180000000000004E-2</c:v>
                </c:pt>
                <c:pt idx="255">
                  <c:v>3.3440000000000004E-2</c:v>
                </c:pt>
                <c:pt idx="256">
                  <c:v>3.4349999999999999E-2</c:v>
                </c:pt>
                <c:pt idx="257">
                  <c:v>3.3239999999999999E-2</c:v>
                </c:pt>
                <c:pt idx="258">
                  <c:v>3.3959999999999997E-2</c:v>
                </c:pt>
                <c:pt idx="259">
                  <c:v>3.4520000000000002E-2</c:v>
                </c:pt>
                <c:pt idx="260">
                  <c:v>3.6480000000000012E-2</c:v>
                </c:pt>
                <c:pt idx="261">
                  <c:v>3.3770000000000001E-2</c:v>
                </c:pt>
                <c:pt idx="262">
                  <c:v>3.3340000000000002E-2</c:v>
                </c:pt>
                <c:pt idx="263">
                  <c:v>3.2470000000000616E-2</c:v>
                </c:pt>
                <c:pt idx="264">
                  <c:v>3.6070000000000012E-2</c:v>
                </c:pt>
                <c:pt idx="265">
                  <c:v>3.6200000000000052E-2</c:v>
                </c:pt>
                <c:pt idx="266">
                  <c:v>3.4369999999999998E-2</c:v>
                </c:pt>
                <c:pt idx="267">
                  <c:v>3.6520000000000004E-2</c:v>
                </c:pt>
                <c:pt idx="268">
                  <c:v>3.422E-2</c:v>
                </c:pt>
                <c:pt idx="269">
                  <c:v>3.3950000000000001E-2</c:v>
                </c:pt>
                <c:pt idx="270">
                  <c:v>3.3590000000000002E-2</c:v>
                </c:pt>
                <c:pt idx="271">
                  <c:v>3.425000000000001E-2</c:v>
                </c:pt>
                <c:pt idx="272">
                  <c:v>3.211E-2</c:v>
                </c:pt>
                <c:pt idx="273">
                  <c:v>3.551E-2</c:v>
                </c:pt>
                <c:pt idx="274">
                  <c:v>3.3590000000000002E-2</c:v>
                </c:pt>
                <c:pt idx="275">
                  <c:v>3.3000000000000002E-2</c:v>
                </c:pt>
                <c:pt idx="276">
                  <c:v>3.517E-2</c:v>
                </c:pt>
                <c:pt idx="277">
                  <c:v>3.3669999999999999E-2</c:v>
                </c:pt>
                <c:pt idx="278">
                  <c:v>3.2570000000000002E-2</c:v>
                </c:pt>
                <c:pt idx="279">
                  <c:v>3.4229999999999997E-2</c:v>
                </c:pt>
                <c:pt idx="280">
                  <c:v>3.1990000000000005E-2</c:v>
                </c:pt>
                <c:pt idx="281">
                  <c:v>3.4619999999999998E-2</c:v>
                </c:pt>
                <c:pt idx="282">
                  <c:v>3.3669999999999999E-2</c:v>
                </c:pt>
                <c:pt idx="283">
                  <c:v>3.3250000000000002E-2</c:v>
                </c:pt>
                <c:pt idx="284">
                  <c:v>3.2440000000000052E-2</c:v>
                </c:pt>
                <c:pt idx="285">
                  <c:v>3.2820000000000002E-2</c:v>
                </c:pt>
                <c:pt idx="286">
                  <c:v>3.6280000000000055E-2</c:v>
                </c:pt>
                <c:pt idx="287">
                  <c:v>3.885000000000001E-2</c:v>
                </c:pt>
                <c:pt idx="288">
                  <c:v>3.771E-2</c:v>
                </c:pt>
                <c:pt idx="289">
                  <c:v>3.9370000000000002E-2</c:v>
                </c:pt>
                <c:pt idx="290">
                  <c:v>3.7140000000000006E-2</c:v>
                </c:pt>
                <c:pt idx="291">
                  <c:v>3.3779999999999998E-2</c:v>
                </c:pt>
                <c:pt idx="292">
                  <c:v>3.3700000000000001E-2</c:v>
                </c:pt>
                <c:pt idx="293">
                  <c:v>3.5229999999999997E-2</c:v>
                </c:pt>
                <c:pt idx="294">
                  <c:v>3.6200000000000052E-2</c:v>
                </c:pt>
                <c:pt idx="295">
                  <c:v>3.6180000000000004E-2</c:v>
                </c:pt>
                <c:pt idx="296">
                  <c:v>3.458E-2</c:v>
                </c:pt>
                <c:pt idx="297">
                  <c:v>3.8530000000000002E-2</c:v>
                </c:pt>
                <c:pt idx="298">
                  <c:v>4.0710000000000114E-2</c:v>
                </c:pt>
                <c:pt idx="299">
                  <c:v>4.1579999999999985E-2</c:v>
                </c:pt>
                <c:pt idx="300">
                  <c:v>4.113E-2</c:v>
                </c:pt>
                <c:pt idx="301">
                  <c:v>4.1419999999999998E-2</c:v>
                </c:pt>
                <c:pt idx="302">
                  <c:v>3.9450000000000006E-2</c:v>
                </c:pt>
                <c:pt idx="303">
                  <c:v>3.9269999999999999E-2</c:v>
                </c:pt>
                <c:pt idx="304">
                  <c:v>4.1069999999999995E-2</c:v>
                </c:pt>
                <c:pt idx="305">
                  <c:v>4.3529999999999985E-2</c:v>
                </c:pt>
                <c:pt idx="306">
                  <c:v>3.9719999999999998E-2</c:v>
                </c:pt>
                <c:pt idx="307">
                  <c:v>4.4490000000000134E-2</c:v>
                </c:pt>
                <c:pt idx="308">
                  <c:v>4.4299999999999999E-2</c:v>
                </c:pt>
                <c:pt idx="309">
                  <c:v>4.1939999999999998E-2</c:v>
                </c:pt>
                <c:pt idx="310">
                  <c:v>4.6039999999999998E-2</c:v>
                </c:pt>
                <c:pt idx="311">
                  <c:v>4.5920000000000002E-2</c:v>
                </c:pt>
                <c:pt idx="312">
                  <c:v>4.5629999999999976E-2</c:v>
                </c:pt>
                <c:pt idx="313">
                  <c:v>4.0259999999999976E-2</c:v>
                </c:pt>
                <c:pt idx="314">
                  <c:v>4.5909999999999999E-2</c:v>
                </c:pt>
                <c:pt idx="315">
                  <c:v>4.564E-2</c:v>
                </c:pt>
                <c:pt idx="316">
                  <c:v>4.5010000000000112E-2</c:v>
                </c:pt>
                <c:pt idx="317">
                  <c:v>5.1830000000000001E-2</c:v>
                </c:pt>
                <c:pt idx="318">
                  <c:v>5.0169999999999999E-2</c:v>
                </c:pt>
                <c:pt idx="319">
                  <c:v>5.1499999999999997E-2</c:v>
                </c:pt>
                <c:pt idx="320">
                  <c:v>5.1479999999999977E-2</c:v>
                </c:pt>
                <c:pt idx="321">
                  <c:v>5.4050000000000112E-2</c:v>
                </c:pt>
                <c:pt idx="322">
                  <c:v>5.0049999999999997E-2</c:v>
                </c:pt>
                <c:pt idx="323">
                  <c:v>5.7630000000000021E-2</c:v>
                </c:pt>
                <c:pt idx="324">
                  <c:v>5.1340000000000004E-2</c:v>
                </c:pt>
                <c:pt idx="325">
                  <c:v>5.5890000000000134E-2</c:v>
                </c:pt>
                <c:pt idx="326">
                  <c:v>5.0269999999999995E-2</c:v>
                </c:pt>
                <c:pt idx="327">
                  <c:v>5.568E-2</c:v>
                </c:pt>
                <c:pt idx="328">
                  <c:v>5.7849999999999999E-2</c:v>
                </c:pt>
                <c:pt idx="329">
                  <c:v>5.4550000000000022E-2</c:v>
                </c:pt>
                <c:pt idx="330">
                  <c:v>5.6550000000000003E-2</c:v>
                </c:pt>
                <c:pt idx="331">
                  <c:v>5.7740000000000014E-2</c:v>
                </c:pt>
                <c:pt idx="332">
                  <c:v>6.1260000000000002E-2</c:v>
                </c:pt>
                <c:pt idx="333">
                  <c:v>6.318E-2</c:v>
                </c:pt>
                <c:pt idx="334">
                  <c:v>6.3930000000000001E-2</c:v>
                </c:pt>
                <c:pt idx="335">
                  <c:v>6.1699999999999998E-2</c:v>
                </c:pt>
                <c:pt idx="336">
                  <c:v>6.2480000000000133E-2</c:v>
                </c:pt>
                <c:pt idx="337">
                  <c:v>5.9240000000000001E-2</c:v>
                </c:pt>
                <c:pt idx="338">
                  <c:v>6.4720000000000014E-2</c:v>
                </c:pt>
                <c:pt idx="339">
                  <c:v>6.827999999999998E-2</c:v>
                </c:pt>
                <c:pt idx="340">
                  <c:v>6.8269999999999997E-2</c:v>
                </c:pt>
                <c:pt idx="341">
                  <c:v>6.855E-2</c:v>
                </c:pt>
                <c:pt idx="342">
                  <c:v>6.0109999999999997E-2</c:v>
                </c:pt>
                <c:pt idx="343">
                  <c:v>6.2050000000000084E-2</c:v>
                </c:pt>
                <c:pt idx="344">
                  <c:v>7.6380000000000003E-2</c:v>
                </c:pt>
                <c:pt idx="345">
                  <c:v>6.9090000000000124E-2</c:v>
                </c:pt>
                <c:pt idx="346">
                  <c:v>6.5920000000000006E-2</c:v>
                </c:pt>
                <c:pt idx="347">
                  <c:v>6.5370000000000011E-2</c:v>
                </c:pt>
                <c:pt idx="348">
                  <c:v>7.7620000000000008E-2</c:v>
                </c:pt>
                <c:pt idx="349">
                  <c:v>7.4560000000000112E-2</c:v>
                </c:pt>
                <c:pt idx="350">
                  <c:v>7.6670000000000002E-2</c:v>
                </c:pt>
                <c:pt idx="351">
                  <c:v>7.7289999999999998E-2</c:v>
                </c:pt>
                <c:pt idx="352">
                  <c:v>6.8870000000000001E-2</c:v>
                </c:pt>
                <c:pt idx="353">
                  <c:v>6.8430000000000019E-2</c:v>
                </c:pt>
                <c:pt idx="354">
                  <c:v>7.6999999999999999E-2</c:v>
                </c:pt>
                <c:pt idx="355">
                  <c:v>7.1440000000000003E-2</c:v>
                </c:pt>
                <c:pt idx="356">
                  <c:v>7.3590000000000003E-2</c:v>
                </c:pt>
                <c:pt idx="357">
                  <c:v>8.0350000000000005E-2</c:v>
                </c:pt>
                <c:pt idx="358">
                  <c:v>8.4810000000000024E-2</c:v>
                </c:pt>
                <c:pt idx="359">
                  <c:v>9.5060000000000047E-2</c:v>
                </c:pt>
                <c:pt idx="360">
                  <c:v>9.9030000000000062E-2</c:v>
                </c:pt>
                <c:pt idx="361">
                  <c:v>8.72E-2</c:v>
                </c:pt>
                <c:pt idx="362">
                  <c:v>8.0360000000000001E-2</c:v>
                </c:pt>
                <c:pt idx="363">
                  <c:v>8.5640000000000022E-2</c:v>
                </c:pt>
                <c:pt idx="364">
                  <c:v>8.7030000000000024E-2</c:v>
                </c:pt>
                <c:pt idx="365">
                  <c:v>8.9770000000000044E-2</c:v>
                </c:pt>
                <c:pt idx="366">
                  <c:v>9.1520000000000268E-2</c:v>
                </c:pt>
                <c:pt idx="367">
                  <c:v>9.5800000000000024E-2</c:v>
                </c:pt>
                <c:pt idx="368">
                  <c:v>0.10016000000000012</c:v>
                </c:pt>
                <c:pt idx="369">
                  <c:v>9.5350000000000046E-2</c:v>
                </c:pt>
                <c:pt idx="370">
                  <c:v>9.7690000000000027E-2</c:v>
                </c:pt>
                <c:pt idx="371">
                  <c:v>8.9850000000000568E-2</c:v>
                </c:pt>
                <c:pt idx="372">
                  <c:v>9.3860000000000068E-2</c:v>
                </c:pt>
                <c:pt idx="373">
                  <c:v>9.9500000000000727E-2</c:v>
                </c:pt>
                <c:pt idx="374">
                  <c:v>0.10213000000000012</c:v>
                </c:pt>
                <c:pt idx="375">
                  <c:v>0.10222000000000203</c:v>
                </c:pt>
                <c:pt idx="376">
                  <c:v>0.11434</c:v>
                </c:pt>
                <c:pt idx="377">
                  <c:v>0.12120000000000022</c:v>
                </c:pt>
                <c:pt idx="378">
                  <c:v>0.10944000000000002</c:v>
                </c:pt>
                <c:pt idx="379">
                  <c:v>0.11558</c:v>
                </c:pt>
                <c:pt idx="380">
                  <c:v>0.12544000000000041</c:v>
                </c:pt>
              </c:numCache>
            </c:numRef>
          </c:yVal>
          <c:smooth val="1"/>
          <c:extLst xmlns:c16r2="http://schemas.microsoft.com/office/drawing/2015/06/chart">
            <c:ext xmlns:c16="http://schemas.microsoft.com/office/drawing/2014/chart" uri="{C3380CC4-5D6E-409C-BE32-E72D297353CC}">
              <c16:uniqueId val="{00000001-9B91-44AE-B299-13F4A670C957}"/>
            </c:ext>
          </c:extLst>
        </c:ser>
        <c:ser>
          <c:idx val="1"/>
          <c:order val="2"/>
          <c:tx>
            <c:v>Grinding cycle 2</c:v>
          </c:tx>
          <c:marker>
            <c:symbol val="none"/>
          </c:marker>
          <c:xVal>
            <c:numRef>
              <c:f>工作表1!$D$2:$D$382</c:f>
              <c:numCache>
                <c:formatCode>General</c:formatCode>
                <c:ptCount val="381"/>
                <c:pt idx="0">
                  <c:v>440</c:v>
                </c:pt>
                <c:pt idx="1">
                  <c:v>441</c:v>
                </c:pt>
                <c:pt idx="2">
                  <c:v>442</c:v>
                </c:pt>
                <c:pt idx="3">
                  <c:v>443</c:v>
                </c:pt>
                <c:pt idx="4">
                  <c:v>444</c:v>
                </c:pt>
                <c:pt idx="5">
                  <c:v>445</c:v>
                </c:pt>
                <c:pt idx="6">
                  <c:v>446</c:v>
                </c:pt>
                <c:pt idx="7">
                  <c:v>447</c:v>
                </c:pt>
                <c:pt idx="8">
                  <c:v>448</c:v>
                </c:pt>
                <c:pt idx="9">
                  <c:v>449</c:v>
                </c:pt>
                <c:pt idx="10">
                  <c:v>450</c:v>
                </c:pt>
                <c:pt idx="11">
                  <c:v>451</c:v>
                </c:pt>
                <c:pt idx="12">
                  <c:v>452</c:v>
                </c:pt>
                <c:pt idx="13">
                  <c:v>453</c:v>
                </c:pt>
                <c:pt idx="14">
                  <c:v>454</c:v>
                </c:pt>
                <c:pt idx="15">
                  <c:v>455</c:v>
                </c:pt>
                <c:pt idx="16">
                  <c:v>456</c:v>
                </c:pt>
                <c:pt idx="17">
                  <c:v>457</c:v>
                </c:pt>
                <c:pt idx="18">
                  <c:v>458</c:v>
                </c:pt>
                <c:pt idx="19">
                  <c:v>459</c:v>
                </c:pt>
                <c:pt idx="20">
                  <c:v>460</c:v>
                </c:pt>
                <c:pt idx="21">
                  <c:v>461</c:v>
                </c:pt>
                <c:pt idx="22">
                  <c:v>462</c:v>
                </c:pt>
                <c:pt idx="23">
                  <c:v>463</c:v>
                </c:pt>
                <c:pt idx="24">
                  <c:v>464</c:v>
                </c:pt>
                <c:pt idx="25">
                  <c:v>465</c:v>
                </c:pt>
                <c:pt idx="26">
                  <c:v>466</c:v>
                </c:pt>
                <c:pt idx="27">
                  <c:v>467</c:v>
                </c:pt>
                <c:pt idx="28">
                  <c:v>468</c:v>
                </c:pt>
                <c:pt idx="29">
                  <c:v>469</c:v>
                </c:pt>
                <c:pt idx="30">
                  <c:v>470</c:v>
                </c:pt>
                <c:pt idx="31">
                  <c:v>471</c:v>
                </c:pt>
                <c:pt idx="32">
                  <c:v>472</c:v>
                </c:pt>
                <c:pt idx="33">
                  <c:v>473</c:v>
                </c:pt>
                <c:pt idx="34">
                  <c:v>474</c:v>
                </c:pt>
                <c:pt idx="35">
                  <c:v>475</c:v>
                </c:pt>
                <c:pt idx="36">
                  <c:v>476</c:v>
                </c:pt>
                <c:pt idx="37">
                  <c:v>477</c:v>
                </c:pt>
                <c:pt idx="38">
                  <c:v>478</c:v>
                </c:pt>
                <c:pt idx="39">
                  <c:v>479</c:v>
                </c:pt>
                <c:pt idx="40">
                  <c:v>480</c:v>
                </c:pt>
                <c:pt idx="41">
                  <c:v>481</c:v>
                </c:pt>
                <c:pt idx="42">
                  <c:v>482</c:v>
                </c:pt>
                <c:pt idx="43">
                  <c:v>483</c:v>
                </c:pt>
                <c:pt idx="44">
                  <c:v>484</c:v>
                </c:pt>
                <c:pt idx="45">
                  <c:v>485</c:v>
                </c:pt>
                <c:pt idx="46">
                  <c:v>486</c:v>
                </c:pt>
                <c:pt idx="47">
                  <c:v>487</c:v>
                </c:pt>
                <c:pt idx="48">
                  <c:v>488</c:v>
                </c:pt>
                <c:pt idx="49">
                  <c:v>489</c:v>
                </c:pt>
                <c:pt idx="50">
                  <c:v>490</c:v>
                </c:pt>
                <c:pt idx="51">
                  <c:v>491</c:v>
                </c:pt>
                <c:pt idx="52">
                  <c:v>492</c:v>
                </c:pt>
                <c:pt idx="53">
                  <c:v>493</c:v>
                </c:pt>
                <c:pt idx="54">
                  <c:v>494</c:v>
                </c:pt>
                <c:pt idx="55">
                  <c:v>495</c:v>
                </c:pt>
                <c:pt idx="56">
                  <c:v>496</c:v>
                </c:pt>
                <c:pt idx="57">
                  <c:v>497</c:v>
                </c:pt>
                <c:pt idx="58">
                  <c:v>498</c:v>
                </c:pt>
                <c:pt idx="59">
                  <c:v>499</c:v>
                </c:pt>
                <c:pt idx="60">
                  <c:v>500</c:v>
                </c:pt>
                <c:pt idx="61">
                  <c:v>501</c:v>
                </c:pt>
                <c:pt idx="62">
                  <c:v>502</c:v>
                </c:pt>
                <c:pt idx="63">
                  <c:v>503</c:v>
                </c:pt>
                <c:pt idx="64">
                  <c:v>504</c:v>
                </c:pt>
                <c:pt idx="65">
                  <c:v>505</c:v>
                </c:pt>
                <c:pt idx="66">
                  <c:v>506</c:v>
                </c:pt>
                <c:pt idx="67">
                  <c:v>507</c:v>
                </c:pt>
                <c:pt idx="68">
                  <c:v>508</c:v>
                </c:pt>
                <c:pt idx="69">
                  <c:v>509</c:v>
                </c:pt>
                <c:pt idx="70">
                  <c:v>510</c:v>
                </c:pt>
                <c:pt idx="71">
                  <c:v>511</c:v>
                </c:pt>
                <c:pt idx="72">
                  <c:v>512</c:v>
                </c:pt>
                <c:pt idx="73">
                  <c:v>513</c:v>
                </c:pt>
                <c:pt idx="74">
                  <c:v>514</c:v>
                </c:pt>
                <c:pt idx="75">
                  <c:v>515</c:v>
                </c:pt>
                <c:pt idx="76">
                  <c:v>516</c:v>
                </c:pt>
                <c:pt idx="77">
                  <c:v>517</c:v>
                </c:pt>
                <c:pt idx="78">
                  <c:v>518</c:v>
                </c:pt>
                <c:pt idx="79">
                  <c:v>519</c:v>
                </c:pt>
                <c:pt idx="80">
                  <c:v>520</c:v>
                </c:pt>
                <c:pt idx="81">
                  <c:v>521</c:v>
                </c:pt>
                <c:pt idx="82">
                  <c:v>522</c:v>
                </c:pt>
                <c:pt idx="83">
                  <c:v>523</c:v>
                </c:pt>
                <c:pt idx="84">
                  <c:v>524</c:v>
                </c:pt>
                <c:pt idx="85">
                  <c:v>525</c:v>
                </c:pt>
                <c:pt idx="86">
                  <c:v>526</c:v>
                </c:pt>
                <c:pt idx="87">
                  <c:v>527</c:v>
                </c:pt>
                <c:pt idx="88">
                  <c:v>528</c:v>
                </c:pt>
                <c:pt idx="89">
                  <c:v>529</c:v>
                </c:pt>
                <c:pt idx="90">
                  <c:v>530</c:v>
                </c:pt>
                <c:pt idx="91">
                  <c:v>531</c:v>
                </c:pt>
                <c:pt idx="92">
                  <c:v>532</c:v>
                </c:pt>
                <c:pt idx="93">
                  <c:v>533</c:v>
                </c:pt>
                <c:pt idx="94">
                  <c:v>534</c:v>
                </c:pt>
                <c:pt idx="95">
                  <c:v>535</c:v>
                </c:pt>
                <c:pt idx="96">
                  <c:v>536</c:v>
                </c:pt>
                <c:pt idx="97">
                  <c:v>537</c:v>
                </c:pt>
                <c:pt idx="98">
                  <c:v>538</c:v>
                </c:pt>
                <c:pt idx="99">
                  <c:v>539</c:v>
                </c:pt>
                <c:pt idx="100">
                  <c:v>540</c:v>
                </c:pt>
                <c:pt idx="101">
                  <c:v>541</c:v>
                </c:pt>
                <c:pt idx="102">
                  <c:v>542</c:v>
                </c:pt>
                <c:pt idx="103">
                  <c:v>543</c:v>
                </c:pt>
                <c:pt idx="104">
                  <c:v>544</c:v>
                </c:pt>
                <c:pt idx="105">
                  <c:v>545</c:v>
                </c:pt>
                <c:pt idx="106">
                  <c:v>546</c:v>
                </c:pt>
                <c:pt idx="107">
                  <c:v>547</c:v>
                </c:pt>
                <c:pt idx="108">
                  <c:v>548</c:v>
                </c:pt>
                <c:pt idx="109">
                  <c:v>549</c:v>
                </c:pt>
                <c:pt idx="110">
                  <c:v>550</c:v>
                </c:pt>
                <c:pt idx="111">
                  <c:v>551</c:v>
                </c:pt>
                <c:pt idx="112">
                  <c:v>552</c:v>
                </c:pt>
                <c:pt idx="113">
                  <c:v>553</c:v>
                </c:pt>
                <c:pt idx="114">
                  <c:v>554</c:v>
                </c:pt>
                <c:pt idx="115">
                  <c:v>555</c:v>
                </c:pt>
                <c:pt idx="116">
                  <c:v>556</c:v>
                </c:pt>
                <c:pt idx="117">
                  <c:v>557</c:v>
                </c:pt>
                <c:pt idx="118">
                  <c:v>558</c:v>
                </c:pt>
                <c:pt idx="119">
                  <c:v>559</c:v>
                </c:pt>
                <c:pt idx="120">
                  <c:v>560</c:v>
                </c:pt>
                <c:pt idx="121">
                  <c:v>561</c:v>
                </c:pt>
                <c:pt idx="122">
                  <c:v>562</c:v>
                </c:pt>
                <c:pt idx="123">
                  <c:v>563</c:v>
                </c:pt>
                <c:pt idx="124">
                  <c:v>564</c:v>
                </c:pt>
                <c:pt idx="125">
                  <c:v>565</c:v>
                </c:pt>
                <c:pt idx="126">
                  <c:v>566</c:v>
                </c:pt>
                <c:pt idx="127">
                  <c:v>567</c:v>
                </c:pt>
                <c:pt idx="128">
                  <c:v>568</c:v>
                </c:pt>
                <c:pt idx="129">
                  <c:v>569</c:v>
                </c:pt>
                <c:pt idx="130">
                  <c:v>570</c:v>
                </c:pt>
                <c:pt idx="131">
                  <c:v>571</c:v>
                </c:pt>
                <c:pt idx="132">
                  <c:v>572</c:v>
                </c:pt>
                <c:pt idx="133">
                  <c:v>573</c:v>
                </c:pt>
                <c:pt idx="134">
                  <c:v>574</c:v>
                </c:pt>
                <c:pt idx="135">
                  <c:v>575</c:v>
                </c:pt>
                <c:pt idx="136">
                  <c:v>576</c:v>
                </c:pt>
                <c:pt idx="137">
                  <c:v>577</c:v>
                </c:pt>
                <c:pt idx="138">
                  <c:v>578</c:v>
                </c:pt>
                <c:pt idx="139">
                  <c:v>579</c:v>
                </c:pt>
                <c:pt idx="140">
                  <c:v>580</c:v>
                </c:pt>
                <c:pt idx="141">
                  <c:v>581</c:v>
                </c:pt>
                <c:pt idx="142">
                  <c:v>582</c:v>
                </c:pt>
                <c:pt idx="143">
                  <c:v>583</c:v>
                </c:pt>
                <c:pt idx="144">
                  <c:v>584</c:v>
                </c:pt>
                <c:pt idx="145">
                  <c:v>585</c:v>
                </c:pt>
                <c:pt idx="146">
                  <c:v>586</c:v>
                </c:pt>
                <c:pt idx="147">
                  <c:v>587</c:v>
                </c:pt>
                <c:pt idx="148">
                  <c:v>588</c:v>
                </c:pt>
                <c:pt idx="149">
                  <c:v>589</c:v>
                </c:pt>
                <c:pt idx="150">
                  <c:v>590</c:v>
                </c:pt>
                <c:pt idx="151">
                  <c:v>591</c:v>
                </c:pt>
                <c:pt idx="152">
                  <c:v>592</c:v>
                </c:pt>
                <c:pt idx="153">
                  <c:v>593</c:v>
                </c:pt>
                <c:pt idx="154">
                  <c:v>594</c:v>
                </c:pt>
                <c:pt idx="155">
                  <c:v>595</c:v>
                </c:pt>
                <c:pt idx="156">
                  <c:v>596</c:v>
                </c:pt>
                <c:pt idx="157">
                  <c:v>597</c:v>
                </c:pt>
                <c:pt idx="158">
                  <c:v>598</c:v>
                </c:pt>
                <c:pt idx="159">
                  <c:v>599</c:v>
                </c:pt>
                <c:pt idx="160">
                  <c:v>600</c:v>
                </c:pt>
                <c:pt idx="161">
                  <c:v>601</c:v>
                </c:pt>
                <c:pt idx="162">
                  <c:v>602</c:v>
                </c:pt>
                <c:pt idx="163">
                  <c:v>603</c:v>
                </c:pt>
                <c:pt idx="164">
                  <c:v>604</c:v>
                </c:pt>
                <c:pt idx="165">
                  <c:v>605</c:v>
                </c:pt>
                <c:pt idx="166">
                  <c:v>606</c:v>
                </c:pt>
                <c:pt idx="167">
                  <c:v>607</c:v>
                </c:pt>
                <c:pt idx="168">
                  <c:v>608</c:v>
                </c:pt>
                <c:pt idx="169">
                  <c:v>609</c:v>
                </c:pt>
                <c:pt idx="170">
                  <c:v>610</c:v>
                </c:pt>
                <c:pt idx="171">
                  <c:v>611</c:v>
                </c:pt>
                <c:pt idx="172">
                  <c:v>612</c:v>
                </c:pt>
                <c:pt idx="173">
                  <c:v>613</c:v>
                </c:pt>
                <c:pt idx="174">
                  <c:v>614</c:v>
                </c:pt>
                <c:pt idx="175">
                  <c:v>615</c:v>
                </c:pt>
                <c:pt idx="176">
                  <c:v>616</c:v>
                </c:pt>
                <c:pt idx="177">
                  <c:v>617</c:v>
                </c:pt>
                <c:pt idx="178">
                  <c:v>618</c:v>
                </c:pt>
                <c:pt idx="179">
                  <c:v>619</c:v>
                </c:pt>
                <c:pt idx="180">
                  <c:v>620</c:v>
                </c:pt>
                <c:pt idx="181">
                  <c:v>621</c:v>
                </c:pt>
                <c:pt idx="182">
                  <c:v>622</c:v>
                </c:pt>
                <c:pt idx="183">
                  <c:v>623</c:v>
                </c:pt>
                <c:pt idx="184">
                  <c:v>624</c:v>
                </c:pt>
                <c:pt idx="185">
                  <c:v>625</c:v>
                </c:pt>
                <c:pt idx="186">
                  <c:v>626</c:v>
                </c:pt>
                <c:pt idx="187">
                  <c:v>627</c:v>
                </c:pt>
                <c:pt idx="188">
                  <c:v>628</c:v>
                </c:pt>
                <c:pt idx="189">
                  <c:v>629</c:v>
                </c:pt>
                <c:pt idx="190">
                  <c:v>630</c:v>
                </c:pt>
                <c:pt idx="191">
                  <c:v>631</c:v>
                </c:pt>
                <c:pt idx="192">
                  <c:v>632</c:v>
                </c:pt>
                <c:pt idx="193">
                  <c:v>633</c:v>
                </c:pt>
                <c:pt idx="194">
                  <c:v>634</c:v>
                </c:pt>
                <c:pt idx="195">
                  <c:v>635</c:v>
                </c:pt>
                <c:pt idx="196">
                  <c:v>636</c:v>
                </c:pt>
                <c:pt idx="197">
                  <c:v>637</c:v>
                </c:pt>
                <c:pt idx="198">
                  <c:v>638</c:v>
                </c:pt>
                <c:pt idx="199">
                  <c:v>639</c:v>
                </c:pt>
                <c:pt idx="200">
                  <c:v>640</c:v>
                </c:pt>
                <c:pt idx="201">
                  <c:v>641</c:v>
                </c:pt>
                <c:pt idx="202">
                  <c:v>642</c:v>
                </c:pt>
                <c:pt idx="203">
                  <c:v>643</c:v>
                </c:pt>
                <c:pt idx="204">
                  <c:v>644</c:v>
                </c:pt>
                <c:pt idx="205">
                  <c:v>645</c:v>
                </c:pt>
                <c:pt idx="206">
                  <c:v>646</c:v>
                </c:pt>
                <c:pt idx="207">
                  <c:v>647</c:v>
                </c:pt>
                <c:pt idx="208">
                  <c:v>648</c:v>
                </c:pt>
                <c:pt idx="209">
                  <c:v>649</c:v>
                </c:pt>
                <c:pt idx="210">
                  <c:v>650</c:v>
                </c:pt>
                <c:pt idx="211">
                  <c:v>651</c:v>
                </c:pt>
                <c:pt idx="212">
                  <c:v>652</c:v>
                </c:pt>
                <c:pt idx="213">
                  <c:v>653</c:v>
                </c:pt>
                <c:pt idx="214">
                  <c:v>654</c:v>
                </c:pt>
                <c:pt idx="215">
                  <c:v>655</c:v>
                </c:pt>
                <c:pt idx="216">
                  <c:v>656</c:v>
                </c:pt>
                <c:pt idx="217">
                  <c:v>657</c:v>
                </c:pt>
                <c:pt idx="218">
                  <c:v>658</c:v>
                </c:pt>
                <c:pt idx="219">
                  <c:v>659</c:v>
                </c:pt>
                <c:pt idx="220">
                  <c:v>660</c:v>
                </c:pt>
                <c:pt idx="221">
                  <c:v>661</c:v>
                </c:pt>
                <c:pt idx="222">
                  <c:v>662</c:v>
                </c:pt>
                <c:pt idx="223">
                  <c:v>663</c:v>
                </c:pt>
                <c:pt idx="224">
                  <c:v>664</c:v>
                </c:pt>
                <c:pt idx="225">
                  <c:v>665</c:v>
                </c:pt>
                <c:pt idx="226">
                  <c:v>666</c:v>
                </c:pt>
                <c:pt idx="227">
                  <c:v>667</c:v>
                </c:pt>
                <c:pt idx="228">
                  <c:v>668</c:v>
                </c:pt>
                <c:pt idx="229">
                  <c:v>669</c:v>
                </c:pt>
                <c:pt idx="230">
                  <c:v>670</c:v>
                </c:pt>
                <c:pt idx="231">
                  <c:v>671</c:v>
                </c:pt>
                <c:pt idx="232">
                  <c:v>672</c:v>
                </c:pt>
                <c:pt idx="233">
                  <c:v>673</c:v>
                </c:pt>
                <c:pt idx="234">
                  <c:v>674</c:v>
                </c:pt>
                <c:pt idx="235">
                  <c:v>675</c:v>
                </c:pt>
                <c:pt idx="236">
                  <c:v>676</c:v>
                </c:pt>
                <c:pt idx="237">
                  <c:v>677</c:v>
                </c:pt>
                <c:pt idx="238">
                  <c:v>678</c:v>
                </c:pt>
                <c:pt idx="239">
                  <c:v>679</c:v>
                </c:pt>
                <c:pt idx="240">
                  <c:v>680</c:v>
                </c:pt>
                <c:pt idx="241">
                  <c:v>681</c:v>
                </c:pt>
                <c:pt idx="242">
                  <c:v>682</c:v>
                </c:pt>
                <c:pt idx="243">
                  <c:v>683</c:v>
                </c:pt>
                <c:pt idx="244">
                  <c:v>684</c:v>
                </c:pt>
                <c:pt idx="245">
                  <c:v>685</c:v>
                </c:pt>
                <c:pt idx="246">
                  <c:v>686</c:v>
                </c:pt>
                <c:pt idx="247">
                  <c:v>687</c:v>
                </c:pt>
                <c:pt idx="248">
                  <c:v>688</c:v>
                </c:pt>
                <c:pt idx="249">
                  <c:v>689</c:v>
                </c:pt>
                <c:pt idx="250">
                  <c:v>690</c:v>
                </c:pt>
                <c:pt idx="251">
                  <c:v>691</c:v>
                </c:pt>
                <c:pt idx="252">
                  <c:v>692</c:v>
                </c:pt>
                <c:pt idx="253">
                  <c:v>693</c:v>
                </c:pt>
                <c:pt idx="254">
                  <c:v>694</c:v>
                </c:pt>
                <c:pt idx="255">
                  <c:v>695</c:v>
                </c:pt>
                <c:pt idx="256">
                  <c:v>696</c:v>
                </c:pt>
                <c:pt idx="257">
                  <c:v>697</c:v>
                </c:pt>
                <c:pt idx="258">
                  <c:v>698</c:v>
                </c:pt>
                <c:pt idx="259">
                  <c:v>699</c:v>
                </c:pt>
                <c:pt idx="260">
                  <c:v>700</c:v>
                </c:pt>
                <c:pt idx="261">
                  <c:v>701</c:v>
                </c:pt>
                <c:pt idx="262">
                  <c:v>702</c:v>
                </c:pt>
                <c:pt idx="263">
                  <c:v>703</c:v>
                </c:pt>
                <c:pt idx="264">
                  <c:v>704</c:v>
                </c:pt>
                <c:pt idx="265">
                  <c:v>705</c:v>
                </c:pt>
                <c:pt idx="266">
                  <c:v>706</c:v>
                </c:pt>
                <c:pt idx="267">
                  <c:v>707</c:v>
                </c:pt>
                <c:pt idx="268">
                  <c:v>708</c:v>
                </c:pt>
                <c:pt idx="269">
                  <c:v>709</c:v>
                </c:pt>
                <c:pt idx="270">
                  <c:v>710</c:v>
                </c:pt>
                <c:pt idx="271">
                  <c:v>711</c:v>
                </c:pt>
                <c:pt idx="272">
                  <c:v>712</c:v>
                </c:pt>
                <c:pt idx="273">
                  <c:v>713</c:v>
                </c:pt>
                <c:pt idx="274">
                  <c:v>714</c:v>
                </c:pt>
                <c:pt idx="275">
                  <c:v>715</c:v>
                </c:pt>
                <c:pt idx="276">
                  <c:v>716</c:v>
                </c:pt>
                <c:pt idx="277">
                  <c:v>717</c:v>
                </c:pt>
                <c:pt idx="278">
                  <c:v>718</c:v>
                </c:pt>
                <c:pt idx="279">
                  <c:v>719</c:v>
                </c:pt>
                <c:pt idx="280">
                  <c:v>720</c:v>
                </c:pt>
                <c:pt idx="281">
                  <c:v>721</c:v>
                </c:pt>
                <c:pt idx="282">
                  <c:v>722</c:v>
                </c:pt>
                <c:pt idx="283">
                  <c:v>723</c:v>
                </c:pt>
                <c:pt idx="284">
                  <c:v>724</c:v>
                </c:pt>
                <c:pt idx="285">
                  <c:v>725</c:v>
                </c:pt>
                <c:pt idx="286">
                  <c:v>726</c:v>
                </c:pt>
                <c:pt idx="287">
                  <c:v>727</c:v>
                </c:pt>
                <c:pt idx="288">
                  <c:v>728</c:v>
                </c:pt>
                <c:pt idx="289">
                  <c:v>729</c:v>
                </c:pt>
                <c:pt idx="290">
                  <c:v>730</c:v>
                </c:pt>
                <c:pt idx="291">
                  <c:v>731</c:v>
                </c:pt>
                <c:pt idx="292">
                  <c:v>732</c:v>
                </c:pt>
                <c:pt idx="293">
                  <c:v>733</c:v>
                </c:pt>
                <c:pt idx="294">
                  <c:v>734</c:v>
                </c:pt>
                <c:pt idx="295">
                  <c:v>735</c:v>
                </c:pt>
                <c:pt idx="296">
                  <c:v>736</c:v>
                </c:pt>
                <c:pt idx="297">
                  <c:v>737</c:v>
                </c:pt>
                <c:pt idx="298">
                  <c:v>738</c:v>
                </c:pt>
                <c:pt idx="299">
                  <c:v>739</c:v>
                </c:pt>
                <c:pt idx="300">
                  <c:v>740</c:v>
                </c:pt>
                <c:pt idx="301">
                  <c:v>741</c:v>
                </c:pt>
                <c:pt idx="302">
                  <c:v>742</c:v>
                </c:pt>
                <c:pt idx="303">
                  <c:v>743</c:v>
                </c:pt>
                <c:pt idx="304">
                  <c:v>744</c:v>
                </c:pt>
                <c:pt idx="305">
                  <c:v>745</c:v>
                </c:pt>
                <c:pt idx="306">
                  <c:v>746</c:v>
                </c:pt>
                <c:pt idx="307">
                  <c:v>747</c:v>
                </c:pt>
                <c:pt idx="308">
                  <c:v>748</c:v>
                </c:pt>
                <c:pt idx="309">
                  <c:v>749</c:v>
                </c:pt>
                <c:pt idx="310">
                  <c:v>750</c:v>
                </c:pt>
                <c:pt idx="311">
                  <c:v>751</c:v>
                </c:pt>
                <c:pt idx="312">
                  <c:v>752</c:v>
                </c:pt>
                <c:pt idx="313">
                  <c:v>753</c:v>
                </c:pt>
                <c:pt idx="314">
                  <c:v>754</c:v>
                </c:pt>
                <c:pt idx="315">
                  <c:v>755</c:v>
                </c:pt>
                <c:pt idx="316">
                  <c:v>756</c:v>
                </c:pt>
                <c:pt idx="317">
                  <c:v>757</c:v>
                </c:pt>
                <c:pt idx="318">
                  <c:v>758</c:v>
                </c:pt>
                <c:pt idx="319">
                  <c:v>759</c:v>
                </c:pt>
                <c:pt idx="320">
                  <c:v>760</c:v>
                </c:pt>
                <c:pt idx="321">
                  <c:v>761</c:v>
                </c:pt>
                <c:pt idx="322">
                  <c:v>762</c:v>
                </c:pt>
                <c:pt idx="323">
                  <c:v>763</c:v>
                </c:pt>
                <c:pt idx="324">
                  <c:v>764</c:v>
                </c:pt>
                <c:pt idx="325">
                  <c:v>765</c:v>
                </c:pt>
                <c:pt idx="326">
                  <c:v>766</c:v>
                </c:pt>
                <c:pt idx="327">
                  <c:v>767</c:v>
                </c:pt>
                <c:pt idx="328">
                  <c:v>768</c:v>
                </c:pt>
                <c:pt idx="329">
                  <c:v>769</c:v>
                </c:pt>
                <c:pt idx="330">
                  <c:v>770</c:v>
                </c:pt>
                <c:pt idx="331">
                  <c:v>771</c:v>
                </c:pt>
                <c:pt idx="332">
                  <c:v>772</c:v>
                </c:pt>
                <c:pt idx="333">
                  <c:v>773</c:v>
                </c:pt>
                <c:pt idx="334">
                  <c:v>774</c:v>
                </c:pt>
                <c:pt idx="335">
                  <c:v>775</c:v>
                </c:pt>
                <c:pt idx="336">
                  <c:v>776</c:v>
                </c:pt>
                <c:pt idx="337">
                  <c:v>777</c:v>
                </c:pt>
                <c:pt idx="338">
                  <c:v>778</c:v>
                </c:pt>
                <c:pt idx="339">
                  <c:v>779</c:v>
                </c:pt>
                <c:pt idx="340">
                  <c:v>780</c:v>
                </c:pt>
                <c:pt idx="341">
                  <c:v>781</c:v>
                </c:pt>
                <c:pt idx="342">
                  <c:v>782</c:v>
                </c:pt>
                <c:pt idx="343">
                  <c:v>783</c:v>
                </c:pt>
                <c:pt idx="344">
                  <c:v>784</c:v>
                </c:pt>
                <c:pt idx="345">
                  <c:v>785</c:v>
                </c:pt>
                <c:pt idx="346">
                  <c:v>786</c:v>
                </c:pt>
                <c:pt idx="347">
                  <c:v>787</c:v>
                </c:pt>
                <c:pt idx="348">
                  <c:v>788</c:v>
                </c:pt>
                <c:pt idx="349">
                  <c:v>789</c:v>
                </c:pt>
                <c:pt idx="350">
                  <c:v>790</c:v>
                </c:pt>
                <c:pt idx="351">
                  <c:v>791</c:v>
                </c:pt>
                <c:pt idx="352">
                  <c:v>792</c:v>
                </c:pt>
                <c:pt idx="353">
                  <c:v>793</c:v>
                </c:pt>
                <c:pt idx="354">
                  <c:v>794</c:v>
                </c:pt>
                <c:pt idx="355">
                  <c:v>795</c:v>
                </c:pt>
                <c:pt idx="356">
                  <c:v>796</c:v>
                </c:pt>
                <c:pt idx="357">
                  <c:v>797</c:v>
                </c:pt>
                <c:pt idx="358">
                  <c:v>798</c:v>
                </c:pt>
                <c:pt idx="359">
                  <c:v>799</c:v>
                </c:pt>
                <c:pt idx="360">
                  <c:v>800</c:v>
                </c:pt>
                <c:pt idx="361">
                  <c:v>801</c:v>
                </c:pt>
                <c:pt idx="362">
                  <c:v>802</c:v>
                </c:pt>
                <c:pt idx="363">
                  <c:v>803</c:v>
                </c:pt>
                <c:pt idx="364">
                  <c:v>804</c:v>
                </c:pt>
                <c:pt idx="365">
                  <c:v>805</c:v>
                </c:pt>
                <c:pt idx="366">
                  <c:v>806</c:v>
                </c:pt>
                <c:pt idx="367">
                  <c:v>807</c:v>
                </c:pt>
                <c:pt idx="368">
                  <c:v>808</c:v>
                </c:pt>
                <c:pt idx="369">
                  <c:v>809</c:v>
                </c:pt>
                <c:pt idx="370">
                  <c:v>810</c:v>
                </c:pt>
                <c:pt idx="371">
                  <c:v>811</c:v>
                </c:pt>
                <c:pt idx="372">
                  <c:v>812</c:v>
                </c:pt>
                <c:pt idx="373">
                  <c:v>813</c:v>
                </c:pt>
                <c:pt idx="374">
                  <c:v>814</c:v>
                </c:pt>
                <c:pt idx="375">
                  <c:v>815</c:v>
                </c:pt>
                <c:pt idx="376">
                  <c:v>816</c:v>
                </c:pt>
                <c:pt idx="377">
                  <c:v>817</c:v>
                </c:pt>
                <c:pt idx="378">
                  <c:v>818</c:v>
                </c:pt>
                <c:pt idx="379">
                  <c:v>819</c:v>
                </c:pt>
                <c:pt idx="380">
                  <c:v>820</c:v>
                </c:pt>
              </c:numCache>
            </c:numRef>
          </c:xVal>
          <c:yVal>
            <c:numRef>
              <c:f>工作表1!$E$2:$E$382</c:f>
              <c:numCache>
                <c:formatCode>General</c:formatCode>
                <c:ptCount val="381"/>
                <c:pt idx="0">
                  <c:v>2.9319999999999999E-2</c:v>
                </c:pt>
                <c:pt idx="1">
                  <c:v>2.8810000000000002E-2</c:v>
                </c:pt>
                <c:pt idx="2">
                  <c:v>2.8749999999999998E-2</c:v>
                </c:pt>
                <c:pt idx="3">
                  <c:v>2.7620000000000002E-2</c:v>
                </c:pt>
                <c:pt idx="4">
                  <c:v>2.8070000000000001E-2</c:v>
                </c:pt>
                <c:pt idx="5">
                  <c:v>2.9640000000000041E-2</c:v>
                </c:pt>
                <c:pt idx="6">
                  <c:v>2.6480000000000052E-2</c:v>
                </c:pt>
                <c:pt idx="7">
                  <c:v>2.7090000000000052E-2</c:v>
                </c:pt>
                <c:pt idx="8">
                  <c:v>2.6810000000000011E-2</c:v>
                </c:pt>
                <c:pt idx="9">
                  <c:v>2.8629999999999999E-2</c:v>
                </c:pt>
                <c:pt idx="10">
                  <c:v>2.9569999999999999E-2</c:v>
                </c:pt>
                <c:pt idx="11">
                  <c:v>2.8170000000000001E-2</c:v>
                </c:pt>
                <c:pt idx="12">
                  <c:v>3.0519999999999999E-2</c:v>
                </c:pt>
                <c:pt idx="13">
                  <c:v>2.937E-2</c:v>
                </c:pt>
                <c:pt idx="14">
                  <c:v>3.1960000000000002E-2</c:v>
                </c:pt>
                <c:pt idx="15">
                  <c:v>3.1310000000000004E-2</c:v>
                </c:pt>
                <c:pt idx="16">
                  <c:v>3.5430000000000052E-2</c:v>
                </c:pt>
                <c:pt idx="17">
                  <c:v>3.5950000000000003E-2</c:v>
                </c:pt>
                <c:pt idx="18">
                  <c:v>3.9820000000000001E-2</c:v>
                </c:pt>
                <c:pt idx="19">
                  <c:v>4.3199999999999995E-2</c:v>
                </c:pt>
                <c:pt idx="20">
                  <c:v>5.9520000000000003E-2</c:v>
                </c:pt>
                <c:pt idx="21">
                  <c:v>5.9750000000000934E-2</c:v>
                </c:pt>
                <c:pt idx="22">
                  <c:v>5.7910000000000114E-2</c:v>
                </c:pt>
                <c:pt idx="23">
                  <c:v>6.2160000000000104E-2</c:v>
                </c:pt>
                <c:pt idx="24">
                  <c:v>7.3050000000000004E-2</c:v>
                </c:pt>
                <c:pt idx="25">
                  <c:v>7.9120000000000024E-2</c:v>
                </c:pt>
                <c:pt idx="26">
                  <c:v>9.4280000000000003E-2</c:v>
                </c:pt>
                <c:pt idx="27">
                  <c:v>0.10401000000000002</c:v>
                </c:pt>
                <c:pt idx="28">
                  <c:v>0.11955</c:v>
                </c:pt>
                <c:pt idx="29">
                  <c:v>0.1323</c:v>
                </c:pt>
                <c:pt idx="30">
                  <c:v>0.15458000000000024</c:v>
                </c:pt>
                <c:pt idx="31">
                  <c:v>0.16958000000000001</c:v>
                </c:pt>
                <c:pt idx="32">
                  <c:v>0.18667</c:v>
                </c:pt>
                <c:pt idx="33">
                  <c:v>0.20852000000000001</c:v>
                </c:pt>
                <c:pt idx="34">
                  <c:v>0.22750999999999999</c:v>
                </c:pt>
                <c:pt idx="35">
                  <c:v>0.24307999999999999</c:v>
                </c:pt>
                <c:pt idx="36">
                  <c:v>0.25728000000000001</c:v>
                </c:pt>
                <c:pt idx="37">
                  <c:v>0.27231000000000088</c:v>
                </c:pt>
                <c:pt idx="38">
                  <c:v>0.28997000000000689</c:v>
                </c:pt>
                <c:pt idx="39">
                  <c:v>0.30107000000000672</c:v>
                </c:pt>
                <c:pt idx="40">
                  <c:v>0.31003000000000008</c:v>
                </c:pt>
                <c:pt idx="41">
                  <c:v>0.31762000000000734</c:v>
                </c:pt>
                <c:pt idx="42">
                  <c:v>0.32905000000000734</c:v>
                </c:pt>
                <c:pt idx="43">
                  <c:v>0.3357600000000065</c:v>
                </c:pt>
                <c:pt idx="44">
                  <c:v>0.34103</c:v>
                </c:pt>
                <c:pt idx="45">
                  <c:v>0.34763000000000011</c:v>
                </c:pt>
                <c:pt idx="46">
                  <c:v>0.34827000000000002</c:v>
                </c:pt>
                <c:pt idx="47">
                  <c:v>0.3517300000000001</c:v>
                </c:pt>
                <c:pt idx="48">
                  <c:v>0.34921000000000002</c:v>
                </c:pt>
                <c:pt idx="49">
                  <c:v>0.36463000000000001</c:v>
                </c:pt>
                <c:pt idx="50">
                  <c:v>0.37033000000000038</c:v>
                </c:pt>
                <c:pt idx="51">
                  <c:v>0.3765200000000084</c:v>
                </c:pt>
                <c:pt idx="52">
                  <c:v>0.38238000000001193</c:v>
                </c:pt>
                <c:pt idx="53">
                  <c:v>0.38155000000000538</c:v>
                </c:pt>
                <c:pt idx="54">
                  <c:v>0.40028000000000002</c:v>
                </c:pt>
                <c:pt idx="55">
                  <c:v>0.41069</c:v>
                </c:pt>
                <c:pt idx="56">
                  <c:v>0.41527000000000008</c:v>
                </c:pt>
                <c:pt idx="57">
                  <c:v>0.42945000000000288</c:v>
                </c:pt>
                <c:pt idx="58">
                  <c:v>0.44728999999999997</c:v>
                </c:pt>
                <c:pt idx="59">
                  <c:v>0.46044000000000002</c:v>
                </c:pt>
                <c:pt idx="60">
                  <c:v>0.4767300000000001</c:v>
                </c:pt>
                <c:pt idx="61">
                  <c:v>0.49365000000000031</c:v>
                </c:pt>
                <c:pt idx="62">
                  <c:v>0.50866999999999996</c:v>
                </c:pt>
                <c:pt idx="63">
                  <c:v>0.53320000000000001</c:v>
                </c:pt>
                <c:pt idx="64">
                  <c:v>0.54181000000000001</c:v>
                </c:pt>
                <c:pt idx="65">
                  <c:v>0.55749000000000004</c:v>
                </c:pt>
                <c:pt idx="66">
                  <c:v>0.57860000000001355</c:v>
                </c:pt>
                <c:pt idx="67">
                  <c:v>0.60302999999999995</c:v>
                </c:pt>
                <c:pt idx="68">
                  <c:v>0.61312000000001265</c:v>
                </c:pt>
                <c:pt idx="69">
                  <c:v>0.62888999999999995</c:v>
                </c:pt>
                <c:pt idx="70">
                  <c:v>0.65544000000001479</c:v>
                </c:pt>
                <c:pt idx="71">
                  <c:v>0.66470000000001905</c:v>
                </c:pt>
                <c:pt idx="72">
                  <c:v>0.69128999999999996</c:v>
                </c:pt>
                <c:pt idx="73">
                  <c:v>0.70598000000000005</c:v>
                </c:pt>
                <c:pt idx="74">
                  <c:v>0.73475000000001456</c:v>
                </c:pt>
                <c:pt idx="75">
                  <c:v>0.74728000000000061</c:v>
                </c:pt>
                <c:pt idx="76">
                  <c:v>0.76189000000001894</c:v>
                </c:pt>
                <c:pt idx="77">
                  <c:v>0.78047</c:v>
                </c:pt>
                <c:pt idx="78">
                  <c:v>0.79537000000000002</c:v>
                </c:pt>
                <c:pt idx="79">
                  <c:v>0.81176999999999999</c:v>
                </c:pt>
                <c:pt idx="80">
                  <c:v>0.81730999999999998</c:v>
                </c:pt>
                <c:pt idx="81">
                  <c:v>0.83900000000000063</c:v>
                </c:pt>
                <c:pt idx="82">
                  <c:v>0.83916000000000002</c:v>
                </c:pt>
                <c:pt idx="83">
                  <c:v>0.87095000000001332</c:v>
                </c:pt>
                <c:pt idx="84">
                  <c:v>0.87891000000000064</c:v>
                </c:pt>
                <c:pt idx="85">
                  <c:v>0.88200999999999996</c:v>
                </c:pt>
                <c:pt idx="86">
                  <c:v>0.90042999999999951</c:v>
                </c:pt>
                <c:pt idx="87">
                  <c:v>0.90656999999998678</c:v>
                </c:pt>
                <c:pt idx="88">
                  <c:v>0.91156999999998956</c:v>
                </c:pt>
                <c:pt idx="89">
                  <c:v>0.92476999999999998</c:v>
                </c:pt>
                <c:pt idx="90">
                  <c:v>0.93447999999999998</c:v>
                </c:pt>
                <c:pt idx="91">
                  <c:v>0.94362000000001456</c:v>
                </c:pt>
                <c:pt idx="92">
                  <c:v>0.94289000000001388</c:v>
                </c:pt>
                <c:pt idx="93">
                  <c:v>0.95613999999999999</c:v>
                </c:pt>
                <c:pt idx="94">
                  <c:v>0.9617400000000168</c:v>
                </c:pt>
                <c:pt idx="95">
                  <c:v>0.96831999999999996</c:v>
                </c:pt>
                <c:pt idx="96">
                  <c:v>0.97633000000000003</c:v>
                </c:pt>
                <c:pt idx="97">
                  <c:v>0.98156999999998318</c:v>
                </c:pt>
                <c:pt idx="98">
                  <c:v>0.97653000000000001</c:v>
                </c:pt>
                <c:pt idx="99">
                  <c:v>0.98984000000000005</c:v>
                </c:pt>
                <c:pt idx="100">
                  <c:v>0.99402999999999997</c:v>
                </c:pt>
                <c:pt idx="101">
                  <c:v>0.99349999999999949</c:v>
                </c:pt>
                <c:pt idx="102">
                  <c:v>0.99855999999999956</c:v>
                </c:pt>
                <c:pt idx="103">
                  <c:v>0.99436999999998532</c:v>
                </c:pt>
                <c:pt idx="104">
                  <c:v>0.99617</c:v>
                </c:pt>
                <c:pt idx="105">
                  <c:v>0.98357000000000006</c:v>
                </c:pt>
                <c:pt idx="106">
                  <c:v>0.99885999999999997</c:v>
                </c:pt>
                <c:pt idx="107">
                  <c:v>0.99963000000000002</c:v>
                </c:pt>
                <c:pt idx="108">
                  <c:v>0.99814000000000003</c:v>
                </c:pt>
                <c:pt idx="109">
                  <c:v>1</c:v>
                </c:pt>
                <c:pt idx="110">
                  <c:v>0.98805999999999949</c:v>
                </c:pt>
                <c:pt idx="111">
                  <c:v>0.98894000000000004</c:v>
                </c:pt>
                <c:pt idx="112">
                  <c:v>0.97515000000000063</c:v>
                </c:pt>
                <c:pt idx="113">
                  <c:v>0.98341999999998442</c:v>
                </c:pt>
                <c:pt idx="114">
                  <c:v>0.96404000000001422</c:v>
                </c:pt>
                <c:pt idx="115">
                  <c:v>0.97230000000000005</c:v>
                </c:pt>
                <c:pt idx="116">
                  <c:v>0.96231</c:v>
                </c:pt>
                <c:pt idx="117">
                  <c:v>0.97221000000000002</c:v>
                </c:pt>
                <c:pt idx="118">
                  <c:v>0.96996000000000004</c:v>
                </c:pt>
                <c:pt idx="119">
                  <c:v>0.96192000000001165</c:v>
                </c:pt>
                <c:pt idx="120">
                  <c:v>0.96272000000001456</c:v>
                </c:pt>
                <c:pt idx="121">
                  <c:v>0.95165000000000965</c:v>
                </c:pt>
                <c:pt idx="122">
                  <c:v>0.94637000000000004</c:v>
                </c:pt>
                <c:pt idx="123">
                  <c:v>0.93696000000000002</c:v>
                </c:pt>
                <c:pt idx="124">
                  <c:v>0.95030000000000003</c:v>
                </c:pt>
                <c:pt idx="125">
                  <c:v>0.93247000000000002</c:v>
                </c:pt>
                <c:pt idx="126">
                  <c:v>0.92962000000001332</c:v>
                </c:pt>
                <c:pt idx="127">
                  <c:v>0.92625000000000002</c:v>
                </c:pt>
                <c:pt idx="128">
                  <c:v>0.91827999999999999</c:v>
                </c:pt>
                <c:pt idx="129">
                  <c:v>0.91213</c:v>
                </c:pt>
                <c:pt idx="130">
                  <c:v>0.91732999999999998</c:v>
                </c:pt>
                <c:pt idx="131">
                  <c:v>0.89610999999999996</c:v>
                </c:pt>
                <c:pt idx="132">
                  <c:v>0.90175000000000005</c:v>
                </c:pt>
                <c:pt idx="133">
                  <c:v>0.87751999999999997</c:v>
                </c:pt>
                <c:pt idx="134">
                  <c:v>0.87881000000000065</c:v>
                </c:pt>
                <c:pt idx="135">
                  <c:v>0.87655000000000005</c:v>
                </c:pt>
                <c:pt idx="136">
                  <c:v>0.86500999999999995</c:v>
                </c:pt>
                <c:pt idx="137">
                  <c:v>0.85221999999999998</c:v>
                </c:pt>
                <c:pt idx="138">
                  <c:v>0.85695000000000165</c:v>
                </c:pt>
                <c:pt idx="139">
                  <c:v>0.84673000000000065</c:v>
                </c:pt>
                <c:pt idx="140">
                  <c:v>0.83611999999999997</c:v>
                </c:pt>
                <c:pt idx="141">
                  <c:v>0.82296000000000002</c:v>
                </c:pt>
                <c:pt idx="142">
                  <c:v>0.81505000000000005</c:v>
                </c:pt>
                <c:pt idx="143">
                  <c:v>0.82347999999999999</c:v>
                </c:pt>
                <c:pt idx="144">
                  <c:v>0.81033999999999951</c:v>
                </c:pt>
                <c:pt idx="145">
                  <c:v>0.8045099999999995</c:v>
                </c:pt>
                <c:pt idx="146">
                  <c:v>0.78903999999999996</c:v>
                </c:pt>
                <c:pt idx="147">
                  <c:v>0.77994000000001951</c:v>
                </c:pt>
                <c:pt idx="148">
                  <c:v>0.77558000000000005</c:v>
                </c:pt>
                <c:pt idx="149">
                  <c:v>0.76550000000000062</c:v>
                </c:pt>
                <c:pt idx="150">
                  <c:v>0.76258999999999999</c:v>
                </c:pt>
                <c:pt idx="151">
                  <c:v>0.76185000000001546</c:v>
                </c:pt>
                <c:pt idx="152">
                  <c:v>0.73616000000000004</c:v>
                </c:pt>
                <c:pt idx="153">
                  <c:v>0.73167000000001681</c:v>
                </c:pt>
                <c:pt idx="154">
                  <c:v>0.72763000000001299</c:v>
                </c:pt>
                <c:pt idx="155">
                  <c:v>0.72618000000000005</c:v>
                </c:pt>
                <c:pt idx="156">
                  <c:v>0.70182000000001299</c:v>
                </c:pt>
                <c:pt idx="157">
                  <c:v>0.69996000000000003</c:v>
                </c:pt>
                <c:pt idx="158">
                  <c:v>0.69990000000000063</c:v>
                </c:pt>
                <c:pt idx="159">
                  <c:v>0.69518999999999997</c:v>
                </c:pt>
                <c:pt idx="160">
                  <c:v>0.68059000000000003</c:v>
                </c:pt>
                <c:pt idx="161">
                  <c:v>0.66723000000000265</c:v>
                </c:pt>
                <c:pt idx="162">
                  <c:v>0.67053000000000063</c:v>
                </c:pt>
                <c:pt idx="163">
                  <c:v>0.66715000000001456</c:v>
                </c:pt>
                <c:pt idx="164">
                  <c:v>0.66491000000001321</c:v>
                </c:pt>
                <c:pt idx="165">
                  <c:v>0.64947999999999995</c:v>
                </c:pt>
                <c:pt idx="166">
                  <c:v>0.64635000000000065</c:v>
                </c:pt>
                <c:pt idx="167">
                  <c:v>0.64198000000000865</c:v>
                </c:pt>
                <c:pt idx="168">
                  <c:v>0.62514000000001579</c:v>
                </c:pt>
                <c:pt idx="169">
                  <c:v>0.62292000000001591</c:v>
                </c:pt>
                <c:pt idx="170">
                  <c:v>0.60279000000001681</c:v>
                </c:pt>
                <c:pt idx="171">
                  <c:v>0.60985000000001355</c:v>
                </c:pt>
                <c:pt idx="172">
                  <c:v>0.59204000000000001</c:v>
                </c:pt>
                <c:pt idx="173">
                  <c:v>0.59719</c:v>
                </c:pt>
                <c:pt idx="174">
                  <c:v>0.580139999999987</c:v>
                </c:pt>
                <c:pt idx="175">
                  <c:v>0.57752999999999999</c:v>
                </c:pt>
                <c:pt idx="176">
                  <c:v>0.56767000000001422</c:v>
                </c:pt>
                <c:pt idx="177">
                  <c:v>0.55835999999999997</c:v>
                </c:pt>
                <c:pt idx="178">
                  <c:v>0.5474</c:v>
                </c:pt>
                <c:pt idx="179">
                  <c:v>0.55062999999999995</c:v>
                </c:pt>
                <c:pt idx="180">
                  <c:v>0.54478000000000004</c:v>
                </c:pt>
                <c:pt idx="181">
                  <c:v>0.53354000000000001</c:v>
                </c:pt>
                <c:pt idx="182">
                  <c:v>0.53483000000000003</c:v>
                </c:pt>
                <c:pt idx="183">
                  <c:v>0.52795000000000003</c:v>
                </c:pt>
                <c:pt idx="184">
                  <c:v>0.52471999999999996</c:v>
                </c:pt>
                <c:pt idx="185">
                  <c:v>0.51755999999999958</c:v>
                </c:pt>
                <c:pt idx="186">
                  <c:v>0.50640999999999958</c:v>
                </c:pt>
                <c:pt idx="187">
                  <c:v>0.4773000000000065</c:v>
                </c:pt>
                <c:pt idx="188">
                  <c:v>0.4860700000000065</c:v>
                </c:pt>
                <c:pt idx="189">
                  <c:v>0.47472000000000031</c:v>
                </c:pt>
                <c:pt idx="190">
                  <c:v>0.46767000000000031</c:v>
                </c:pt>
                <c:pt idx="191">
                  <c:v>0.46734000000000031</c:v>
                </c:pt>
                <c:pt idx="192">
                  <c:v>0.45828000000000002</c:v>
                </c:pt>
                <c:pt idx="193">
                  <c:v>0.45339000000000002</c:v>
                </c:pt>
                <c:pt idx="194">
                  <c:v>0.43817000000000667</c:v>
                </c:pt>
                <c:pt idx="195">
                  <c:v>0.43919000000000002</c:v>
                </c:pt>
                <c:pt idx="196">
                  <c:v>0.42784000000000288</c:v>
                </c:pt>
                <c:pt idx="197">
                  <c:v>0.42262000000000038</c:v>
                </c:pt>
                <c:pt idx="198">
                  <c:v>0.41986000000000734</c:v>
                </c:pt>
                <c:pt idx="199">
                  <c:v>0.4148000000000065</c:v>
                </c:pt>
                <c:pt idx="200">
                  <c:v>0.40185000000000032</c:v>
                </c:pt>
                <c:pt idx="201">
                  <c:v>0.40466000000000002</c:v>
                </c:pt>
                <c:pt idx="202">
                  <c:v>0.40196000000000032</c:v>
                </c:pt>
                <c:pt idx="203">
                  <c:v>0.39897000000001176</c:v>
                </c:pt>
                <c:pt idx="204">
                  <c:v>0.38086000000000958</c:v>
                </c:pt>
                <c:pt idx="205">
                  <c:v>0.37892000000000975</c:v>
                </c:pt>
                <c:pt idx="206">
                  <c:v>0.37179000000000001</c:v>
                </c:pt>
                <c:pt idx="207">
                  <c:v>0.37100000000000088</c:v>
                </c:pt>
                <c:pt idx="208">
                  <c:v>0.35944000000000031</c:v>
                </c:pt>
                <c:pt idx="209">
                  <c:v>0.36367000000000038</c:v>
                </c:pt>
                <c:pt idx="210">
                  <c:v>0.35505000000000031</c:v>
                </c:pt>
                <c:pt idx="211">
                  <c:v>0.35139000000000031</c:v>
                </c:pt>
                <c:pt idx="212">
                  <c:v>0.34625</c:v>
                </c:pt>
                <c:pt idx="213">
                  <c:v>0.35244000000000031</c:v>
                </c:pt>
                <c:pt idx="214">
                  <c:v>0.33714000000000038</c:v>
                </c:pt>
                <c:pt idx="215">
                  <c:v>0.3447900000000001</c:v>
                </c:pt>
                <c:pt idx="216">
                  <c:v>0.34465000000000001</c:v>
                </c:pt>
                <c:pt idx="217">
                  <c:v>0.33203000000000032</c:v>
                </c:pt>
                <c:pt idx="218">
                  <c:v>0.32395000000000762</c:v>
                </c:pt>
                <c:pt idx="219">
                  <c:v>0.32636000000001036</c:v>
                </c:pt>
                <c:pt idx="220">
                  <c:v>0.3204600000000084</c:v>
                </c:pt>
                <c:pt idx="221">
                  <c:v>0.30627000000000032</c:v>
                </c:pt>
                <c:pt idx="222">
                  <c:v>0.31736000000000941</c:v>
                </c:pt>
                <c:pt idx="223">
                  <c:v>0.31330000000000841</c:v>
                </c:pt>
                <c:pt idx="224">
                  <c:v>0.31104000000000032</c:v>
                </c:pt>
                <c:pt idx="225">
                  <c:v>0.30740000000000706</c:v>
                </c:pt>
                <c:pt idx="226">
                  <c:v>0.29820000000000002</c:v>
                </c:pt>
                <c:pt idx="227">
                  <c:v>0.29352000000000655</c:v>
                </c:pt>
                <c:pt idx="228">
                  <c:v>0.28445000000000031</c:v>
                </c:pt>
                <c:pt idx="229">
                  <c:v>0.28704000000000002</c:v>
                </c:pt>
                <c:pt idx="230">
                  <c:v>0.27558000000000032</c:v>
                </c:pt>
                <c:pt idx="231">
                  <c:v>0.27843000000000001</c:v>
                </c:pt>
                <c:pt idx="232">
                  <c:v>0.28143000000000001</c:v>
                </c:pt>
                <c:pt idx="233">
                  <c:v>0.27</c:v>
                </c:pt>
                <c:pt idx="234">
                  <c:v>0.27187000000000588</c:v>
                </c:pt>
                <c:pt idx="235">
                  <c:v>0.27261000000000002</c:v>
                </c:pt>
                <c:pt idx="236">
                  <c:v>0.25089</c:v>
                </c:pt>
                <c:pt idx="237">
                  <c:v>0.26707000000000031</c:v>
                </c:pt>
                <c:pt idx="238">
                  <c:v>0.26408000000000031</c:v>
                </c:pt>
                <c:pt idx="239">
                  <c:v>0.25397000000000008</c:v>
                </c:pt>
                <c:pt idx="240">
                  <c:v>0.24878000000000094</c:v>
                </c:pt>
                <c:pt idx="241">
                  <c:v>0.25186000000000008</c:v>
                </c:pt>
                <c:pt idx="242">
                  <c:v>0.24920000000000359</c:v>
                </c:pt>
                <c:pt idx="243">
                  <c:v>0.25268000000000002</c:v>
                </c:pt>
                <c:pt idx="244">
                  <c:v>0.24368999999999999</c:v>
                </c:pt>
                <c:pt idx="245">
                  <c:v>0.24075000000000021</c:v>
                </c:pt>
                <c:pt idx="246">
                  <c:v>0.24001000000000094</c:v>
                </c:pt>
                <c:pt idx="247">
                  <c:v>0.24704000000000395</c:v>
                </c:pt>
                <c:pt idx="248">
                  <c:v>0.26465</c:v>
                </c:pt>
                <c:pt idx="249">
                  <c:v>0.27945000000000031</c:v>
                </c:pt>
                <c:pt idx="250">
                  <c:v>0.23888999999999999</c:v>
                </c:pt>
                <c:pt idx="251">
                  <c:v>0.23857</c:v>
                </c:pt>
                <c:pt idx="252">
                  <c:v>0.23527999999999999</c:v>
                </c:pt>
                <c:pt idx="253">
                  <c:v>0.24187</c:v>
                </c:pt>
                <c:pt idx="254">
                  <c:v>0.23469000000000001</c:v>
                </c:pt>
                <c:pt idx="255">
                  <c:v>0.21843000000000451</c:v>
                </c:pt>
                <c:pt idx="256">
                  <c:v>0.22966</c:v>
                </c:pt>
                <c:pt idx="257">
                  <c:v>0.22439000000000001</c:v>
                </c:pt>
                <c:pt idx="258">
                  <c:v>0.22741000000000094</c:v>
                </c:pt>
                <c:pt idx="259">
                  <c:v>0.21698000000000381</c:v>
                </c:pt>
                <c:pt idx="260">
                  <c:v>0.23133000000000001</c:v>
                </c:pt>
                <c:pt idx="261">
                  <c:v>0.23383999999999999</c:v>
                </c:pt>
                <c:pt idx="262">
                  <c:v>0.23304000000000041</c:v>
                </c:pt>
                <c:pt idx="263">
                  <c:v>0.22262999999999997</c:v>
                </c:pt>
                <c:pt idx="264">
                  <c:v>0.21662999999999999</c:v>
                </c:pt>
                <c:pt idx="265">
                  <c:v>0.22328999999999999</c:v>
                </c:pt>
                <c:pt idx="266">
                  <c:v>0.22078</c:v>
                </c:pt>
                <c:pt idx="267">
                  <c:v>0.22764000000000001</c:v>
                </c:pt>
                <c:pt idx="268">
                  <c:v>0.22373999999999999</c:v>
                </c:pt>
                <c:pt idx="269">
                  <c:v>0.21582999999999999</c:v>
                </c:pt>
                <c:pt idx="270">
                  <c:v>0.21535000000000001</c:v>
                </c:pt>
                <c:pt idx="271">
                  <c:v>0.21864000000000094</c:v>
                </c:pt>
                <c:pt idx="272">
                  <c:v>0.21185999999999999</c:v>
                </c:pt>
                <c:pt idx="273">
                  <c:v>0.22872000000000001</c:v>
                </c:pt>
                <c:pt idx="274">
                  <c:v>0.23545000000000021</c:v>
                </c:pt>
                <c:pt idx="275">
                  <c:v>0.22458</c:v>
                </c:pt>
                <c:pt idx="276">
                  <c:v>0.23529000000000044</c:v>
                </c:pt>
                <c:pt idx="277">
                  <c:v>0.23377999999999999</c:v>
                </c:pt>
                <c:pt idx="278">
                  <c:v>0.21641000000000529</c:v>
                </c:pt>
                <c:pt idx="279">
                  <c:v>0.23492000000000021</c:v>
                </c:pt>
                <c:pt idx="280">
                  <c:v>0.23042000000000001</c:v>
                </c:pt>
                <c:pt idx="281">
                  <c:v>0.23530000000000001</c:v>
                </c:pt>
                <c:pt idx="282">
                  <c:v>0.22731000000000001</c:v>
                </c:pt>
                <c:pt idx="283">
                  <c:v>0.23466999999999999</c:v>
                </c:pt>
                <c:pt idx="284">
                  <c:v>0.24354000000000384</c:v>
                </c:pt>
                <c:pt idx="285">
                  <c:v>0.23601000000000041</c:v>
                </c:pt>
                <c:pt idx="286">
                  <c:v>0.23880000000000001</c:v>
                </c:pt>
                <c:pt idx="287">
                  <c:v>0.25801000000000002</c:v>
                </c:pt>
                <c:pt idx="288">
                  <c:v>0.24512</c:v>
                </c:pt>
                <c:pt idx="289">
                  <c:v>0.24947000000000041</c:v>
                </c:pt>
                <c:pt idx="290">
                  <c:v>0.24850000000000044</c:v>
                </c:pt>
                <c:pt idx="291">
                  <c:v>0.24952000000000021</c:v>
                </c:pt>
                <c:pt idx="292">
                  <c:v>0.25040000000000001</c:v>
                </c:pt>
                <c:pt idx="293">
                  <c:v>0.23849000000000392</c:v>
                </c:pt>
                <c:pt idx="294">
                  <c:v>0.24314000000000024</c:v>
                </c:pt>
                <c:pt idx="295">
                  <c:v>0.25682000000000038</c:v>
                </c:pt>
                <c:pt idx="296">
                  <c:v>0.24747000000000041</c:v>
                </c:pt>
                <c:pt idx="297">
                  <c:v>0.26178999999999997</c:v>
                </c:pt>
                <c:pt idx="298">
                  <c:v>0.27431000000000288</c:v>
                </c:pt>
                <c:pt idx="299">
                  <c:v>0.28173000000000004</c:v>
                </c:pt>
                <c:pt idx="300">
                  <c:v>0.2859700000000065</c:v>
                </c:pt>
                <c:pt idx="301">
                  <c:v>0.27678000000000008</c:v>
                </c:pt>
                <c:pt idx="302">
                  <c:v>0.26638000000000689</c:v>
                </c:pt>
                <c:pt idx="303">
                  <c:v>0.29274</c:v>
                </c:pt>
                <c:pt idx="304">
                  <c:v>0.27700000000000002</c:v>
                </c:pt>
                <c:pt idx="305">
                  <c:v>0.28181000000000678</c:v>
                </c:pt>
                <c:pt idx="306">
                  <c:v>0.28264</c:v>
                </c:pt>
                <c:pt idx="307">
                  <c:v>0.29693000000000008</c:v>
                </c:pt>
                <c:pt idx="308">
                  <c:v>0.27577000000000002</c:v>
                </c:pt>
                <c:pt idx="309">
                  <c:v>0.29541000000000694</c:v>
                </c:pt>
                <c:pt idx="310">
                  <c:v>0.31717000000000717</c:v>
                </c:pt>
                <c:pt idx="311">
                  <c:v>0.28155000000000002</c:v>
                </c:pt>
                <c:pt idx="312">
                  <c:v>0.29642000000000784</c:v>
                </c:pt>
                <c:pt idx="313">
                  <c:v>0.29421000000000008</c:v>
                </c:pt>
                <c:pt idx="314">
                  <c:v>0.31750000000000672</c:v>
                </c:pt>
                <c:pt idx="315">
                  <c:v>0.31560000000000032</c:v>
                </c:pt>
                <c:pt idx="316">
                  <c:v>0.32223000000000002</c:v>
                </c:pt>
                <c:pt idx="317">
                  <c:v>0.33335000000000975</c:v>
                </c:pt>
                <c:pt idx="318">
                  <c:v>0.3150200000000084</c:v>
                </c:pt>
                <c:pt idx="319">
                  <c:v>0.33664000000000038</c:v>
                </c:pt>
                <c:pt idx="320">
                  <c:v>0.34418000000000032</c:v>
                </c:pt>
                <c:pt idx="321">
                  <c:v>0.33969000000000038</c:v>
                </c:pt>
                <c:pt idx="322">
                  <c:v>0.35536000000000734</c:v>
                </c:pt>
                <c:pt idx="323">
                  <c:v>0.37479000000000001</c:v>
                </c:pt>
                <c:pt idx="324">
                  <c:v>0.33754000000000706</c:v>
                </c:pt>
                <c:pt idx="325">
                  <c:v>0.34328000000000031</c:v>
                </c:pt>
                <c:pt idx="326">
                  <c:v>0.36109000000000002</c:v>
                </c:pt>
                <c:pt idx="327">
                  <c:v>0.36090000000000338</c:v>
                </c:pt>
                <c:pt idx="328">
                  <c:v>0.38027000000000138</c:v>
                </c:pt>
                <c:pt idx="329">
                  <c:v>0.39519000000000032</c:v>
                </c:pt>
                <c:pt idx="330">
                  <c:v>0.40433000000000002</c:v>
                </c:pt>
                <c:pt idx="331">
                  <c:v>0.38754000000000038</c:v>
                </c:pt>
                <c:pt idx="332">
                  <c:v>0.41105000000000008</c:v>
                </c:pt>
                <c:pt idx="333">
                  <c:v>0.41595000000000032</c:v>
                </c:pt>
                <c:pt idx="334">
                  <c:v>0.38526000000000032</c:v>
                </c:pt>
                <c:pt idx="335">
                  <c:v>0.44296000000000002</c:v>
                </c:pt>
                <c:pt idx="336">
                  <c:v>0.41982000000000863</c:v>
                </c:pt>
                <c:pt idx="337">
                  <c:v>0.46810000000000002</c:v>
                </c:pt>
                <c:pt idx="338">
                  <c:v>0.41107000000000032</c:v>
                </c:pt>
                <c:pt idx="339">
                  <c:v>0.4571900000000001</c:v>
                </c:pt>
                <c:pt idx="340">
                  <c:v>0.42753000000000002</c:v>
                </c:pt>
                <c:pt idx="341">
                  <c:v>0.46664</c:v>
                </c:pt>
                <c:pt idx="342">
                  <c:v>0.42944000000000032</c:v>
                </c:pt>
                <c:pt idx="343">
                  <c:v>0.47619</c:v>
                </c:pt>
                <c:pt idx="344">
                  <c:v>0.4582</c:v>
                </c:pt>
                <c:pt idx="345">
                  <c:v>0.45873999999999998</c:v>
                </c:pt>
                <c:pt idx="346">
                  <c:v>0.49833000000000038</c:v>
                </c:pt>
                <c:pt idx="347">
                  <c:v>0.47768000000000038</c:v>
                </c:pt>
                <c:pt idx="348">
                  <c:v>0.46438000000000751</c:v>
                </c:pt>
                <c:pt idx="349">
                  <c:v>0.48572000000000032</c:v>
                </c:pt>
                <c:pt idx="350">
                  <c:v>0.48925000000000002</c:v>
                </c:pt>
                <c:pt idx="351">
                  <c:v>0.4960800000000084</c:v>
                </c:pt>
                <c:pt idx="352">
                  <c:v>0.52864000000001299</c:v>
                </c:pt>
                <c:pt idx="353">
                  <c:v>0.52080000000000004</c:v>
                </c:pt>
                <c:pt idx="354">
                  <c:v>0.50295000000000001</c:v>
                </c:pt>
                <c:pt idx="355">
                  <c:v>0.49904000000000032</c:v>
                </c:pt>
                <c:pt idx="356">
                  <c:v>0.58382999999999996</c:v>
                </c:pt>
                <c:pt idx="357">
                  <c:v>0.56986000000000003</c:v>
                </c:pt>
                <c:pt idx="358">
                  <c:v>0.65745000000000064</c:v>
                </c:pt>
                <c:pt idx="359">
                  <c:v>0.75735000000000063</c:v>
                </c:pt>
                <c:pt idx="360">
                  <c:v>0.72887000000001456</c:v>
                </c:pt>
                <c:pt idx="361">
                  <c:v>0.62153999999999998</c:v>
                </c:pt>
                <c:pt idx="362">
                  <c:v>0.63016000000000005</c:v>
                </c:pt>
                <c:pt idx="363">
                  <c:v>0.59594999999999998</c:v>
                </c:pt>
                <c:pt idx="364">
                  <c:v>0.58711999999998532</c:v>
                </c:pt>
                <c:pt idx="365">
                  <c:v>0.63687000000001681</c:v>
                </c:pt>
                <c:pt idx="366">
                  <c:v>0.60526000000000002</c:v>
                </c:pt>
                <c:pt idx="367">
                  <c:v>0.59655999999998566</c:v>
                </c:pt>
                <c:pt idx="368">
                  <c:v>0.63456999999999997</c:v>
                </c:pt>
                <c:pt idx="369">
                  <c:v>0.65946000000000005</c:v>
                </c:pt>
                <c:pt idx="370">
                  <c:v>0.62080000000001456</c:v>
                </c:pt>
                <c:pt idx="371">
                  <c:v>0.67839000000001681</c:v>
                </c:pt>
                <c:pt idx="372">
                  <c:v>0.71866000000000063</c:v>
                </c:pt>
                <c:pt idx="373">
                  <c:v>0.7716900000000233</c:v>
                </c:pt>
                <c:pt idx="374">
                  <c:v>0.71290000000000064</c:v>
                </c:pt>
                <c:pt idx="375">
                  <c:v>0.81105000000000005</c:v>
                </c:pt>
                <c:pt idx="376">
                  <c:v>0.78510999999999997</c:v>
                </c:pt>
                <c:pt idx="377">
                  <c:v>0.77921000000000062</c:v>
                </c:pt>
                <c:pt idx="378">
                  <c:v>0.77231000000000005</c:v>
                </c:pt>
                <c:pt idx="379">
                  <c:v>0.80179000000001344</c:v>
                </c:pt>
                <c:pt idx="380">
                  <c:v>0.86012999999999995</c:v>
                </c:pt>
              </c:numCache>
            </c:numRef>
          </c:yVal>
          <c:smooth val="1"/>
          <c:extLst xmlns:c16r2="http://schemas.microsoft.com/office/drawing/2015/06/chart">
            <c:ext xmlns:c16="http://schemas.microsoft.com/office/drawing/2014/chart" uri="{C3380CC4-5D6E-409C-BE32-E72D297353CC}">
              <c16:uniqueId val="{00000002-9B91-44AE-B299-13F4A670C957}"/>
            </c:ext>
          </c:extLst>
        </c:ser>
        <c:ser>
          <c:idx val="5"/>
          <c:order val="3"/>
          <c:tx>
            <c:v>DCM Fuming cycle 2</c:v>
          </c:tx>
          <c:marker>
            <c:symbol val="none"/>
          </c:marker>
          <c:xVal>
            <c:numRef>
              <c:f>工作表1!$L$2:$L$382</c:f>
              <c:numCache>
                <c:formatCode>General</c:formatCode>
                <c:ptCount val="381"/>
                <c:pt idx="0">
                  <c:v>440</c:v>
                </c:pt>
                <c:pt idx="1">
                  <c:v>441</c:v>
                </c:pt>
                <c:pt idx="2">
                  <c:v>442</c:v>
                </c:pt>
                <c:pt idx="3">
                  <c:v>443</c:v>
                </c:pt>
                <c:pt idx="4">
                  <c:v>444</c:v>
                </c:pt>
                <c:pt idx="5">
                  <c:v>445</c:v>
                </c:pt>
                <c:pt idx="6">
                  <c:v>446</c:v>
                </c:pt>
                <c:pt idx="7">
                  <c:v>447</c:v>
                </c:pt>
                <c:pt idx="8">
                  <c:v>448</c:v>
                </c:pt>
                <c:pt idx="9">
                  <c:v>449</c:v>
                </c:pt>
                <c:pt idx="10">
                  <c:v>450</c:v>
                </c:pt>
                <c:pt idx="11">
                  <c:v>451</c:v>
                </c:pt>
                <c:pt idx="12">
                  <c:v>452</c:v>
                </c:pt>
                <c:pt idx="13">
                  <c:v>453</c:v>
                </c:pt>
                <c:pt idx="14">
                  <c:v>454</c:v>
                </c:pt>
                <c:pt idx="15">
                  <c:v>455</c:v>
                </c:pt>
                <c:pt idx="16">
                  <c:v>456</c:v>
                </c:pt>
                <c:pt idx="17">
                  <c:v>457</c:v>
                </c:pt>
                <c:pt idx="18">
                  <c:v>458</c:v>
                </c:pt>
                <c:pt idx="19">
                  <c:v>459</c:v>
                </c:pt>
                <c:pt idx="20">
                  <c:v>460</c:v>
                </c:pt>
                <c:pt idx="21">
                  <c:v>461</c:v>
                </c:pt>
                <c:pt idx="22">
                  <c:v>462</c:v>
                </c:pt>
                <c:pt idx="23">
                  <c:v>463</c:v>
                </c:pt>
                <c:pt idx="24">
                  <c:v>464</c:v>
                </c:pt>
                <c:pt idx="25">
                  <c:v>465</c:v>
                </c:pt>
                <c:pt idx="26">
                  <c:v>466</c:v>
                </c:pt>
                <c:pt idx="27">
                  <c:v>467</c:v>
                </c:pt>
                <c:pt idx="28">
                  <c:v>468</c:v>
                </c:pt>
                <c:pt idx="29">
                  <c:v>469</c:v>
                </c:pt>
                <c:pt idx="30">
                  <c:v>470</c:v>
                </c:pt>
                <c:pt idx="31">
                  <c:v>471</c:v>
                </c:pt>
                <c:pt idx="32">
                  <c:v>472</c:v>
                </c:pt>
                <c:pt idx="33">
                  <c:v>473</c:v>
                </c:pt>
                <c:pt idx="34">
                  <c:v>474</c:v>
                </c:pt>
                <c:pt idx="35">
                  <c:v>475</c:v>
                </c:pt>
                <c:pt idx="36">
                  <c:v>476</c:v>
                </c:pt>
                <c:pt idx="37">
                  <c:v>477</c:v>
                </c:pt>
                <c:pt idx="38">
                  <c:v>478</c:v>
                </c:pt>
                <c:pt idx="39">
                  <c:v>479</c:v>
                </c:pt>
                <c:pt idx="40">
                  <c:v>480</c:v>
                </c:pt>
                <c:pt idx="41">
                  <c:v>481</c:v>
                </c:pt>
                <c:pt idx="42">
                  <c:v>482</c:v>
                </c:pt>
                <c:pt idx="43">
                  <c:v>483</c:v>
                </c:pt>
                <c:pt idx="44">
                  <c:v>484</c:v>
                </c:pt>
                <c:pt idx="45">
                  <c:v>485</c:v>
                </c:pt>
                <c:pt idx="46">
                  <c:v>486</c:v>
                </c:pt>
                <c:pt idx="47">
                  <c:v>487</c:v>
                </c:pt>
                <c:pt idx="48">
                  <c:v>488</c:v>
                </c:pt>
                <c:pt idx="49">
                  <c:v>489</c:v>
                </c:pt>
                <c:pt idx="50">
                  <c:v>490</c:v>
                </c:pt>
                <c:pt idx="51">
                  <c:v>491</c:v>
                </c:pt>
                <c:pt idx="52">
                  <c:v>492</c:v>
                </c:pt>
                <c:pt idx="53">
                  <c:v>493</c:v>
                </c:pt>
                <c:pt idx="54">
                  <c:v>494</c:v>
                </c:pt>
                <c:pt idx="55">
                  <c:v>495</c:v>
                </c:pt>
                <c:pt idx="56">
                  <c:v>496</c:v>
                </c:pt>
                <c:pt idx="57">
                  <c:v>497</c:v>
                </c:pt>
                <c:pt idx="58">
                  <c:v>498</c:v>
                </c:pt>
                <c:pt idx="59">
                  <c:v>499</c:v>
                </c:pt>
                <c:pt idx="60">
                  <c:v>500</c:v>
                </c:pt>
                <c:pt idx="61">
                  <c:v>501</c:v>
                </c:pt>
                <c:pt idx="62">
                  <c:v>502</c:v>
                </c:pt>
                <c:pt idx="63">
                  <c:v>503</c:v>
                </c:pt>
                <c:pt idx="64">
                  <c:v>504</c:v>
                </c:pt>
                <c:pt idx="65">
                  <c:v>505</c:v>
                </c:pt>
                <c:pt idx="66">
                  <c:v>506</c:v>
                </c:pt>
                <c:pt idx="67">
                  <c:v>507</c:v>
                </c:pt>
                <c:pt idx="68">
                  <c:v>508</c:v>
                </c:pt>
                <c:pt idx="69">
                  <c:v>509</c:v>
                </c:pt>
                <c:pt idx="70">
                  <c:v>510</c:v>
                </c:pt>
                <c:pt idx="71">
                  <c:v>511</c:v>
                </c:pt>
                <c:pt idx="72">
                  <c:v>512</c:v>
                </c:pt>
                <c:pt idx="73">
                  <c:v>513</c:v>
                </c:pt>
                <c:pt idx="74">
                  <c:v>514</c:v>
                </c:pt>
                <c:pt idx="75">
                  <c:v>515</c:v>
                </c:pt>
                <c:pt idx="76">
                  <c:v>516</c:v>
                </c:pt>
                <c:pt idx="77">
                  <c:v>517</c:v>
                </c:pt>
                <c:pt idx="78">
                  <c:v>518</c:v>
                </c:pt>
                <c:pt idx="79">
                  <c:v>519</c:v>
                </c:pt>
                <c:pt idx="80">
                  <c:v>520</c:v>
                </c:pt>
                <c:pt idx="81">
                  <c:v>521</c:v>
                </c:pt>
                <c:pt idx="82">
                  <c:v>522</c:v>
                </c:pt>
                <c:pt idx="83">
                  <c:v>523</c:v>
                </c:pt>
                <c:pt idx="84">
                  <c:v>524</c:v>
                </c:pt>
                <c:pt idx="85">
                  <c:v>525</c:v>
                </c:pt>
                <c:pt idx="86">
                  <c:v>526</c:v>
                </c:pt>
                <c:pt idx="87">
                  <c:v>527</c:v>
                </c:pt>
                <c:pt idx="88">
                  <c:v>528</c:v>
                </c:pt>
                <c:pt idx="89">
                  <c:v>529</c:v>
                </c:pt>
                <c:pt idx="90">
                  <c:v>530</c:v>
                </c:pt>
                <c:pt idx="91">
                  <c:v>531</c:v>
                </c:pt>
                <c:pt idx="92">
                  <c:v>532</c:v>
                </c:pt>
                <c:pt idx="93">
                  <c:v>533</c:v>
                </c:pt>
                <c:pt idx="94">
                  <c:v>534</c:v>
                </c:pt>
                <c:pt idx="95">
                  <c:v>535</c:v>
                </c:pt>
                <c:pt idx="96">
                  <c:v>536</c:v>
                </c:pt>
                <c:pt idx="97">
                  <c:v>537</c:v>
                </c:pt>
                <c:pt idx="98">
                  <c:v>538</c:v>
                </c:pt>
                <c:pt idx="99">
                  <c:v>539</c:v>
                </c:pt>
                <c:pt idx="100">
                  <c:v>540</c:v>
                </c:pt>
                <c:pt idx="101">
                  <c:v>541</c:v>
                </c:pt>
                <c:pt idx="102">
                  <c:v>542</c:v>
                </c:pt>
                <c:pt idx="103">
                  <c:v>543</c:v>
                </c:pt>
                <c:pt idx="104">
                  <c:v>544</c:v>
                </c:pt>
                <c:pt idx="105">
                  <c:v>545</c:v>
                </c:pt>
                <c:pt idx="106">
                  <c:v>546</c:v>
                </c:pt>
                <c:pt idx="107">
                  <c:v>547</c:v>
                </c:pt>
                <c:pt idx="108">
                  <c:v>548</c:v>
                </c:pt>
                <c:pt idx="109">
                  <c:v>549</c:v>
                </c:pt>
                <c:pt idx="110">
                  <c:v>550</c:v>
                </c:pt>
                <c:pt idx="111">
                  <c:v>551</c:v>
                </c:pt>
                <c:pt idx="112">
                  <c:v>552</c:v>
                </c:pt>
                <c:pt idx="113">
                  <c:v>553</c:v>
                </c:pt>
                <c:pt idx="114">
                  <c:v>554</c:v>
                </c:pt>
                <c:pt idx="115">
                  <c:v>555</c:v>
                </c:pt>
                <c:pt idx="116">
                  <c:v>556</c:v>
                </c:pt>
                <c:pt idx="117">
                  <c:v>557</c:v>
                </c:pt>
                <c:pt idx="118">
                  <c:v>558</c:v>
                </c:pt>
                <c:pt idx="119">
                  <c:v>559</c:v>
                </c:pt>
                <c:pt idx="120">
                  <c:v>560</c:v>
                </c:pt>
                <c:pt idx="121">
                  <c:v>561</c:v>
                </c:pt>
                <c:pt idx="122">
                  <c:v>562</c:v>
                </c:pt>
                <c:pt idx="123">
                  <c:v>563</c:v>
                </c:pt>
                <c:pt idx="124">
                  <c:v>564</c:v>
                </c:pt>
                <c:pt idx="125">
                  <c:v>565</c:v>
                </c:pt>
                <c:pt idx="126">
                  <c:v>566</c:v>
                </c:pt>
                <c:pt idx="127">
                  <c:v>567</c:v>
                </c:pt>
                <c:pt idx="128">
                  <c:v>568</c:v>
                </c:pt>
                <c:pt idx="129">
                  <c:v>569</c:v>
                </c:pt>
                <c:pt idx="130">
                  <c:v>570</c:v>
                </c:pt>
                <c:pt idx="131">
                  <c:v>571</c:v>
                </c:pt>
                <c:pt idx="132">
                  <c:v>572</c:v>
                </c:pt>
                <c:pt idx="133">
                  <c:v>573</c:v>
                </c:pt>
                <c:pt idx="134">
                  <c:v>574</c:v>
                </c:pt>
                <c:pt idx="135">
                  <c:v>575</c:v>
                </c:pt>
                <c:pt idx="136">
                  <c:v>576</c:v>
                </c:pt>
                <c:pt idx="137">
                  <c:v>577</c:v>
                </c:pt>
                <c:pt idx="138">
                  <c:v>578</c:v>
                </c:pt>
                <c:pt idx="139">
                  <c:v>579</c:v>
                </c:pt>
                <c:pt idx="140">
                  <c:v>580</c:v>
                </c:pt>
                <c:pt idx="141">
                  <c:v>581</c:v>
                </c:pt>
                <c:pt idx="142">
                  <c:v>582</c:v>
                </c:pt>
                <c:pt idx="143">
                  <c:v>583</c:v>
                </c:pt>
                <c:pt idx="144">
                  <c:v>584</c:v>
                </c:pt>
                <c:pt idx="145">
                  <c:v>585</c:v>
                </c:pt>
                <c:pt idx="146">
                  <c:v>586</c:v>
                </c:pt>
                <c:pt idx="147">
                  <c:v>587</c:v>
                </c:pt>
                <c:pt idx="148">
                  <c:v>588</c:v>
                </c:pt>
                <c:pt idx="149">
                  <c:v>589</c:v>
                </c:pt>
                <c:pt idx="150">
                  <c:v>590</c:v>
                </c:pt>
                <c:pt idx="151">
                  <c:v>591</c:v>
                </c:pt>
                <c:pt idx="152">
                  <c:v>592</c:v>
                </c:pt>
                <c:pt idx="153">
                  <c:v>593</c:v>
                </c:pt>
                <c:pt idx="154">
                  <c:v>594</c:v>
                </c:pt>
                <c:pt idx="155">
                  <c:v>595</c:v>
                </c:pt>
                <c:pt idx="156">
                  <c:v>596</c:v>
                </c:pt>
                <c:pt idx="157">
                  <c:v>597</c:v>
                </c:pt>
                <c:pt idx="158">
                  <c:v>598</c:v>
                </c:pt>
                <c:pt idx="159">
                  <c:v>599</c:v>
                </c:pt>
                <c:pt idx="160">
                  <c:v>600</c:v>
                </c:pt>
                <c:pt idx="161">
                  <c:v>601</c:v>
                </c:pt>
                <c:pt idx="162">
                  <c:v>602</c:v>
                </c:pt>
                <c:pt idx="163">
                  <c:v>603</c:v>
                </c:pt>
                <c:pt idx="164">
                  <c:v>604</c:v>
                </c:pt>
                <c:pt idx="165">
                  <c:v>605</c:v>
                </c:pt>
                <c:pt idx="166">
                  <c:v>606</c:v>
                </c:pt>
                <c:pt idx="167">
                  <c:v>607</c:v>
                </c:pt>
                <c:pt idx="168">
                  <c:v>608</c:v>
                </c:pt>
                <c:pt idx="169">
                  <c:v>609</c:v>
                </c:pt>
                <c:pt idx="170">
                  <c:v>610</c:v>
                </c:pt>
                <c:pt idx="171">
                  <c:v>611</c:v>
                </c:pt>
                <c:pt idx="172">
                  <c:v>612</c:v>
                </c:pt>
                <c:pt idx="173">
                  <c:v>613</c:v>
                </c:pt>
                <c:pt idx="174">
                  <c:v>614</c:v>
                </c:pt>
                <c:pt idx="175">
                  <c:v>615</c:v>
                </c:pt>
                <c:pt idx="176">
                  <c:v>616</c:v>
                </c:pt>
                <c:pt idx="177">
                  <c:v>617</c:v>
                </c:pt>
                <c:pt idx="178">
                  <c:v>618</c:v>
                </c:pt>
                <c:pt idx="179">
                  <c:v>619</c:v>
                </c:pt>
                <c:pt idx="180">
                  <c:v>620</c:v>
                </c:pt>
                <c:pt idx="181">
                  <c:v>621</c:v>
                </c:pt>
                <c:pt idx="182">
                  <c:v>622</c:v>
                </c:pt>
                <c:pt idx="183">
                  <c:v>623</c:v>
                </c:pt>
                <c:pt idx="184">
                  <c:v>624</c:v>
                </c:pt>
                <c:pt idx="185">
                  <c:v>625</c:v>
                </c:pt>
                <c:pt idx="186">
                  <c:v>626</c:v>
                </c:pt>
                <c:pt idx="187">
                  <c:v>627</c:v>
                </c:pt>
                <c:pt idx="188">
                  <c:v>628</c:v>
                </c:pt>
                <c:pt idx="189">
                  <c:v>629</c:v>
                </c:pt>
                <c:pt idx="190">
                  <c:v>630</c:v>
                </c:pt>
                <c:pt idx="191">
                  <c:v>631</c:v>
                </c:pt>
                <c:pt idx="192">
                  <c:v>632</c:v>
                </c:pt>
                <c:pt idx="193">
                  <c:v>633</c:v>
                </c:pt>
                <c:pt idx="194">
                  <c:v>634</c:v>
                </c:pt>
                <c:pt idx="195">
                  <c:v>635</c:v>
                </c:pt>
                <c:pt idx="196">
                  <c:v>636</c:v>
                </c:pt>
                <c:pt idx="197">
                  <c:v>637</c:v>
                </c:pt>
                <c:pt idx="198">
                  <c:v>638</c:v>
                </c:pt>
                <c:pt idx="199">
                  <c:v>639</c:v>
                </c:pt>
                <c:pt idx="200">
                  <c:v>640</c:v>
                </c:pt>
                <c:pt idx="201">
                  <c:v>641</c:v>
                </c:pt>
                <c:pt idx="202">
                  <c:v>642</c:v>
                </c:pt>
                <c:pt idx="203">
                  <c:v>643</c:v>
                </c:pt>
                <c:pt idx="204">
                  <c:v>644</c:v>
                </c:pt>
                <c:pt idx="205">
                  <c:v>645</c:v>
                </c:pt>
                <c:pt idx="206">
                  <c:v>646</c:v>
                </c:pt>
                <c:pt idx="207">
                  <c:v>647</c:v>
                </c:pt>
                <c:pt idx="208">
                  <c:v>648</c:v>
                </c:pt>
                <c:pt idx="209">
                  <c:v>649</c:v>
                </c:pt>
                <c:pt idx="210">
                  <c:v>650</c:v>
                </c:pt>
                <c:pt idx="211">
                  <c:v>651</c:v>
                </c:pt>
                <c:pt idx="212">
                  <c:v>652</c:v>
                </c:pt>
                <c:pt idx="213">
                  <c:v>653</c:v>
                </c:pt>
                <c:pt idx="214">
                  <c:v>654</c:v>
                </c:pt>
                <c:pt idx="215">
                  <c:v>655</c:v>
                </c:pt>
                <c:pt idx="216">
                  <c:v>656</c:v>
                </c:pt>
                <c:pt idx="217">
                  <c:v>657</c:v>
                </c:pt>
                <c:pt idx="218">
                  <c:v>658</c:v>
                </c:pt>
                <c:pt idx="219">
                  <c:v>659</c:v>
                </c:pt>
                <c:pt idx="220">
                  <c:v>660</c:v>
                </c:pt>
                <c:pt idx="221">
                  <c:v>661</c:v>
                </c:pt>
                <c:pt idx="222">
                  <c:v>662</c:v>
                </c:pt>
                <c:pt idx="223">
                  <c:v>663</c:v>
                </c:pt>
                <c:pt idx="224">
                  <c:v>664</c:v>
                </c:pt>
                <c:pt idx="225">
                  <c:v>665</c:v>
                </c:pt>
                <c:pt idx="226">
                  <c:v>666</c:v>
                </c:pt>
                <c:pt idx="227">
                  <c:v>667</c:v>
                </c:pt>
                <c:pt idx="228">
                  <c:v>668</c:v>
                </c:pt>
                <c:pt idx="229">
                  <c:v>669</c:v>
                </c:pt>
                <c:pt idx="230">
                  <c:v>670</c:v>
                </c:pt>
                <c:pt idx="231">
                  <c:v>671</c:v>
                </c:pt>
                <c:pt idx="232">
                  <c:v>672</c:v>
                </c:pt>
                <c:pt idx="233">
                  <c:v>673</c:v>
                </c:pt>
                <c:pt idx="234">
                  <c:v>674</c:v>
                </c:pt>
                <c:pt idx="235">
                  <c:v>675</c:v>
                </c:pt>
                <c:pt idx="236">
                  <c:v>676</c:v>
                </c:pt>
                <c:pt idx="237">
                  <c:v>677</c:v>
                </c:pt>
                <c:pt idx="238">
                  <c:v>678</c:v>
                </c:pt>
                <c:pt idx="239">
                  <c:v>679</c:v>
                </c:pt>
                <c:pt idx="240">
                  <c:v>680</c:v>
                </c:pt>
                <c:pt idx="241">
                  <c:v>681</c:v>
                </c:pt>
                <c:pt idx="242">
                  <c:v>682</c:v>
                </c:pt>
                <c:pt idx="243">
                  <c:v>683</c:v>
                </c:pt>
                <c:pt idx="244">
                  <c:v>684</c:v>
                </c:pt>
                <c:pt idx="245">
                  <c:v>685</c:v>
                </c:pt>
                <c:pt idx="246">
                  <c:v>686</c:v>
                </c:pt>
                <c:pt idx="247">
                  <c:v>687</c:v>
                </c:pt>
                <c:pt idx="248">
                  <c:v>688</c:v>
                </c:pt>
                <c:pt idx="249">
                  <c:v>689</c:v>
                </c:pt>
                <c:pt idx="250">
                  <c:v>690</c:v>
                </c:pt>
                <c:pt idx="251">
                  <c:v>691</c:v>
                </c:pt>
                <c:pt idx="252">
                  <c:v>692</c:v>
                </c:pt>
                <c:pt idx="253">
                  <c:v>693</c:v>
                </c:pt>
                <c:pt idx="254">
                  <c:v>694</c:v>
                </c:pt>
                <c:pt idx="255">
                  <c:v>695</c:v>
                </c:pt>
                <c:pt idx="256">
                  <c:v>696</c:v>
                </c:pt>
                <c:pt idx="257">
                  <c:v>697</c:v>
                </c:pt>
                <c:pt idx="258">
                  <c:v>698</c:v>
                </c:pt>
                <c:pt idx="259">
                  <c:v>699</c:v>
                </c:pt>
                <c:pt idx="260">
                  <c:v>700</c:v>
                </c:pt>
                <c:pt idx="261">
                  <c:v>701</c:v>
                </c:pt>
                <c:pt idx="262">
                  <c:v>702</c:v>
                </c:pt>
                <c:pt idx="263">
                  <c:v>703</c:v>
                </c:pt>
                <c:pt idx="264">
                  <c:v>704</c:v>
                </c:pt>
                <c:pt idx="265">
                  <c:v>705</c:v>
                </c:pt>
                <c:pt idx="266">
                  <c:v>706</c:v>
                </c:pt>
                <c:pt idx="267">
                  <c:v>707</c:v>
                </c:pt>
                <c:pt idx="268">
                  <c:v>708</c:v>
                </c:pt>
                <c:pt idx="269">
                  <c:v>709</c:v>
                </c:pt>
                <c:pt idx="270">
                  <c:v>710</c:v>
                </c:pt>
                <c:pt idx="271">
                  <c:v>711</c:v>
                </c:pt>
                <c:pt idx="272">
                  <c:v>712</c:v>
                </c:pt>
                <c:pt idx="273">
                  <c:v>713</c:v>
                </c:pt>
                <c:pt idx="274">
                  <c:v>714</c:v>
                </c:pt>
                <c:pt idx="275">
                  <c:v>715</c:v>
                </c:pt>
                <c:pt idx="276">
                  <c:v>716</c:v>
                </c:pt>
                <c:pt idx="277">
                  <c:v>717</c:v>
                </c:pt>
                <c:pt idx="278">
                  <c:v>718</c:v>
                </c:pt>
                <c:pt idx="279">
                  <c:v>719</c:v>
                </c:pt>
                <c:pt idx="280">
                  <c:v>720</c:v>
                </c:pt>
                <c:pt idx="281">
                  <c:v>721</c:v>
                </c:pt>
                <c:pt idx="282">
                  <c:v>722</c:v>
                </c:pt>
                <c:pt idx="283">
                  <c:v>723</c:v>
                </c:pt>
                <c:pt idx="284">
                  <c:v>724</c:v>
                </c:pt>
                <c:pt idx="285">
                  <c:v>725</c:v>
                </c:pt>
                <c:pt idx="286">
                  <c:v>726</c:v>
                </c:pt>
                <c:pt idx="287">
                  <c:v>727</c:v>
                </c:pt>
                <c:pt idx="288">
                  <c:v>728</c:v>
                </c:pt>
                <c:pt idx="289">
                  <c:v>729</c:v>
                </c:pt>
                <c:pt idx="290">
                  <c:v>730</c:v>
                </c:pt>
                <c:pt idx="291">
                  <c:v>731</c:v>
                </c:pt>
                <c:pt idx="292">
                  <c:v>732</c:v>
                </c:pt>
                <c:pt idx="293">
                  <c:v>733</c:v>
                </c:pt>
                <c:pt idx="294">
                  <c:v>734</c:v>
                </c:pt>
                <c:pt idx="295">
                  <c:v>735</c:v>
                </c:pt>
                <c:pt idx="296">
                  <c:v>736</c:v>
                </c:pt>
                <c:pt idx="297">
                  <c:v>737</c:v>
                </c:pt>
                <c:pt idx="298">
                  <c:v>738</c:v>
                </c:pt>
                <c:pt idx="299">
                  <c:v>739</c:v>
                </c:pt>
                <c:pt idx="300">
                  <c:v>740</c:v>
                </c:pt>
                <c:pt idx="301">
                  <c:v>741</c:v>
                </c:pt>
                <c:pt idx="302">
                  <c:v>742</c:v>
                </c:pt>
                <c:pt idx="303">
                  <c:v>743</c:v>
                </c:pt>
                <c:pt idx="304">
                  <c:v>744</c:v>
                </c:pt>
                <c:pt idx="305">
                  <c:v>745</c:v>
                </c:pt>
                <c:pt idx="306">
                  <c:v>746</c:v>
                </c:pt>
                <c:pt idx="307">
                  <c:v>747</c:v>
                </c:pt>
                <c:pt idx="308">
                  <c:v>748</c:v>
                </c:pt>
                <c:pt idx="309">
                  <c:v>749</c:v>
                </c:pt>
                <c:pt idx="310">
                  <c:v>750</c:v>
                </c:pt>
                <c:pt idx="311">
                  <c:v>751</c:v>
                </c:pt>
                <c:pt idx="312">
                  <c:v>752</c:v>
                </c:pt>
                <c:pt idx="313">
                  <c:v>753</c:v>
                </c:pt>
                <c:pt idx="314">
                  <c:v>754</c:v>
                </c:pt>
                <c:pt idx="315">
                  <c:v>755</c:v>
                </c:pt>
                <c:pt idx="316">
                  <c:v>756</c:v>
                </c:pt>
                <c:pt idx="317">
                  <c:v>757</c:v>
                </c:pt>
                <c:pt idx="318">
                  <c:v>758</c:v>
                </c:pt>
                <c:pt idx="319">
                  <c:v>759</c:v>
                </c:pt>
                <c:pt idx="320">
                  <c:v>760</c:v>
                </c:pt>
                <c:pt idx="321">
                  <c:v>761</c:v>
                </c:pt>
                <c:pt idx="322">
                  <c:v>762</c:v>
                </c:pt>
                <c:pt idx="323">
                  <c:v>763</c:v>
                </c:pt>
                <c:pt idx="324">
                  <c:v>764</c:v>
                </c:pt>
                <c:pt idx="325">
                  <c:v>765</c:v>
                </c:pt>
                <c:pt idx="326">
                  <c:v>766</c:v>
                </c:pt>
                <c:pt idx="327">
                  <c:v>767</c:v>
                </c:pt>
                <c:pt idx="328">
                  <c:v>768</c:v>
                </c:pt>
                <c:pt idx="329">
                  <c:v>769</c:v>
                </c:pt>
                <c:pt idx="330">
                  <c:v>770</c:v>
                </c:pt>
                <c:pt idx="331">
                  <c:v>771</c:v>
                </c:pt>
                <c:pt idx="332">
                  <c:v>772</c:v>
                </c:pt>
                <c:pt idx="333">
                  <c:v>773</c:v>
                </c:pt>
                <c:pt idx="334">
                  <c:v>774</c:v>
                </c:pt>
                <c:pt idx="335">
                  <c:v>775</c:v>
                </c:pt>
                <c:pt idx="336">
                  <c:v>776</c:v>
                </c:pt>
                <c:pt idx="337">
                  <c:v>777</c:v>
                </c:pt>
                <c:pt idx="338">
                  <c:v>778</c:v>
                </c:pt>
                <c:pt idx="339">
                  <c:v>779</c:v>
                </c:pt>
                <c:pt idx="340">
                  <c:v>780</c:v>
                </c:pt>
                <c:pt idx="341">
                  <c:v>781</c:v>
                </c:pt>
                <c:pt idx="342">
                  <c:v>782</c:v>
                </c:pt>
                <c:pt idx="343">
                  <c:v>783</c:v>
                </c:pt>
                <c:pt idx="344">
                  <c:v>784</c:v>
                </c:pt>
                <c:pt idx="345">
                  <c:v>785</c:v>
                </c:pt>
                <c:pt idx="346">
                  <c:v>786</c:v>
                </c:pt>
                <c:pt idx="347">
                  <c:v>787</c:v>
                </c:pt>
                <c:pt idx="348">
                  <c:v>788</c:v>
                </c:pt>
                <c:pt idx="349">
                  <c:v>789</c:v>
                </c:pt>
                <c:pt idx="350">
                  <c:v>790</c:v>
                </c:pt>
                <c:pt idx="351">
                  <c:v>791</c:v>
                </c:pt>
                <c:pt idx="352">
                  <c:v>792</c:v>
                </c:pt>
                <c:pt idx="353">
                  <c:v>793</c:v>
                </c:pt>
                <c:pt idx="354">
                  <c:v>794</c:v>
                </c:pt>
                <c:pt idx="355">
                  <c:v>795</c:v>
                </c:pt>
                <c:pt idx="356">
                  <c:v>796</c:v>
                </c:pt>
                <c:pt idx="357">
                  <c:v>797</c:v>
                </c:pt>
                <c:pt idx="358">
                  <c:v>798</c:v>
                </c:pt>
                <c:pt idx="359">
                  <c:v>799</c:v>
                </c:pt>
                <c:pt idx="360">
                  <c:v>800</c:v>
                </c:pt>
                <c:pt idx="361">
                  <c:v>801</c:v>
                </c:pt>
                <c:pt idx="362">
                  <c:v>802</c:v>
                </c:pt>
                <c:pt idx="363">
                  <c:v>803</c:v>
                </c:pt>
                <c:pt idx="364">
                  <c:v>804</c:v>
                </c:pt>
                <c:pt idx="365">
                  <c:v>805</c:v>
                </c:pt>
                <c:pt idx="366">
                  <c:v>806</c:v>
                </c:pt>
                <c:pt idx="367">
                  <c:v>807</c:v>
                </c:pt>
                <c:pt idx="368">
                  <c:v>808</c:v>
                </c:pt>
                <c:pt idx="369">
                  <c:v>809</c:v>
                </c:pt>
                <c:pt idx="370">
                  <c:v>810</c:v>
                </c:pt>
                <c:pt idx="371">
                  <c:v>811</c:v>
                </c:pt>
                <c:pt idx="372">
                  <c:v>812</c:v>
                </c:pt>
                <c:pt idx="373">
                  <c:v>813</c:v>
                </c:pt>
                <c:pt idx="374">
                  <c:v>814</c:v>
                </c:pt>
                <c:pt idx="375">
                  <c:v>815</c:v>
                </c:pt>
                <c:pt idx="376">
                  <c:v>816</c:v>
                </c:pt>
                <c:pt idx="377">
                  <c:v>817</c:v>
                </c:pt>
                <c:pt idx="378">
                  <c:v>818</c:v>
                </c:pt>
                <c:pt idx="379">
                  <c:v>819</c:v>
                </c:pt>
                <c:pt idx="380">
                  <c:v>820</c:v>
                </c:pt>
              </c:numCache>
            </c:numRef>
          </c:xVal>
          <c:yVal>
            <c:numRef>
              <c:f>工作表1!$M$2:$M$382</c:f>
              <c:numCache>
                <c:formatCode>General</c:formatCode>
                <c:ptCount val="381"/>
                <c:pt idx="0">
                  <c:v>5.0100000000000014E-3</c:v>
                </c:pt>
                <c:pt idx="1">
                  <c:v>5.0400000000000124E-3</c:v>
                </c:pt>
                <c:pt idx="2">
                  <c:v>5.3299999999999997E-3</c:v>
                </c:pt>
                <c:pt idx="3">
                  <c:v>5.0900000000000034E-3</c:v>
                </c:pt>
                <c:pt idx="4">
                  <c:v>5.1700000000000114E-3</c:v>
                </c:pt>
                <c:pt idx="5">
                  <c:v>4.64E-3</c:v>
                </c:pt>
                <c:pt idx="6">
                  <c:v>5.3800000000000124E-3</c:v>
                </c:pt>
                <c:pt idx="7">
                  <c:v>5.6000000000000034E-3</c:v>
                </c:pt>
                <c:pt idx="8">
                  <c:v>5.6600000000000001E-3</c:v>
                </c:pt>
                <c:pt idx="9">
                  <c:v>6.0400000000000124E-3</c:v>
                </c:pt>
                <c:pt idx="10">
                  <c:v>6.5700000000001721E-3</c:v>
                </c:pt>
                <c:pt idx="11">
                  <c:v>7.8000000000000534E-3</c:v>
                </c:pt>
                <c:pt idx="12">
                  <c:v>8.4600000000000248E-3</c:v>
                </c:pt>
                <c:pt idx="13">
                  <c:v>9.3600000000000766E-3</c:v>
                </c:pt>
                <c:pt idx="14">
                  <c:v>1.0489999999999998E-2</c:v>
                </c:pt>
                <c:pt idx="15">
                  <c:v>1.2940000000000043E-2</c:v>
                </c:pt>
                <c:pt idx="16">
                  <c:v>1.4659999999999998E-2</c:v>
                </c:pt>
                <c:pt idx="17">
                  <c:v>1.6629999999999999E-2</c:v>
                </c:pt>
                <c:pt idx="18">
                  <c:v>2.0080000000000001E-2</c:v>
                </c:pt>
                <c:pt idx="19">
                  <c:v>2.4040000000000002E-2</c:v>
                </c:pt>
                <c:pt idx="20">
                  <c:v>2.9359999999999997E-2</c:v>
                </c:pt>
                <c:pt idx="21">
                  <c:v>3.3619999999999997E-2</c:v>
                </c:pt>
                <c:pt idx="22">
                  <c:v>4.0329999999999998E-2</c:v>
                </c:pt>
                <c:pt idx="23">
                  <c:v>4.6519999999999999E-2</c:v>
                </c:pt>
                <c:pt idx="24">
                  <c:v>5.5050000000000002E-2</c:v>
                </c:pt>
                <c:pt idx="25">
                  <c:v>6.6330000000000014E-2</c:v>
                </c:pt>
                <c:pt idx="26">
                  <c:v>7.845000000000002E-2</c:v>
                </c:pt>
                <c:pt idx="27">
                  <c:v>9.1720000000000065E-2</c:v>
                </c:pt>
                <c:pt idx="28">
                  <c:v>0.10826000000000241</c:v>
                </c:pt>
                <c:pt idx="29">
                  <c:v>0.12852</c:v>
                </c:pt>
                <c:pt idx="30">
                  <c:v>0.14835999999999999</c:v>
                </c:pt>
                <c:pt idx="31">
                  <c:v>0.17044000000000392</c:v>
                </c:pt>
                <c:pt idx="32">
                  <c:v>0.19474000000000041</c:v>
                </c:pt>
                <c:pt idx="33">
                  <c:v>0.21693000000000431</c:v>
                </c:pt>
                <c:pt idx="34">
                  <c:v>0.24881000000000345</c:v>
                </c:pt>
                <c:pt idx="35">
                  <c:v>0.27173999999999998</c:v>
                </c:pt>
                <c:pt idx="36">
                  <c:v>0.29610000000000031</c:v>
                </c:pt>
                <c:pt idx="37">
                  <c:v>0.32086000000000975</c:v>
                </c:pt>
                <c:pt idx="38">
                  <c:v>0.34432000000000751</c:v>
                </c:pt>
                <c:pt idx="39">
                  <c:v>0.36494000000000032</c:v>
                </c:pt>
                <c:pt idx="40">
                  <c:v>0.38410000000000138</c:v>
                </c:pt>
                <c:pt idx="41">
                  <c:v>0.40648000000000722</c:v>
                </c:pt>
                <c:pt idx="42">
                  <c:v>0.42657000000000678</c:v>
                </c:pt>
                <c:pt idx="43">
                  <c:v>0.44578000000000001</c:v>
                </c:pt>
                <c:pt idx="44">
                  <c:v>0.45844000000000001</c:v>
                </c:pt>
                <c:pt idx="45">
                  <c:v>0.47464000000000001</c:v>
                </c:pt>
                <c:pt idx="46">
                  <c:v>0.48608000000000734</c:v>
                </c:pt>
                <c:pt idx="47">
                  <c:v>0.50500999999999996</c:v>
                </c:pt>
                <c:pt idx="48">
                  <c:v>0.52376</c:v>
                </c:pt>
                <c:pt idx="49">
                  <c:v>0.54439000000000004</c:v>
                </c:pt>
                <c:pt idx="50">
                  <c:v>0.56137000000000004</c:v>
                </c:pt>
                <c:pt idx="51">
                  <c:v>0.58647999999999956</c:v>
                </c:pt>
                <c:pt idx="52">
                  <c:v>0.60546999999999951</c:v>
                </c:pt>
                <c:pt idx="53">
                  <c:v>0.63232999999999995</c:v>
                </c:pt>
                <c:pt idx="54">
                  <c:v>0.65827000000001457</c:v>
                </c:pt>
                <c:pt idx="55">
                  <c:v>0.68713999999999997</c:v>
                </c:pt>
                <c:pt idx="56">
                  <c:v>0.71957000000000004</c:v>
                </c:pt>
                <c:pt idx="57">
                  <c:v>0.74864000000002073</c:v>
                </c:pt>
                <c:pt idx="58">
                  <c:v>0.78076000000000001</c:v>
                </c:pt>
                <c:pt idx="59">
                  <c:v>0.81063000000000063</c:v>
                </c:pt>
                <c:pt idx="60">
                  <c:v>0.838650000000014</c:v>
                </c:pt>
                <c:pt idx="61">
                  <c:v>0.87322999999999995</c:v>
                </c:pt>
                <c:pt idx="62">
                  <c:v>0.89812000000000003</c:v>
                </c:pt>
                <c:pt idx="63">
                  <c:v>0.92623999999999951</c:v>
                </c:pt>
                <c:pt idx="64">
                  <c:v>0.95065999999999995</c:v>
                </c:pt>
                <c:pt idx="65">
                  <c:v>0.96606999999999998</c:v>
                </c:pt>
                <c:pt idx="66">
                  <c:v>0.97353000000000001</c:v>
                </c:pt>
                <c:pt idx="67">
                  <c:v>0.99214000000000002</c:v>
                </c:pt>
                <c:pt idx="68">
                  <c:v>0.99502999999999997</c:v>
                </c:pt>
                <c:pt idx="69">
                  <c:v>1</c:v>
                </c:pt>
                <c:pt idx="70">
                  <c:v>0.99324999999999997</c:v>
                </c:pt>
                <c:pt idx="71">
                  <c:v>0.99202999999999997</c:v>
                </c:pt>
                <c:pt idx="72">
                  <c:v>0.9913999999999995</c:v>
                </c:pt>
                <c:pt idx="73">
                  <c:v>0.98480999999999996</c:v>
                </c:pt>
                <c:pt idx="74">
                  <c:v>0.96976000000000062</c:v>
                </c:pt>
                <c:pt idx="75">
                  <c:v>0.95913000000000004</c:v>
                </c:pt>
                <c:pt idx="76">
                  <c:v>0.94135999999999997</c:v>
                </c:pt>
                <c:pt idx="77">
                  <c:v>0.93030000000000002</c:v>
                </c:pt>
                <c:pt idx="78">
                  <c:v>0.90637999999999996</c:v>
                </c:pt>
                <c:pt idx="79">
                  <c:v>0.88768000000000002</c:v>
                </c:pt>
                <c:pt idx="80">
                  <c:v>0.87243999999999999</c:v>
                </c:pt>
                <c:pt idx="81">
                  <c:v>0.8464699999999995</c:v>
                </c:pt>
                <c:pt idx="82">
                  <c:v>0.82928999999999997</c:v>
                </c:pt>
                <c:pt idx="83">
                  <c:v>0.81081000000000003</c:v>
                </c:pt>
                <c:pt idx="84">
                  <c:v>0.79510000000000003</c:v>
                </c:pt>
                <c:pt idx="85">
                  <c:v>0.77242999999999995</c:v>
                </c:pt>
                <c:pt idx="86">
                  <c:v>0.75623000000000062</c:v>
                </c:pt>
                <c:pt idx="87">
                  <c:v>0.74039999999999995</c:v>
                </c:pt>
                <c:pt idx="88">
                  <c:v>0.72618000000000005</c:v>
                </c:pt>
                <c:pt idx="89">
                  <c:v>0.71774000000001681</c:v>
                </c:pt>
                <c:pt idx="90">
                  <c:v>0.69774000000001546</c:v>
                </c:pt>
                <c:pt idx="91">
                  <c:v>0.68530000000000002</c:v>
                </c:pt>
                <c:pt idx="92">
                  <c:v>0.67610000000001669</c:v>
                </c:pt>
                <c:pt idx="93">
                  <c:v>0.66831000000000063</c:v>
                </c:pt>
                <c:pt idx="94">
                  <c:v>0.65905000000001512</c:v>
                </c:pt>
                <c:pt idx="95">
                  <c:v>0.64519000000001681</c:v>
                </c:pt>
                <c:pt idx="96">
                  <c:v>0.63528000000000062</c:v>
                </c:pt>
                <c:pt idx="97">
                  <c:v>0.62795000000001422</c:v>
                </c:pt>
                <c:pt idx="98">
                  <c:v>0.61615000000000064</c:v>
                </c:pt>
                <c:pt idx="99">
                  <c:v>0.60596000000000005</c:v>
                </c:pt>
                <c:pt idx="100">
                  <c:v>0.60087000000001456</c:v>
                </c:pt>
                <c:pt idx="101">
                  <c:v>0.58672999999999997</c:v>
                </c:pt>
                <c:pt idx="102">
                  <c:v>0.57232000000000005</c:v>
                </c:pt>
                <c:pt idx="103">
                  <c:v>0.56362000000001444</c:v>
                </c:pt>
                <c:pt idx="104">
                  <c:v>0.55389999999999995</c:v>
                </c:pt>
                <c:pt idx="105">
                  <c:v>0.54500000000000004</c:v>
                </c:pt>
                <c:pt idx="106">
                  <c:v>0.53449999999999998</c:v>
                </c:pt>
                <c:pt idx="107">
                  <c:v>0.52403999999999951</c:v>
                </c:pt>
                <c:pt idx="108">
                  <c:v>0.51239000000000001</c:v>
                </c:pt>
                <c:pt idx="109">
                  <c:v>0.50546999999998532</c:v>
                </c:pt>
                <c:pt idx="110">
                  <c:v>0.49654000000000031</c:v>
                </c:pt>
                <c:pt idx="111">
                  <c:v>0.48479</c:v>
                </c:pt>
                <c:pt idx="112">
                  <c:v>0.47851000000000032</c:v>
                </c:pt>
                <c:pt idx="113">
                  <c:v>0.46625</c:v>
                </c:pt>
                <c:pt idx="114">
                  <c:v>0.45689000000000002</c:v>
                </c:pt>
                <c:pt idx="115">
                  <c:v>0.45189000000000001</c:v>
                </c:pt>
                <c:pt idx="116">
                  <c:v>0.44028999999999996</c:v>
                </c:pt>
                <c:pt idx="117">
                  <c:v>0.42779</c:v>
                </c:pt>
                <c:pt idx="118">
                  <c:v>0.41353000000000001</c:v>
                </c:pt>
                <c:pt idx="119">
                  <c:v>0.41272000000000031</c:v>
                </c:pt>
                <c:pt idx="120">
                  <c:v>0.40530000000000038</c:v>
                </c:pt>
                <c:pt idx="121">
                  <c:v>0.39751000000000924</c:v>
                </c:pt>
                <c:pt idx="122">
                  <c:v>0.39103000000000032</c:v>
                </c:pt>
                <c:pt idx="123">
                  <c:v>0.3769100000000084</c:v>
                </c:pt>
                <c:pt idx="124">
                  <c:v>0.37191000000000801</c:v>
                </c:pt>
                <c:pt idx="125">
                  <c:v>0.36817000000000188</c:v>
                </c:pt>
                <c:pt idx="126">
                  <c:v>0.35285000000000138</c:v>
                </c:pt>
                <c:pt idx="127">
                  <c:v>0.34902000000000138</c:v>
                </c:pt>
                <c:pt idx="128">
                  <c:v>0.33904000000000722</c:v>
                </c:pt>
                <c:pt idx="129">
                  <c:v>0.3347600000000065</c:v>
                </c:pt>
                <c:pt idx="130">
                  <c:v>0.32855000000000734</c:v>
                </c:pt>
                <c:pt idx="131">
                  <c:v>0.32239000000000734</c:v>
                </c:pt>
                <c:pt idx="132">
                  <c:v>0.31292000000000952</c:v>
                </c:pt>
                <c:pt idx="133">
                  <c:v>0.30622000000000038</c:v>
                </c:pt>
                <c:pt idx="134">
                  <c:v>0.29992000000000824</c:v>
                </c:pt>
                <c:pt idx="135">
                  <c:v>0.29192000000000734</c:v>
                </c:pt>
                <c:pt idx="136">
                  <c:v>0.28834000000000032</c:v>
                </c:pt>
                <c:pt idx="137">
                  <c:v>0.28071000000000002</c:v>
                </c:pt>
                <c:pt idx="138">
                  <c:v>0.27477000000000001</c:v>
                </c:pt>
                <c:pt idx="139">
                  <c:v>0.27326</c:v>
                </c:pt>
                <c:pt idx="140">
                  <c:v>0.26697000000000032</c:v>
                </c:pt>
                <c:pt idx="141">
                  <c:v>0.25971</c:v>
                </c:pt>
                <c:pt idx="142">
                  <c:v>0.25424999999999998</c:v>
                </c:pt>
                <c:pt idx="143">
                  <c:v>0.24736000000000041</c:v>
                </c:pt>
                <c:pt idx="144">
                  <c:v>0.24402000000000001</c:v>
                </c:pt>
                <c:pt idx="145">
                  <c:v>0.23907999999999999</c:v>
                </c:pt>
                <c:pt idx="146">
                  <c:v>0.23094000000000384</c:v>
                </c:pt>
                <c:pt idx="147">
                  <c:v>0.22971000000000041</c:v>
                </c:pt>
                <c:pt idx="148">
                  <c:v>0.22375999999999999</c:v>
                </c:pt>
                <c:pt idx="149">
                  <c:v>0.21970000000000384</c:v>
                </c:pt>
                <c:pt idx="150">
                  <c:v>0.21535000000000001</c:v>
                </c:pt>
                <c:pt idx="151">
                  <c:v>0.21037</c:v>
                </c:pt>
                <c:pt idx="152">
                  <c:v>0.20700000000000021</c:v>
                </c:pt>
                <c:pt idx="153">
                  <c:v>0.20196000000000044</c:v>
                </c:pt>
                <c:pt idx="154">
                  <c:v>0.20380999999999999</c:v>
                </c:pt>
                <c:pt idx="155">
                  <c:v>0.19674000000000041</c:v>
                </c:pt>
                <c:pt idx="156">
                  <c:v>0.19109000000000001</c:v>
                </c:pt>
                <c:pt idx="157">
                  <c:v>0.18623000000000386</c:v>
                </c:pt>
                <c:pt idx="158">
                  <c:v>0.18640000000000403</c:v>
                </c:pt>
                <c:pt idx="159">
                  <c:v>0.17995000000000044</c:v>
                </c:pt>
                <c:pt idx="160">
                  <c:v>0.17707000000000001</c:v>
                </c:pt>
                <c:pt idx="161">
                  <c:v>0.17338000000000001</c:v>
                </c:pt>
                <c:pt idx="162">
                  <c:v>0.17346000000000344</c:v>
                </c:pt>
                <c:pt idx="163">
                  <c:v>0.16472000000000001</c:v>
                </c:pt>
                <c:pt idx="164">
                  <c:v>0.16517999999999997</c:v>
                </c:pt>
                <c:pt idx="165">
                  <c:v>0.16020000000000001</c:v>
                </c:pt>
                <c:pt idx="166">
                  <c:v>0.15486000000000041</c:v>
                </c:pt>
                <c:pt idx="167">
                  <c:v>0.15959000000000395</c:v>
                </c:pt>
                <c:pt idx="168">
                  <c:v>0.15454000000000412</c:v>
                </c:pt>
                <c:pt idx="169">
                  <c:v>0.15109000000000194</c:v>
                </c:pt>
                <c:pt idx="170">
                  <c:v>0.14572000000000004</c:v>
                </c:pt>
                <c:pt idx="171">
                  <c:v>0.14488000000000001</c:v>
                </c:pt>
                <c:pt idx="172">
                  <c:v>0.14152000000000001</c:v>
                </c:pt>
                <c:pt idx="173">
                  <c:v>0.13866000000000001</c:v>
                </c:pt>
                <c:pt idx="174">
                  <c:v>0.13603000000000001</c:v>
                </c:pt>
                <c:pt idx="175">
                  <c:v>0.13306999999999999</c:v>
                </c:pt>
                <c:pt idx="176">
                  <c:v>0.13038</c:v>
                </c:pt>
                <c:pt idx="177">
                  <c:v>0.12872</c:v>
                </c:pt>
                <c:pt idx="178">
                  <c:v>0.12719</c:v>
                </c:pt>
                <c:pt idx="179">
                  <c:v>0.12278000000000019</c:v>
                </c:pt>
                <c:pt idx="180">
                  <c:v>0.1216200000000021</c:v>
                </c:pt>
                <c:pt idx="181">
                  <c:v>0.12120000000000022</c:v>
                </c:pt>
                <c:pt idx="182">
                  <c:v>0.12111000000000002</c:v>
                </c:pt>
                <c:pt idx="183">
                  <c:v>0.11598</c:v>
                </c:pt>
                <c:pt idx="184">
                  <c:v>0.11418</c:v>
                </c:pt>
                <c:pt idx="185">
                  <c:v>0.11032</c:v>
                </c:pt>
                <c:pt idx="186">
                  <c:v>0.11064</c:v>
                </c:pt>
                <c:pt idx="187">
                  <c:v>0.10736000000000002</c:v>
                </c:pt>
                <c:pt idx="188">
                  <c:v>0.10754000000000002</c:v>
                </c:pt>
                <c:pt idx="189">
                  <c:v>0.10095</c:v>
                </c:pt>
                <c:pt idx="190">
                  <c:v>9.9980000000000041E-2</c:v>
                </c:pt>
                <c:pt idx="191">
                  <c:v>0.10094</c:v>
                </c:pt>
                <c:pt idx="192">
                  <c:v>9.7670000000000007E-2</c:v>
                </c:pt>
                <c:pt idx="193">
                  <c:v>9.2420000000000002E-2</c:v>
                </c:pt>
                <c:pt idx="194">
                  <c:v>9.1520000000000268E-2</c:v>
                </c:pt>
                <c:pt idx="195">
                  <c:v>9.2270000000000033E-2</c:v>
                </c:pt>
                <c:pt idx="196">
                  <c:v>9.0960000000000041E-2</c:v>
                </c:pt>
                <c:pt idx="197">
                  <c:v>8.9640000000000025E-2</c:v>
                </c:pt>
                <c:pt idx="198">
                  <c:v>8.6740000000000025E-2</c:v>
                </c:pt>
                <c:pt idx="199">
                  <c:v>8.7419999999999998E-2</c:v>
                </c:pt>
                <c:pt idx="200">
                  <c:v>8.591E-2</c:v>
                </c:pt>
                <c:pt idx="201">
                  <c:v>8.3210000000000006E-2</c:v>
                </c:pt>
                <c:pt idx="202">
                  <c:v>8.4200000000000025E-2</c:v>
                </c:pt>
                <c:pt idx="203">
                  <c:v>8.0020000000000063E-2</c:v>
                </c:pt>
                <c:pt idx="204">
                  <c:v>7.8560000000000019E-2</c:v>
                </c:pt>
                <c:pt idx="205">
                  <c:v>7.7240000000000003E-2</c:v>
                </c:pt>
                <c:pt idx="206">
                  <c:v>7.5990000000000113E-2</c:v>
                </c:pt>
                <c:pt idx="207">
                  <c:v>7.271000000000212E-2</c:v>
                </c:pt>
                <c:pt idx="208">
                  <c:v>7.3620000000000005E-2</c:v>
                </c:pt>
                <c:pt idx="209">
                  <c:v>7.5620000000000007E-2</c:v>
                </c:pt>
                <c:pt idx="210">
                  <c:v>7.3120000000000004E-2</c:v>
                </c:pt>
                <c:pt idx="211">
                  <c:v>7.3289999999999994E-2</c:v>
                </c:pt>
                <c:pt idx="212">
                  <c:v>7.0900000000000019E-2</c:v>
                </c:pt>
                <c:pt idx="213">
                  <c:v>6.9930000000000034E-2</c:v>
                </c:pt>
                <c:pt idx="214">
                  <c:v>6.7659999999999998E-2</c:v>
                </c:pt>
                <c:pt idx="215">
                  <c:v>6.3850000000000004E-2</c:v>
                </c:pt>
                <c:pt idx="216">
                  <c:v>6.5720000000000028E-2</c:v>
                </c:pt>
                <c:pt idx="217">
                  <c:v>6.4640000000000003E-2</c:v>
                </c:pt>
                <c:pt idx="218">
                  <c:v>6.5320000000000003E-2</c:v>
                </c:pt>
                <c:pt idx="219">
                  <c:v>6.5589999999999996E-2</c:v>
                </c:pt>
                <c:pt idx="220">
                  <c:v>6.2530000000000002E-2</c:v>
                </c:pt>
                <c:pt idx="221">
                  <c:v>6.2870000000000009E-2</c:v>
                </c:pt>
                <c:pt idx="222">
                  <c:v>6.4420000000000033E-2</c:v>
                </c:pt>
                <c:pt idx="223">
                  <c:v>6.268E-2</c:v>
                </c:pt>
                <c:pt idx="224">
                  <c:v>6.0020000000000004E-2</c:v>
                </c:pt>
                <c:pt idx="225">
                  <c:v>6.0060000000000113E-2</c:v>
                </c:pt>
                <c:pt idx="226">
                  <c:v>5.8209999999999998E-2</c:v>
                </c:pt>
                <c:pt idx="227">
                  <c:v>5.8599999999999999E-2</c:v>
                </c:pt>
                <c:pt idx="228">
                  <c:v>5.6340000000000001E-2</c:v>
                </c:pt>
                <c:pt idx="229">
                  <c:v>5.7990000000000132E-2</c:v>
                </c:pt>
                <c:pt idx="230">
                  <c:v>5.5849999999999997E-2</c:v>
                </c:pt>
                <c:pt idx="231">
                  <c:v>5.3340000000000012E-2</c:v>
                </c:pt>
                <c:pt idx="232">
                  <c:v>5.5700000000000034E-2</c:v>
                </c:pt>
                <c:pt idx="233">
                  <c:v>5.4080000000000114E-2</c:v>
                </c:pt>
                <c:pt idx="234">
                  <c:v>5.5030000000000023E-2</c:v>
                </c:pt>
                <c:pt idx="235">
                  <c:v>5.3219999999999996E-2</c:v>
                </c:pt>
                <c:pt idx="236">
                  <c:v>5.355E-2</c:v>
                </c:pt>
                <c:pt idx="237">
                  <c:v>5.11E-2</c:v>
                </c:pt>
                <c:pt idx="238">
                  <c:v>5.0169999999999999E-2</c:v>
                </c:pt>
                <c:pt idx="239">
                  <c:v>5.262E-2</c:v>
                </c:pt>
                <c:pt idx="240">
                  <c:v>5.1990000000000001E-2</c:v>
                </c:pt>
                <c:pt idx="241">
                  <c:v>4.8239999999999998E-2</c:v>
                </c:pt>
                <c:pt idx="242">
                  <c:v>5.0939999999999999E-2</c:v>
                </c:pt>
                <c:pt idx="243">
                  <c:v>5.1169999999999986E-2</c:v>
                </c:pt>
                <c:pt idx="244">
                  <c:v>5.0500000000000003E-2</c:v>
                </c:pt>
                <c:pt idx="245">
                  <c:v>5.0689999999999999E-2</c:v>
                </c:pt>
                <c:pt idx="246">
                  <c:v>4.8489999999999998E-2</c:v>
                </c:pt>
                <c:pt idx="247">
                  <c:v>5.0139999999999997E-2</c:v>
                </c:pt>
                <c:pt idx="248">
                  <c:v>4.9910000000000523E-2</c:v>
                </c:pt>
                <c:pt idx="249">
                  <c:v>5.2490000000000134E-2</c:v>
                </c:pt>
                <c:pt idx="250">
                  <c:v>4.6149999999999955E-2</c:v>
                </c:pt>
                <c:pt idx="251">
                  <c:v>4.802E-2</c:v>
                </c:pt>
                <c:pt idx="252">
                  <c:v>4.5609999999999998E-2</c:v>
                </c:pt>
                <c:pt idx="253">
                  <c:v>4.9500000000000023E-2</c:v>
                </c:pt>
                <c:pt idx="254">
                  <c:v>4.3010000000000013E-2</c:v>
                </c:pt>
                <c:pt idx="255">
                  <c:v>4.7120000000000002E-2</c:v>
                </c:pt>
                <c:pt idx="256">
                  <c:v>4.6710000000000022E-2</c:v>
                </c:pt>
                <c:pt idx="257">
                  <c:v>4.4920000000000002E-2</c:v>
                </c:pt>
                <c:pt idx="258">
                  <c:v>4.5839999999999999E-2</c:v>
                </c:pt>
                <c:pt idx="259">
                  <c:v>4.6010000000000002E-2</c:v>
                </c:pt>
                <c:pt idx="260">
                  <c:v>4.8930000000000001E-2</c:v>
                </c:pt>
                <c:pt idx="261">
                  <c:v>4.6400000000000004E-2</c:v>
                </c:pt>
                <c:pt idx="262">
                  <c:v>4.7210000000000023E-2</c:v>
                </c:pt>
                <c:pt idx="263">
                  <c:v>4.6980000000000001E-2</c:v>
                </c:pt>
                <c:pt idx="264">
                  <c:v>4.6190000000000002E-2</c:v>
                </c:pt>
                <c:pt idx="265">
                  <c:v>4.5569999999999999E-2</c:v>
                </c:pt>
                <c:pt idx="266">
                  <c:v>4.4609999999999997E-2</c:v>
                </c:pt>
                <c:pt idx="267">
                  <c:v>4.7629999999999999E-2</c:v>
                </c:pt>
                <c:pt idx="268">
                  <c:v>4.8460000000000003E-2</c:v>
                </c:pt>
                <c:pt idx="269">
                  <c:v>4.7480000000000022E-2</c:v>
                </c:pt>
                <c:pt idx="270">
                  <c:v>4.2220000000000001E-2</c:v>
                </c:pt>
                <c:pt idx="271">
                  <c:v>4.9560000000000104E-2</c:v>
                </c:pt>
                <c:pt idx="272">
                  <c:v>4.6050000000000001E-2</c:v>
                </c:pt>
                <c:pt idx="273">
                  <c:v>4.9410000000000134E-2</c:v>
                </c:pt>
                <c:pt idx="274">
                  <c:v>5.1770000000000004E-2</c:v>
                </c:pt>
                <c:pt idx="275">
                  <c:v>4.7629999999999999E-2</c:v>
                </c:pt>
                <c:pt idx="276">
                  <c:v>4.8210000000000003E-2</c:v>
                </c:pt>
                <c:pt idx="277">
                  <c:v>5.1649999999999946E-2</c:v>
                </c:pt>
                <c:pt idx="278">
                  <c:v>4.8919999999999998E-2</c:v>
                </c:pt>
                <c:pt idx="279">
                  <c:v>5.2440000000000001E-2</c:v>
                </c:pt>
                <c:pt idx="280">
                  <c:v>4.9040000000000014E-2</c:v>
                </c:pt>
                <c:pt idx="281">
                  <c:v>4.5050000000000014E-2</c:v>
                </c:pt>
                <c:pt idx="282">
                  <c:v>5.0689999999999999E-2</c:v>
                </c:pt>
                <c:pt idx="283">
                  <c:v>5.1760000000000014E-2</c:v>
                </c:pt>
                <c:pt idx="284">
                  <c:v>4.2779999999999999E-2</c:v>
                </c:pt>
                <c:pt idx="285">
                  <c:v>4.9849999999999998E-2</c:v>
                </c:pt>
                <c:pt idx="286">
                  <c:v>5.2520000000000004E-2</c:v>
                </c:pt>
                <c:pt idx="287">
                  <c:v>5.4200000000000012E-2</c:v>
                </c:pt>
                <c:pt idx="288">
                  <c:v>5.2299999999999999E-2</c:v>
                </c:pt>
                <c:pt idx="289">
                  <c:v>5.2970000000000003E-2</c:v>
                </c:pt>
                <c:pt idx="290">
                  <c:v>5.6119999999999996E-2</c:v>
                </c:pt>
                <c:pt idx="291">
                  <c:v>5.4160000000000132E-2</c:v>
                </c:pt>
                <c:pt idx="292">
                  <c:v>5.3629999999999976E-2</c:v>
                </c:pt>
                <c:pt idx="293">
                  <c:v>5.7930000000000023E-2</c:v>
                </c:pt>
                <c:pt idx="294">
                  <c:v>6.0740000000000002E-2</c:v>
                </c:pt>
                <c:pt idx="295">
                  <c:v>5.7590000000000113E-2</c:v>
                </c:pt>
                <c:pt idx="296">
                  <c:v>5.4420000000000024E-2</c:v>
                </c:pt>
                <c:pt idx="297">
                  <c:v>6.1199999999999997E-2</c:v>
                </c:pt>
                <c:pt idx="298">
                  <c:v>5.815E-2</c:v>
                </c:pt>
                <c:pt idx="299">
                  <c:v>6.3860000000000014E-2</c:v>
                </c:pt>
                <c:pt idx="300">
                  <c:v>6.3519999999999993E-2</c:v>
                </c:pt>
                <c:pt idx="301">
                  <c:v>6.1440000000000002E-2</c:v>
                </c:pt>
                <c:pt idx="302">
                  <c:v>6.3519999999999993E-2</c:v>
                </c:pt>
                <c:pt idx="303">
                  <c:v>6.3689999999999997E-2</c:v>
                </c:pt>
                <c:pt idx="304">
                  <c:v>6.612999999999998E-2</c:v>
                </c:pt>
                <c:pt idx="305">
                  <c:v>6.012E-2</c:v>
                </c:pt>
                <c:pt idx="306">
                  <c:v>7.3270000000000002E-2</c:v>
                </c:pt>
                <c:pt idx="307">
                  <c:v>7.2690000000000032E-2</c:v>
                </c:pt>
                <c:pt idx="308">
                  <c:v>7.061000000000002E-2</c:v>
                </c:pt>
                <c:pt idx="309">
                  <c:v>7.2179999999999994E-2</c:v>
                </c:pt>
                <c:pt idx="310">
                  <c:v>6.9900000000000004E-2</c:v>
                </c:pt>
                <c:pt idx="311">
                  <c:v>7.7859999999999999E-2</c:v>
                </c:pt>
                <c:pt idx="312">
                  <c:v>7.2489999999999999E-2</c:v>
                </c:pt>
                <c:pt idx="313">
                  <c:v>7.0370000000000002E-2</c:v>
                </c:pt>
                <c:pt idx="314">
                  <c:v>7.3480000000000004E-2</c:v>
                </c:pt>
                <c:pt idx="315">
                  <c:v>7.5850000000000029E-2</c:v>
                </c:pt>
                <c:pt idx="316">
                  <c:v>7.6310000000000031E-2</c:v>
                </c:pt>
                <c:pt idx="317">
                  <c:v>7.6300000000000021E-2</c:v>
                </c:pt>
                <c:pt idx="318">
                  <c:v>8.1810000000000022E-2</c:v>
                </c:pt>
                <c:pt idx="319">
                  <c:v>7.7870000000000023E-2</c:v>
                </c:pt>
                <c:pt idx="320">
                  <c:v>8.1290000000000001E-2</c:v>
                </c:pt>
                <c:pt idx="321">
                  <c:v>7.6630000000000004E-2</c:v>
                </c:pt>
                <c:pt idx="322">
                  <c:v>8.0270000000000022E-2</c:v>
                </c:pt>
                <c:pt idx="323">
                  <c:v>7.7010000000000134E-2</c:v>
                </c:pt>
                <c:pt idx="324">
                  <c:v>7.2230000000000003E-2</c:v>
                </c:pt>
                <c:pt idx="325">
                  <c:v>8.3730000000000068E-2</c:v>
                </c:pt>
                <c:pt idx="326">
                  <c:v>8.8820000000001245E-2</c:v>
                </c:pt>
                <c:pt idx="327">
                  <c:v>7.7490000000000114E-2</c:v>
                </c:pt>
                <c:pt idx="328">
                  <c:v>8.5810000000000025E-2</c:v>
                </c:pt>
                <c:pt idx="329">
                  <c:v>9.1550000000000228E-2</c:v>
                </c:pt>
                <c:pt idx="330">
                  <c:v>9.1990000000000002E-2</c:v>
                </c:pt>
                <c:pt idx="331">
                  <c:v>8.4430000000000005E-2</c:v>
                </c:pt>
                <c:pt idx="332">
                  <c:v>9.1310000000000016E-2</c:v>
                </c:pt>
                <c:pt idx="333">
                  <c:v>9.264E-2</c:v>
                </c:pt>
                <c:pt idx="334">
                  <c:v>9.2020000000000005E-2</c:v>
                </c:pt>
                <c:pt idx="335">
                  <c:v>0.10150000000000002</c:v>
                </c:pt>
                <c:pt idx="336">
                  <c:v>0.10482000000000002</c:v>
                </c:pt>
                <c:pt idx="337">
                  <c:v>0.10376000000000203</c:v>
                </c:pt>
                <c:pt idx="338">
                  <c:v>0.11158999999999702</c:v>
                </c:pt>
                <c:pt idx="339">
                  <c:v>0.11536</c:v>
                </c:pt>
                <c:pt idx="340">
                  <c:v>0.11919000000000129</c:v>
                </c:pt>
                <c:pt idx="341">
                  <c:v>0.10644000000000002</c:v>
                </c:pt>
                <c:pt idx="342">
                  <c:v>0.11129000000000012</c:v>
                </c:pt>
                <c:pt idx="343">
                  <c:v>0.10649000000000022</c:v>
                </c:pt>
                <c:pt idx="344">
                  <c:v>0.12126000000000221</c:v>
                </c:pt>
                <c:pt idx="345">
                  <c:v>0.11207</c:v>
                </c:pt>
                <c:pt idx="346">
                  <c:v>0.10793999999999998</c:v>
                </c:pt>
                <c:pt idx="347">
                  <c:v>0.12144000000000002</c:v>
                </c:pt>
                <c:pt idx="348">
                  <c:v>0.10786000000000009</c:v>
                </c:pt>
                <c:pt idx="349">
                  <c:v>0.12270000000000029</c:v>
                </c:pt>
                <c:pt idx="350">
                  <c:v>0.12008000000000002</c:v>
                </c:pt>
                <c:pt idx="351">
                  <c:v>0.12645999999999999</c:v>
                </c:pt>
                <c:pt idx="352">
                  <c:v>0.12417000000000022</c:v>
                </c:pt>
                <c:pt idx="353">
                  <c:v>0.12400000000000012</c:v>
                </c:pt>
                <c:pt idx="354">
                  <c:v>0.12303000000000019</c:v>
                </c:pt>
                <c:pt idx="355">
                  <c:v>0.12694000000000041</c:v>
                </c:pt>
                <c:pt idx="356">
                  <c:v>0.13017999999999988</c:v>
                </c:pt>
                <c:pt idx="357">
                  <c:v>0.12446000000000022</c:v>
                </c:pt>
                <c:pt idx="358">
                  <c:v>0.14471000000000364</c:v>
                </c:pt>
                <c:pt idx="359">
                  <c:v>0.16384000000000001</c:v>
                </c:pt>
                <c:pt idx="360">
                  <c:v>0.15209000000000344</c:v>
                </c:pt>
                <c:pt idx="361">
                  <c:v>0.15633000000000041</c:v>
                </c:pt>
                <c:pt idx="362">
                  <c:v>0.14928000000000041</c:v>
                </c:pt>
                <c:pt idx="363">
                  <c:v>0.15215999999999999</c:v>
                </c:pt>
                <c:pt idx="364">
                  <c:v>0.14681000000000041</c:v>
                </c:pt>
                <c:pt idx="365">
                  <c:v>0.13855999999999999</c:v>
                </c:pt>
                <c:pt idx="366">
                  <c:v>0.14934000000000044</c:v>
                </c:pt>
                <c:pt idx="367">
                  <c:v>0.16131000000000001</c:v>
                </c:pt>
                <c:pt idx="368">
                  <c:v>0.16478999999999999</c:v>
                </c:pt>
                <c:pt idx="369">
                  <c:v>0.16359000000000001</c:v>
                </c:pt>
                <c:pt idx="370">
                  <c:v>0.17422000000000001</c:v>
                </c:pt>
                <c:pt idx="371">
                  <c:v>0.16177</c:v>
                </c:pt>
                <c:pt idx="372">
                  <c:v>0.17350000000000004</c:v>
                </c:pt>
                <c:pt idx="373">
                  <c:v>0.17246000000000244</c:v>
                </c:pt>
                <c:pt idx="374">
                  <c:v>0.18407000000000001</c:v>
                </c:pt>
                <c:pt idx="375">
                  <c:v>0.17621000000000367</c:v>
                </c:pt>
                <c:pt idx="376">
                  <c:v>0.17377999999999999</c:v>
                </c:pt>
                <c:pt idx="377">
                  <c:v>0.18737000000000001</c:v>
                </c:pt>
                <c:pt idx="378">
                  <c:v>0.18695000000000361</c:v>
                </c:pt>
                <c:pt idx="379">
                  <c:v>0.18012</c:v>
                </c:pt>
                <c:pt idx="380">
                  <c:v>0.20694000000000448</c:v>
                </c:pt>
              </c:numCache>
            </c:numRef>
          </c:yVal>
          <c:smooth val="1"/>
          <c:extLst xmlns:c16r2="http://schemas.microsoft.com/office/drawing/2015/06/chart">
            <c:ext xmlns:c16="http://schemas.microsoft.com/office/drawing/2014/chart" uri="{C3380CC4-5D6E-409C-BE32-E72D297353CC}">
              <c16:uniqueId val="{00000003-9B91-44AE-B299-13F4A670C957}"/>
            </c:ext>
          </c:extLst>
        </c:ser>
        <c:ser>
          <c:idx val="2"/>
          <c:order val="4"/>
          <c:tx>
            <c:v>Grinding cycle 3</c:v>
          </c:tx>
          <c:marker>
            <c:symbol val="none"/>
          </c:marker>
          <c:xVal>
            <c:numRef>
              <c:f>工作表1!$F$2:$F$382</c:f>
              <c:numCache>
                <c:formatCode>General</c:formatCode>
                <c:ptCount val="381"/>
                <c:pt idx="0">
                  <c:v>440</c:v>
                </c:pt>
                <c:pt idx="1">
                  <c:v>441</c:v>
                </c:pt>
                <c:pt idx="2">
                  <c:v>442</c:v>
                </c:pt>
                <c:pt idx="3">
                  <c:v>443</c:v>
                </c:pt>
                <c:pt idx="4">
                  <c:v>444</c:v>
                </c:pt>
                <c:pt idx="5">
                  <c:v>445</c:v>
                </c:pt>
                <c:pt idx="6">
                  <c:v>446</c:v>
                </c:pt>
                <c:pt idx="7">
                  <c:v>447</c:v>
                </c:pt>
                <c:pt idx="8">
                  <c:v>448</c:v>
                </c:pt>
                <c:pt idx="9">
                  <c:v>449</c:v>
                </c:pt>
                <c:pt idx="10">
                  <c:v>450</c:v>
                </c:pt>
                <c:pt idx="11">
                  <c:v>451</c:v>
                </c:pt>
                <c:pt idx="12">
                  <c:v>452</c:v>
                </c:pt>
                <c:pt idx="13">
                  <c:v>453</c:v>
                </c:pt>
                <c:pt idx="14">
                  <c:v>454</c:v>
                </c:pt>
                <c:pt idx="15">
                  <c:v>455</c:v>
                </c:pt>
                <c:pt idx="16">
                  <c:v>456</c:v>
                </c:pt>
                <c:pt idx="17">
                  <c:v>457</c:v>
                </c:pt>
                <c:pt idx="18">
                  <c:v>458</c:v>
                </c:pt>
                <c:pt idx="19">
                  <c:v>459</c:v>
                </c:pt>
                <c:pt idx="20">
                  <c:v>460</c:v>
                </c:pt>
                <c:pt idx="21">
                  <c:v>461</c:v>
                </c:pt>
                <c:pt idx="22">
                  <c:v>462</c:v>
                </c:pt>
                <c:pt idx="23">
                  <c:v>463</c:v>
                </c:pt>
                <c:pt idx="24">
                  <c:v>464</c:v>
                </c:pt>
                <c:pt idx="25">
                  <c:v>465</c:v>
                </c:pt>
                <c:pt idx="26">
                  <c:v>466</c:v>
                </c:pt>
                <c:pt idx="27">
                  <c:v>467</c:v>
                </c:pt>
                <c:pt idx="28">
                  <c:v>468</c:v>
                </c:pt>
                <c:pt idx="29">
                  <c:v>469</c:v>
                </c:pt>
                <c:pt idx="30">
                  <c:v>470</c:v>
                </c:pt>
                <c:pt idx="31">
                  <c:v>471</c:v>
                </c:pt>
                <c:pt idx="32">
                  <c:v>472</c:v>
                </c:pt>
                <c:pt idx="33">
                  <c:v>473</c:v>
                </c:pt>
                <c:pt idx="34">
                  <c:v>474</c:v>
                </c:pt>
                <c:pt idx="35">
                  <c:v>475</c:v>
                </c:pt>
                <c:pt idx="36">
                  <c:v>476</c:v>
                </c:pt>
                <c:pt idx="37">
                  <c:v>477</c:v>
                </c:pt>
                <c:pt idx="38">
                  <c:v>478</c:v>
                </c:pt>
                <c:pt idx="39">
                  <c:v>479</c:v>
                </c:pt>
                <c:pt idx="40">
                  <c:v>480</c:v>
                </c:pt>
                <c:pt idx="41">
                  <c:v>481</c:v>
                </c:pt>
                <c:pt idx="42">
                  <c:v>482</c:v>
                </c:pt>
                <c:pt idx="43">
                  <c:v>483</c:v>
                </c:pt>
                <c:pt idx="44">
                  <c:v>484</c:v>
                </c:pt>
                <c:pt idx="45">
                  <c:v>485</c:v>
                </c:pt>
                <c:pt idx="46">
                  <c:v>486</c:v>
                </c:pt>
                <c:pt idx="47">
                  <c:v>487</c:v>
                </c:pt>
                <c:pt idx="48">
                  <c:v>488</c:v>
                </c:pt>
                <c:pt idx="49">
                  <c:v>489</c:v>
                </c:pt>
                <c:pt idx="50">
                  <c:v>490</c:v>
                </c:pt>
                <c:pt idx="51">
                  <c:v>491</c:v>
                </c:pt>
                <c:pt idx="52">
                  <c:v>492</c:v>
                </c:pt>
                <c:pt idx="53">
                  <c:v>493</c:v>
                </c:pt>
                <c:pt idx="54">
                  <c:v>494</c:v>
                </c:pt>
                <c:pt idx="55">
                  <c:v>495</c:v>
                </c:pt>
                <c:pt idx="56">
                  <c:v>496</c:v>
                </c:pt>
                <c:pt idx="57">
                  <c:v>497</c:v>
                </c:pt>
                <c:pt idx="58">
                  <c:v>498</c:v>
                </c:pt>
                <c:pt idx="59">
                  <c:v>499</c:v>
                </c:pt>
                <c:pt idx="60">
                  <c:v>500</c:v>
                </c:pt>
                <c:pt idx="61">
                  <c:v>501</c:v>
                </c:pt>
                <c:pt idx="62">
                  <c:v>502</c:v>
                </c:pt>
                <c:pt idx="63">
                  <c:v>503</c:v>
                </c:pt>
                <c:pt idx="64">
                  <c:v>504</c:v>
                </c:pt>
                <c:pt idx="65">
                  <c:v>505</c:v>
                </c:pt>
                <c:pt idx="66">
                  <c:v>506</c:v>
                </c:pt>
                <c:pt idx="67">
                  <c:v>507</c:v>
                </c:pt>
                <c:pt idx="68">
                  <c:v>508</c:v>
                </c:pt>
                <c:pt idx="69">
                  <c:v>509</c:v>
                </c:pt>
                <c:pt idx="70">
                  <c:v>510</c:v>
                </c:pt>
                <c:pt idx="71">
                  <c:v>511</c:v>
                </c:pt>
                <c:pt idx="72">
                  <c:v>512</c:v>
                </c:pt>
                <c:pt idx="73">
                  <c:v>513</c:v>
                </c:pt>
                <c:pt idx="74">
                  <c:v>514</c:v>
                </c:pt>
                <c:pt idx="75">
                  <c:v>515</c:v>
                </c:pt>
                <c:pt idx="76">
                  <c:v>516</c:v>
                </c:pt>
                <c:pt idx="77">
                  <c:v>517</c:v>
                </c:pt>
                <c:pt idx="78">
                  <c:v>518</c:v>
                </c:pt>
                <c:pt idx="79">
                  <c:v>519</c:v>
                </c:pt>
                <c:pt idx="80">
                  <c:v>520</c:v>
                </c:pt>
                <c:pt idx="81">
                  <c:v>521</c:v>
                </c:pt>
                <c:pt idx="82">
                  <c:v>522</c:v>
                </c:pt>
                <c:pt idx="83">
                  <c:v>523</c:v>
                </c:pt>
                <c:pt idx="84">
                  <c:v>524</c:v>
                </c:pt>
                <c:pt idx="85">
                  <c:v>525</c:v>
                </c:pt>
                <c:pt idx="86">
                  <c:v>526</c:v>
                </c:pt>
                <c:pt idx="87">
                  <c:v>527</c:v>
                </c:pt>
                <c:pt idx="88">
                  <c:v>528</c:v>
                </c:pt>
                <c:pt idx="89">
                  <c:v>529</c:v>
                </c:pt>
                <c:pt idx="90">
                  <c:v>530</c:v>
                </c:pt>
                <c:pt idx="91">
                  <c:v>531</c:v>
                </c:pt>
                <c:pt idx="92">
                  <c:v>532</c:v>
                </c:pt>
                <c:pt idx="93">
                  <c:v>533</c:v>
                </c:pt>
                <c:pt idx="94">
                  <c:v>534</c:v>
                </c:pt>
                <c:pt idx="95">
                  <c:v>535</c:v>
                </c:pt>
                <c:pt idx="96">
                  <c:v>536</c:v>
                </c:pt>
                <c:pt idx="97">
                  <c:v>537</c:v>
                </c:pt>
                <c:pt idx="98">
                  <c:v>538</c:v>
                </c:pt>
                <c:pt idx="99">
                  <c:v>539</c:v>
                </c:pt>
                <c:pt idx="100">
                  <c:v>540</c:v>
                </c:pt>
                <c:pt idx="101">
                  <c:v>541</c:v>
                </c:pt>
                <c:pt idx="102">
                  <c:v>542</c:v>
                </c:pt>
                <c:pt idx="103">
                  <c:v>543</c:v>
                </c:pt>
                <c:pt idx="104">
                  <c:v>544</c:v>
                </c:pt>
                <c:pt idx="105">
                  <c:v>545</c:v>
                </c:pt>
                <c:pt idx="106">
                  <c:v>546</c:v>
                </c:pt>
                <c:pt idx="107">
                  <c:v>547</c:v>
                </c:pt>
                <c:pt idx="108">
                  <c:v>548</c:v>
                </c:pt>
                <c:pt idx="109">
                  <c:v>549</c:v>
                </c:pt>
                <c:pt idx="110">
                  <c:v>550</c:v>
                </c:pt>
                <c:pt idx="111">
                  <c:v>551</c:v>
                </c:pt>
                <c:pt idx="112">
                  <c:v>552</c:v>
                </c:pt>
                <c:pt idx="113">
                  <c:v>553</c:v>
                </c:pt>
                <c:pt idx="114">
                  <c:v>554</c:v>
                </c:pt>
                <c:pt idx="115">
                  <c:v>555</c:v>
                </c:pt>
                <c:pt idx="116">
                  <c:v>556</c:v>
                </c:pt>
                <c:pt idx="117">
                  <c:v>557</c:v>
                </c:pt>
                <c:pt idx="118">
                  <c:v>558</c:v>
                </c:pt>
                <c:pt idx="119">
                  <c:v>559</c:v>
                </c:pt>
                <c:pt idx="120">
                  <c:v>560</c:v>
                </c:pt>
                <c:pt idx="121">
                  <c:v>561</c:v>
                </c:pt>
                <c:pt idx="122">
                  <c:v>562</c:v>
                </c:pt>
                <c:pt idx="123">
                  <c:v>563</c:v>
                </c:pt>
                <c:pt idx="124">
                  <c:v>564</c:v>
                </c:pt>
                <c:pt idx="125">
                  <c:v>565</c:v>
                </c:pt>
                <c:pt idx="126">
                  <c:v>566</c:v>
                </c:pt>
                <c:pt idx="127">
                  <c:v>567</c:v>
                </c:pt>
                <c:pt idx="128">
                  <c:v>568</c:v>
                </c:pt>
                <c:pt idx="129">
                  <c:v>569</c:v>
                </c:pt>
                <c:pt idx="130">
                  <c:v>570</c:v>
                </c:pt>
                <c:pt idx="131">
                  <c:v>571</c:v>
                </c:pt>
                <c:pt idx="132">
                  <c:v>572</c:v>
                </c:pt>
                <c:pt idx="133">
                  <c:v>573</c:v>
                </c:pt>
                <c:pt idx="134">
                  <c:v>574</c:v>
                </c:pt>
                <c:pt idx="135">
                  <c:v>575</c:v>
                </c:pt>
                <c:pt idx="136">
                  <c:v>576</c:v>
                </c:pt>
                <c:pt idx="137">
                  <c:v>577</c:v>
                </c:pt>
                <c:pt idx="138">
                  <c:v>578</c:v>
                </c:pt>
                <c:pt idx="139">
                  <c:v>579</c:v>
                </c:pt>
                <c:pt idx="140">
                  <c:v>580</c:v>
                </c:pt>
                <c:pt idx="141">
                  <c:v>581</c:v>
                </c:pt>
                <c:pt idx="142">
                  <c:v>582</c:v>
                </c:pt>
                <c:pt idx="143">
                  <c:v>583</c:v>
                </c:pt>
                <c:pt idx="144">
                  <c:v>584</c:v>
                </c:pt>
                <c:pt idx="145">
                  <c:v>585</c:v>
                </c:pt>
                <c:pt idx="146">
                  <c:v>586</c:v>
                </c:pt>
                <c:pt idx="147">
                  <c:v>587</c:v>
                </c:pt>
                <c:pt idx="148">
                  <c:v>588</c:v>
                </c:pt>
                <c:pt idx="149">
                  <c:v>589</c:v>
                </c:pt>
                <c:pt idx="150">
                  <c:v>590</c:v>
                </c:pt>
                <c:pt idx="151">
                  <c:v>591</c:v>
                </c:pt>
                <c:pt idx="152">
                  <c:v>592</c:v>
                </c:pt>
                <c:pt idx="153">
                  <c:v>593</c:v>
                </c:pt>
                <c:pt idx="154">
                  <c:v>594</c:v>
                </c:pt>
                <c:pt idx="155">
                  <c:v>595</c:v>
                </c:pt>
                <c:pt idx="156">
                  <c:v>596</c:v>
                </c:pt>
                <c:pt idx="157">
                  <c:v>597</c:v>
                </c:pt>
                <c:pt idx="158">
                  <c:v>598</c:v>
                </c:pt>
                <c:pt idx="159">
                  <c:v>599</c:v>
                </c:pt>
                <c:pt idx="160">
                  <c:v>600</c:v>
                </c:pt>
                <c:pt idx="161">
                  <c:v>601</c:v>
                </c:pt>
                <c:pt idx="162">
                  <c:v>602</c:v>
                </c:pt>
                <c:pt idx="163">
                  <c:v>603</c:v>
                </c:pt>
                <c:pt idx="164">
                  <c:v>604</c:v>
                </c:pt>
                <c:pt idx="165">
                  <c:v>605</c:v>
                </c:pt>
                <c:pt idx="166">
                  <c:v>606</c:v>
                </c:pt>
                <c:pt idx="167">
                  <c:v>607</c:v>
                </c:pt>
                <c:pt idx="168">
                  <c:v>608</c:v>
                </c:pt>
                <c:pt idx="169">
                  <c:v>609</c:v>
                </c:pt>
                <c:pt idx="170">
                  <c:v>610</c:v>
                </c:pt>
                <c:pt idx="171">
                  <c:v>611</c:v>
                </c:pt>
                <c:pt idx="172">
                  <c:v>612</c:v>
                </c:pt>
                <c:pt idx="173">
                  <c:v>613</c:v>
                </c:pt>
                <c:pt idx="174">
                  <c:v>614</c:v>
                </c:pt>
                <c:pt idx="175">
                  <c:v>615</c:v>
                </c:pt>
                <c:pt idx="176">
                  <c:v>616</c:v>
                </c:pt>
                <c:pt idx="177">
                  <c:v>617</c:v>
                </c:pt>
                <c:pt idx="178">
                  <c:v>618</c:v>
                </c:pt>
                <c:pt idx="179">
                  <c:v>619</c:v>
                </c:pt>
                <c:pt idx="180">
                  <c:v>620</c:v>
                </c:pt>
                <c:pt idx="181">
                  <c:v>621</c:v>
                </c:pt>
                <c:pt idx="182">
                  <c:v>622</c:v>
                </c:pt>
                <c:pt idx="183">
                  <c:v>623</c:v>
                </c:pt>
                <c:pt idx="184">
                  <c:v>624</c:v>
                </c:pt>
                <c:pt idx="185">
                  <c:v>625</c:v>
                </c:pt>
                <c:pt idx="186">
                  <c:v>626</c:v>
                </c:pt>
                <c:pt idx="187">
                  <c:v>627</c:v>
                </c:pt>
                <c:pt idx="188">
                  <c:v>628</c:v>
                </c:pt>
                <c:pt idx="189">
                  <c:v>629</c:v>
                </c:pt>
                <c:pt idx="190">
                  <c:v>630</c:v>
                </c:pt>
                <c:pt idx="191">
                  <c:v>631</c:v>
                </c:pt>
                <c:pt idx="192">
                  <c:v>632</c:v>
                </c:pt>
                <c:pt idx="193">
                  <c:v>633</c:v>
                </c:pt>
                <c:pt idx="194">
                  <c:v>634</c:v>
                </c:pt>
                <c:pt idx="195">
                  <c:v>635</c:v>
                </c:pt>
                <c:pt idx="196">
                  <c:v>636</c:v>
                </c:pt>
                <c:pt idx="197">
                  <c:v>637</c:v>
                </c:pt>
                <c:pt idx="198">
                  <c:v>638</c:v>
                </c:pt>
                <c:pt idx="199">
                  <c:v>639</c:v>
                </c:pt>
                <c:pt idx="200">
                  <c:v>640</c:v>
                </c:pt>
                <c:pt idx="201">
                  <c:v>641</c:v>
                </c:pt>
                <c:pt idx="202">
                  <c:v>642</c:v>
                </c:pt>
                <c:pt idx="203">
                  <c:v>643</c:v>
                </c:pt>
                <c:pt idx="204">
                  <c:v>644</c:v>
                </c:pt>
                <c:pt idx="205">
                  <c:v>645</c:v>
                </c:pt>
                <c:pt idx="206">
                  <c:v>646</c:v>
                </c:pt>
                <c:pt idx="207">
                  <c:v>647</c:v>
                </c:pt>
                <c:pt idx="208">
                  <c:v>648</c:v>
                </c:pt>
                <c:pt idx="209">
                  <c:v>649</c:v>
                </c:pt>
                <c:pt idx="210">
                  <c:v>650</c:v>
                </c:pt>
                <c:pt idx="211">
                  <c:v>651</c:v>
                </c:pt>
                <c:pt idx="212">
                  <c:v>652</c:v>
                </c:pt>
                <c:pt idx="213">
                  <c:v>653</c:v>
                </c:pt>
                <c:pt idx="214">
                  <c:v>654</c:v>
                </c:pt>
                <c:pt idx="215">
                  <c:v>655</c:v>
                </c:pt>
                <c:pt idx="216">
                  <c:v>656</c:v>
                </c:pt>
                <c:pt idx="217">
                  <c:v>657</c:v>
                </c:pt>
                <c:pt idx="218">
                  <c:v>658</c:v>
                </c:pt>
                <c:pt idx="219">
                  <c:v>659</c:v>
                </c:pt>
                <c:pt idx="220">
                  <c:v>660</c:v>
                </c:pt>
                <c:pt idx="221">
                  <c:v>661</c:v>
                </c:pt>
                <c:pt idx="222">
                  <c:v>662</c:v>
                </c:pt>
                <c:pt idx="223">
                  <c:v>663</c:v>
                </c:pt>
                <c:pt idx="224">
                  <c:v>664</c:v>
                </c:pt>
                <c:pt idx="225">
                  <c:v>665</c:v>
                </c:pt>
                <c:pt idx="226">
                  <c:v>666</c:v>
                </c:pt>
                <c:pt idx="227">
                  <c:v>667</c:v>
                </c:pt>
                <c:pt idx="228">
                  <c:v>668</c:v>
                </c:pt>
                <c:pt idx="229">
                  <c:v>669</c:v>
                </c:pt>
                <c:pt idx="230">
                  <c:v>670</c:v>
                </c:pt>
                <c:pt idx="231">
                  <c:v>671</c:v>
                </c:pt>
                <c:pt idx="232">
                  <c:v>672</c:v>
                </c:pt>
                <c:pt idx="233">
                  <c:v>673</c:v>
                </c:pt>
                <c:pt idx="234">
                  <c:v>674</c:v>
                </c:pt>
                <c:pt idx="235">
                  <c:v>675</c:v>
                </c:pt>
                <c:pt idx="236">
                  <c:v>676</c:v>
                </c:pt>
                <c:pt idx="237">
                  <c:v>677</c:v>
                </c:pt>
                <c:pt idx="238">
                  <c:v>678</c:v>
                </c:pt>
                <c:pt idx="239">
                  <c:v>679</c:v>
                </c:pt>
                <c:pt idx="240">
                  <c:v>680</c:v>
                </c:pt>
                <c:pt idx="241">
                  <c:v>681</c:v>
                </c:pt>
                <c:pt idx="242">
                  <c:v>682</c:v>
                </c:pt>
                <c:pt idx="243">
                  <c:v>683</c:v>
                </c:pt>
                <c:pt idx="244">
                  <c:v>684</c:v>
                </c:pt>
                <c:pt idx="245">
                  <c:v>685</c:v>
                </c:pt>
                <c:pt idx="246">
                  <c:v>686</c:v>
                </c:pt>
                <c:pt idx="247">
                  <c:v>687</c:v>
                </c:pt>
                <c:pt idx="248">
                  <c:v>688</c:v>
                </c:pt>
                <c:pt idx="249">
                  <c:v>689</c:v>
                </c:pt>
                <c:pt idx="250">
                  <c:v>690</c:v>
                </c:pt>
                <c:pt idx="251">
                  <c:v>691</c:v>
                </c:pt>
                <c:pt idx="252">
                  <c:v>692</c:v>
                </c:pt>
                <c:pt idx="253">
                  <c:v>693</c:v>
                </c:pt>
                <c:pt idx="254">
                  <c:v>694</c:v>
                </c:pt>
                <c:pt idx="255">
                  <c:v>695</c:v>
                </c:pt>
                <c:pt idx="256">
                  <c:v>696</c:v>
                </c:pt>
                <c:pt idx="257">
                  <c:v>697</c:v>
                </c:pt>
                <c:pt idx="258">
                  <c:v>698</c:v>
                </c:pt>
                <c:pt idx="259">
                  <c:v>699</c:v>
                </c:pt>
                <c:pt idx="260">
                  <c:v>700</c:v>
                </c:pt>
                <c:pt idx="261">
                  <c:v>701</c:v>
                </c:pt>
                <c:pt idx="262">
                  <c:v>702</c:v>
                </c:pt>
                <c:pt idx="263">
                  <c:v>703</c:v>
                </c:pt>
                <c:pt idx="264">
                  <c:v>704</c:v>
                </c:pt>
                <c:pt idx="265">
                  <c:v>705</c:v>
                </c:pt>
                <c:pt idx="266">
                  <c:v>706</c:v>
                </c:pt>
                <c:pt idx="267">
                  <c:v>707</c:v>
                </c:pt>
                <c:pt idx="268">
                  <c:v>708</c:v>
                </c:pt>
                <c:pt idx="269">
                  <c:v>709</c:v>
                </c:pt>
                <c:pt idx="270">
                  <c:v>710</c:v>
                </c:pt>
                <c:pt idx="271">
                  <c:v>711</c:v>
                </c:pt>
                <c:pt idx="272">
                  <c:v>712</c:v>
                </c:pt>
                <c:pt idx="273">
                  <c:v>713</c:v>
                </c:pt>
                <c:pt idx="274">
                  <c:v>714</c:v>
                </c:pt>
                <c:pt idx="275">
                  <c:v>715</c:v>
                </c:pt>
                <c:pt idx="276">
                  <c:v>716</c:v>
                </c:pt>
                <c:pt idx="277">
                  <c:v>717</c:v>
                </c:pt>
                <c:pt idx="278">
                  <c:v>718</c:v>
                </c:pt>
                <c:pt idx="279">
                  <c:v>719</c:v>
                </c:pt>
                <c:pt idx="280">
                  <c:v>720</c:v>
                </c:pt>
                <c:pt idx="281">
                  <c:v>721</c:v>
                </c:pt>
                <c:pt idx="282">
                  <c:v>722</c:v>
                </c:pt>
                <c:pt idx="283">
                  <c:v>723</c:v>
                </c:pt>
                <c:pt idx="284">
                  <c:v>724</c:v>
                </c:pt>
                <c:pt idx="285">
                  <c:v>725</c:v>
                </c:pt>
                <c:pt idx="286">
                  <c:v>726</c:v>
                </c:pt>
                <c:pt idx="287">
                  <c:v>727</c:v>
                </c:pt>
                <c:pt idx="288">
                  <c:v>728</c:v>
                </c:pt>
                <c:pt idx="289">
                  <c:v>729</c:v>
                </c:pt>
                <c:pt idx="290">
                  <c:v>730</c:v>
                </c:pt>
                <c:pt idx="291">
                  <c:v>731</c:v>
                </c:pt>
                <c:pt idx="292">
                  <c:v>732</c:v>
                </c:pt>
                <c:pt idx="293">
                  <c:v>733</c:v>
                </c:pt>
                <c:pt idx="294">
                  <c:v>734</c:v>
                </c:pt>
                <c:pt idx="295">
                  <c:v>735</c:v>
                </c:pt>
                <c:pt idx="296">
                  <c:v>736</c:v>
                </c:pt>
                <c:pt idx="297">
                  <c:v>737</c:v>
                </c:pt>
                <c:pt idx="298">
                  <c:v>738</c:v>
                </c:pt>
                <c:pt idx="299">
                  <c:v>739</c:v>
                </c:pt>
                <c:pt idx="300">
                  <c:v>740</c:v>
                </c:pt>
                <c:pt idx="301">
                  <c:v>741</c:v>
                </c:pt>
                <c:pt idx="302">
                  <c:v>742</c:v>
                </c:pt>
                <c:pt idx="303">
                  <c:v>743</c:v>
                </c:pt>
                <c:pt idx="304">
                  <c:v>744</c:v>
                </c:pt>
                <c:pt idx="305">
                  <c:v>745</c:v>
                </c:pt>
                <c:pt idx="306">
                  <c:v>746</c:v>
                </c:pt>
                <c:pt idx="307">
                  <c:v>747</c:v>
                </c:pt>
                <c:pt idx="308">
                  <c:v>748</c:v>
                </c:pt>
                <c:pt idx="309">
                  <c:v>749</c:v>
                </c:pt>
                <c:pt idx="310">
                  <c:v>750</c:v>
                </c:pt>
                <c:pt idx="311">
                  <c:v>751</c:v>
                </c:pt>
                <c:pt idx="312">
                  <c:v>752</c:v>
                </c:pt>
                <c:pt idx="313">
                  <c:v>753</c:v>
                </c:pt>
                <c:pt idx="314">
                  <c:v>754</c:v>
                </c:pt>
                <c:pt idx="315">
                  <c:v>755</c:v>
                </c:pt>
                <c:pt idx="316">
                  <c:v>756</c:v>
                </c:pt>
                <c:pt idx="317">
                  <c:v>757</c:v>
                </c:pt>
                <c:pt idx="318">
                  <c:v>758</c:v>
                </c:pt>
                <c:pt idx="319">
                  <c:v>759</c:v>
                </c:pt>
                <c:pt idx="320">
                  <c:v>760</c:v>
                </c:pt>
                <c:pt idx="321">
                  <c:v>761</c:v>
                </c:pt>
                <c:pt idx="322">
                  <c:v>762</c:v>
                </c:pt>
                <c:pt idx="323">
                  <c:v>763</c:v>
                </c:pt>
                <c:pt idx="324">
                  <c:v>764</c:v>
                </c:pt>
                <c:pt idx="325">
                  <c:v>765</c:v>
                </c:pt>
                <c:pt idx="326">
                  <c:v>766</c:v>
                </c:pt>
                <c:pt idx="327">
                  <c:v>767</c:v>
                </c:pt>
                <c:pt idx="328">
                  <c:v>768</c:v>
                </c:pt>
                <c:pt idx="329">
                  <c:v>769</c:v>
                </c:pt>
                <c:pt idx="330">
                  <c:v>770</c:v>
                </c:pt>
                <c:pt idx="331">
                  <c:v>771</c:v>
                </c:pt>
                <c:pt idx="332">
                  <c:v>772</c:v>
                </c:pt>
                <c:pt idx="333">
                  <c:v>773</c:v>
                </c:pt>
                <c:pt idx="334">
                  <c:v>774</c:v>
                </c:pt>
                <c:pt idx="335">
                  <c:v>775</c:v>
                </c:pt>
                <c:pt idx="336">
                  <c:v>776</c:v>
                </c:pt>
                <c:pt idx="337">
                  <c:v>777</c:v>
                </c:pt>
                <c:pt idx="338">
                  <c:v>778</c:v>
                </c:pt>
                <c:pt idx="339">
                  <c:v>779</c:v>
                </c:pt>
                <c:pt idx="340">
                  <c:v>780</c:v>
                </c:pt>
                <c:pt idx="341">
                  <c:v>781</c:v>
                </c:pt>
                <c:pt idx="342">
                  <c:v>782</c:v>
                </c:pt>
                <c:pt idx="343">
                  <c:v>783</c:v>
                </c:pt>
                <c:pt idx="344">
                  <c:v>784</c:v>
                </c:pt>
                <c:pt idx="345">
                  <c:v>785</c:v>
                </c:pt>
                <c:pt idx="346">
                  <c:v>786</c:v>
                </c:pt>
                <c:pt idx="347">
                  <c:v>787</c:v>
                </c:pt>
                <c:pt idx="348">
                  <c:v>788</c:v>
                </c:pt>
                <c:pt idx="349">
                  <c:v>789</c:v>
                </c:pt>
                <c:pt idx="350">
                  <c:v>790</c:v>
                </c:pt>
                <c:pt idx="351">
                  <c:v>791</c:v>
                </c:pt>
                <c:pt idx="352">
                  <c:v>792</c:v>
                </c:pt>
                <c:pt idx="353">
                  <c:v>793</c:v>
                </c:pt>
                <c:pt idx="354">
                  <c:v>794</c:v>
                </c:pt>
                <c:pt idx="355">
                  <c:v>795</c:v>
                </c:pt>
                <c:pt idx="356">
                  <c:v>796</c:v>
                </c:pt>
                <c:pt idx="357">
                  <c:v>797</c:v>
                </c:pt>
                <c:pt idx="358">
                  <c:v>798</c:v>
                </c:pt>
                <c:pt idx="359">
                  <c:v>799</c:v>
                </c:pt>
                <c:pt idx="360">
                  <c:v>800</c:v>
                </c:pt>
                <c:pt idx="361">
                  <c:v>801</c:v>
                </c:pt>
                <c:pt idx="362">
                  <c:v>802</c:v>
                </c:pt>
                <c:pt idx="363">
                  <c:v>803</c:v>
                </c:pt>
                <c:pt idx="364">
                  <c:v>804</c:v>
                </c:pt>
                <c:pt idx="365">
                  <c:v>805</c:v>
                </c:pt>
                <c:pt idx="366">
                  <c:v>806</c:v>
                </c:pt>
                <c:pt idx="367">
                  <c:v>807</c:v>
                </c:pt>
                <c:pt idx="368">
                  <c:v>808</c:v>
                </c:pt>
                <c:pt idx="369">
                  <c:v>809</c:v>
                </c:pt>
                <c:pt idx="370">
                  <c:v>810</c:v>
                </c:pt>
                <c:pt idx="371">
                  <c:v>811</c:v>
                </c:pt>
                <c:pt idx="372">
                  <c:v>812</c:v>
                </c:pt>
                <c:pt idx="373">
                  <c:v>813</c:v>
                </c:pt>
                <c:pt idx="374">
                  <c:v>814</c:v>
                </c:pt>
                <c:pt idx="375">
                  <c:v>815</c:v>
                </c:pt>
                <c:pt idx="376">
                  <c:v>816</c:v>
                </c:pt>
                <c:pt idx="377">
                  <c:v>817</c:v>
                </c:pt>
                <c:pt idx="378">
                  <c:v>818</c:v>
                </c:pt>
                <c:pt idx="379">
                  <c:v>819</c:v>
                </c:pt>
                <c:pt idx="380">
                  <c:v>820</c:v>
                </c:pt>
              </c:numCache>
            </c:numRef>
          </c:xVal>
          <c:yVal>
            <c:numRef>
              <c:f>工作表1!$G$2:$G$382</c:f>
              <c:numCache>
                <c:formatCode>General</c:formatCode>
                <c:ptCount val="381"/>
                <c:pt idx="0">
                  <c:v>1.1310000000000001E-2</c:v>
                </c:pt>
                <c:pt idx="1">
                  <c:v>1.0710000000000001E-2</c:v>
                </c:pt>
                <c:pt idx="2">
                  <c:v>1.0910000000000001E-2</c:v>
                </c:pt>
                <c:pt idx="3">
                  <c:v>1.2140000000000001E-2</c:v>
                </c:pt>
                <c:pt idx="4">
                  <c:v>1.1190000000000005E-2</c:v>
                </c:pt>
                <c:pt idx="5">
                  <c:v>1.059E-2</c:v>
                </c:pt>
                <c:pt idx="6">
                  <c:v>1.1840000000000364E-2</c:v>
                </c:pt>
                <c:pt idx="7">
                  <c:v>1.1639999999999998E-2</c:v>
                </c:pt>
                <c:pt idx="8">
                  <c:v>1.1730000000000023E-2</c:v>
                </c:pt>
                <c:pt idx="9">
                  <c:v>1.1830000000000005E-2</c:v>
                </c:pt>
                <c:pt idx="10">
                  <c:v>1.1769999999999999E-2</c:v>
                </c:pt>
                <c:pt idx="11">
                  <c:v>1.315E-2</c:v>
                </c:pt>
                <c:pt idx="12">
                  <c:v>1.2640000000000005E-2</c:v>
                </c:pt>
                <c:pt idx="13">
                  <c:v>1.3950000000000021E-2</c:v>
                </c:pt>
                <c:pt idx="14">
                  <c:v>1.5740000000000007E-2</c:v>
                </c:pt>
                <c:pt idx="15">
                  <c:v>1.6129999999999999E-2</c:v>
                </c:pt>
                <c:pt idx="16">
                  <c:v>1.7639999999999996E-2</c:v>
                </c:pt>
                <c:pt idx="17">
                  <c:v>1.9910000000000361E-2</c:v>
                </c:pt>
                <c:pt idx="18">
                  <c:v>2.2180000000000002E-2</c:v>
                </c:pt>
                <c:pt idx="19">
                  <c:v>2.5490000000000002E-2</c:v>
                </c:pt>
                <c:pt idx="20">
                  <c:v>3.0730000000000011E-2</c:v>
                </c:pt>
                <c:pt idx="21">
                  <c:v>3.3980000000000003E-2</c:v>
                </c:pt>
                <c:pt idx="22">
                  <c:v>3.8179999999999999E-2</c:v>
                </c:pt>
                <c:pt idx="23">
                  <c:v>4.1969999999999986E-2</c:v>
                </c:pt>
                <c:pt idx="24">
                  <c:v>5.1010000000000014E-2</c:v>
                </c:pt>
                <c:pt idx="25">
                  <c:v>5.6869999999999997E-2</c:v>
                </c:pt>
                <c:pt idx="26">
                  <c:v>6.6229999999999997E-2</c:v>
                </c:pt>
                <c:pt idx="27">
                  <c:v>7.4690000000000034E-2</c:v>
                </c:pt>
                <c:pt idx="28">
                  <c:v>8.5210000000000022E-2</c:v>
                </c:pt>
                <c:pt idx="29">
                  <c:v>9.9220000000000225E-2</c:v>
                </c:pt>
                <c:pt idx="30">
                  <c:v>0.11409000000000002</c:v>
                </c:pt>
                <c:pt idx="31">
                  <c:v>0.12870000000000001</c:v>
                </c:pt>
                <c:pt idx="32">
                  <c:v>0.14730000000000001</c:v>
                </c:pt>
                <c:pt idx="33">
                  <c:v>0.16134000000000001</c:v>
                </c:pt>
                <c:pt idx="34">
                  <c:v>0.17988000000000001</c:v>
                </c:pt>
                <c:pt idx="35">
                  <c:v>0.1976</c:v>
                </c:pt>
                <c:pt idx="36">
                  <c:v>0.20693000000000294</c:v>
                </c:pt>
                <c:pt idx="37">
                  <c:v>0.21894000000000569</c:v>
                </c:pt>
                <c:pt idx="38">
                  <c:v>0.23562</c:v>
                </c:pt>
                <c:pt idx="39">
                  <c:v>0.24699000000000451</c:v>
                </c:pt>
                <c:pt idx="40">
                  <c:v>0.25403000000000003</c:v>
                </c:pt>
                <c:pt idx="41">
                  <c:v>0.26161000000000001</c:v>
                </c:pt>
                <c:pt idx="42">
                  <c:v>0.27642000000000388</c:v>
                </c:pt>
                <c:pt idx="43">
                  <c:v>0.28421000000000002</c:v>
                </c:pt>
                <c:pt idx="44">
                  <c:v>0.28669</c:v>
                </c:pt>
                <c:pt idx="45">
                  <c:v>0.29995000000000038</c:v>
                </c:pt>
                <c:pt idx="46">
                  <c:v>0.30236000000000796</c:v>
                </c:pt>
                <c:pt idx="47">
                  <c:v>0.30778000000000288</c:v>
                </c:pt>
                <c:pt idx="48">
                  <c:v>0.31163000000000002</c:v>
                </c:pt>
                <c:pt idx="49">
                  <c:v>0.31533000000000388</c:v>
                </c:pt>
                <c:pt idx="50">
                  <c:v>0.32678000000000751</c:v>
                </c:pt>
                <c:pt idx="51">
                  <c:v>0.33024000000000031</c:v>
                </c:pt>
                <c:pt idx="52">
                  <c:v>0.33942000000001216</c:v>
                </c:pt>
                <c:pt idx="53">
                  <c:v>0.34322000000000008</c:v>
                </c:pt>
                <c:pt idx="54">
                  <c:v>0.36149000000000031</c:v>
                </c:pt>
                <c:pt idx="55">
                  <c:v>0.37083000000000038</c:v>
                </c:pt>
                <c:pt idx="56">
                  <c:v>0.38480000000000941</c:v>
                </c:pt>
                <c:pt idx="57">
                  <c:v>0.39760000000000734</c:v>
                </c:pt>
                <c:pt idx="58">
                  <c:v>0.41046000000000032</c:v>
                </c:pt>
                <c:pt idx="59">
                  <c:v>0.42818000000000683</c:v>
                </c:pt>
                <c:pt idx="60">
                  <c:v>0.43726000000000032</c:v>
                </c:pt>
                <c:pt idx="61">
                  <c:v>0.45973000000000003</c:v>
                </c:pt>
                <c:pt idx="62">
                  <c:v>0.48743000000000031</c:v>
                </c:pt>
                <c:pt idx="63">
                  <c:v>0.50524999999999998</c:v>
                </c:pt>
                <c:pt idx="64">
                  <c:v>0.52295000000000003</c:v>
                </c:pt>
                <c:pt idx="65">
                  <c:v>0.54488999999999999</c:v>
                </c:pt>
                <c:pt idx="66">
                  <c:v>0.56528</c:v>
                </c:pt>
                <c:pt idx="67">
                  <c:v>0.57867000000001456</c:v>
                </c:pt>
                <c:pt idx="68">
                  <c:v>0.60263000000001299</c:v>
                </c:pt>
                <c:pt idx="69">
                  <c:v>0.61836000000000002</c:v>
                </c:pt>
                <c:pt idx="70">
                  <c:v>0.63587000000001681</c:v>
                </c:pt>
                <c:pt idx="71">
                  <c:v>0.66769000000002643</c:v>
                </c:pt>
                <c:pt idx="72">
                  <c:v>0.6903899999999995</c:v>
                </c:pt>
                <c:pt idx="73">
                  <c:v>0.7107400000000168</c:v>
                </c:pt>
                <c:pt idx="74">
                  <c:v>0.73723000000000005</c:v>
                </c:pt>
                <c:pt idx="75">
                  <c:v>0.74926000000000004</c:v>
                </c:pt>
                <c:pt idx="76">
                  <c:v>0.76962000000002029</c:v>
                </c:pt>
                <c:pt idx="77">
                  <c:v>0.79195000000000004</c:v>
                </c:pt>
                <c:pt idx="78">
                  <c:v>0.80749000000000004</c:v>
                </c:pt>
                <c:pt idx="79">
                  <c:v>0.82706999999999997</c:v>
                </c:pt>
                <c:pt idx="80">
                  <c:v>0.83152000000000004</c:v>
                </c:pt>
                <c:pt idx="81">
                  <c:v>0.84678000000000064</c:v>
                </c:pt>
                <c:pt idx="82">
                  <c:v>0.86125000000000063</c:v>
                </c:pt>
                <c:pt idx="83">
                  <c:v>0.88027</c:v>
                </c:pt>
                <c:pt idx="84">
                  <c:v>0.8861</c:v>
                </c:pt>
                <c:pt idx="85">
                  <c:v>0.89578000000000002</c:v>
                </c:pt>
                <c:pt idx="86">
                  <c:v>0.90329000000000004</c:v>
                </c:pt>
                <c:pt idx="87">
                  <c:v>0.91574999999999995</c:v>
                </c:pt>
                <c:pt idx="88">
                  <c:v>0.93128</c:v>
                </c:pt>
                <c:pt idx="89">
                  <c:v>0.93508999999999998</c:v>
                </c:pt>
                <c:pt idx="90">
                  <c:v>0.93767000000001355</c:v>
                </c:pt>
                <c:pt idx="91">
                  <c:v>0.95225000000000004</c:v>
                </c:pt>
                <c:pt idx="92">
                  <c:v>0.96286000000000005</c:v>
                </c:pt>
                <c:pt idx="93">
                  <c:v>0.97045999999999999</c:v>
                </c:pt>
                <c:pt idx="94">
                  <c:v>0.98705999999999949</c:v>
                </c:pt>
                <c:pt idx="95">
                  <c:v>0.98182999999999998</c:v>
                </c:pt>
                <c:pt idx="96">
                  <c:v>0.98120999999999958</c:v>
                </c:pt>
                <c:pt idx="97">
                  <c:v>0.99635999999999958</c:v>
                </c:pt>
                <c:pt idx="98">
                  <c:v>0.99763000000000002</c:v>
                </c:pt>
                <c:pt idx="99">
                  <c:v>0.9916199999999995</c:v>
                </c:pt>
                <c:pt idx="100">
                  <c:v>0.99629000000000001</c:v>
                </c:pt>
                <c:pt idx="101">
                  <c:v>1</c:v>
                </c:pt>
                <c:pt idx="102">
                  <c:v>0.9942799999999995</c:v>
                </c:pt>
                <c:pt idx="103">
                  <c:v>0.99883999999999951</c:v>
                </c:pt>
                <c:pt idx="104">
                  <c:v>0.98665000000000003</c:v>
                </c:pt>
                <c:pt idx="105">
                  <c:v>0.99587000000000003</c:v>
                </c:pt>
                <c:pt idx="106">
                  <c:v>0.99702999999999997</c:v>
                </c:pt>
                <c:pt idx="107">
                  <c:v>0.99187000000000003</c:v>
                </c:pt>
                <c:pt idx="108">
                  <c:v>0.98353999999998531</c:v>
                </c:pt>
                <c:pt idx="109">
                  <c:v>0.97645999999999999</c:v>
                </c:pt>
                <c:pt idx="110">
                  <c:v>0.98709999999999998</c:v>
                </c:pt>
                <c:pt idx="111">
                  <c:v>0.9775199999999995</c:v>
                </c:pt>
                <c:pt idx="112">
                  <c:v>0.98754999999999959</c:v>
                </c:pt>
                <c:pt idx="113">
                  <c:v>0.96825000000000061</c:v>
                </c:pt>
                <c:pt idx="114">
                  <c:v>0.96221000000000001</c:v>
                </c:pt>
                <c:pt idx="115">
                  <c:v>0.96128000000000002</c:v>
                </c:pt>
                <c:pt idx="116">
                  <c:v>0.95618000000000003</c:v>
                </c:pt>
                <c:pt idx="117">
                  <c:v>0.95860000000001411</c:v>
                </c:pt>
                <c:pt idx="118">
                  <c:v>0.957600000000014</c:v>
                </c:pt>
                <c:pt idx="119">
                  <c:v>0.93796999999999997</c:v>
                </c:pt>
                <c:pt idx="120">
                  <c:v>0.94427000000000005</c:v>
                </c:pt>
                <c:pt idx="121">
                  <c:v>0.93668000000000062</c:v>
                </c:pt>
                <c:pt idx="122">
                  <c:v>0.92403999999999997</c:v>
                </c:pt>
                <c:pt idx="123">
                  <c:v>0.92376000000000003</c:v>
                </c:pt>
                <c:pt idx="124">
                  <c:v>0.92105999999999999</c:v>
                </c:pt>
                <c:pt idx="125">
                  <c:v>0.91052999999999951</c:v>
                </c:pt>
                <c:pt idx="126">
                  <c:v>0.90950999999999949</c:v>
                </c:pt>
                <c:pt idx="127">
                  <c:v>0.90537999999999996</c:v>
                </c:pt>
                <c:pt idx="128">
                  <c:v>0.89766000000000001</c:v>
                </c:pt>
                <c:pt idx="129">
                  <c:v>0.88571</c:v>
                </c:pt>
                <c:pt idx="130">
                  <c:v>0.87766999999999995</c:v>
                </c:pt>
                <c:pt idx="131">
                  <c:v>0.87483999999999995</c:v>
                </c:pt>
                <c:pt idx="132">
                  <c:v>0.86714000000001457</c:v>
                </c:pt>
                <c:pt idx="133">
                  <c:v>0.86295000000000865</c:v>
                </c:pt>
                <c:pt idx="134">
                  <c:v>0.85219000000001344</c:v>
                </c:pt>
                <c:pt idx="135">
                  <c:v>0.83845000000000003</c:v>
                </c:pt>
                <c:pt idx="136">
                  <c:v>0.83589000000001457</c:v>
                </c:pt>
                <c:pt idx="137">
                  <c:v>0.83704000000001388</c:v>
                </c:pt>
                <c:pt idx="138">
                  <c:v>0.81506000000000001</c:v>
                </c:pt>
                <c:pt idx="139">
                  <c:v>0.81057000000000001</c:v>
                </c:pt>
                <c:pt idx="140">
                  <c:v>0.80442000000000002</c:v>
                </c:pt>
                <c:pt idx="141">
                  <c:v>0.79883000000000004</c:v>
                </c:pt>
                <c:pt idx="142">
                  <c:v>0.78759999999999997</c:v>
                </c:pt>
                <c:pt idx="143">
                  <c:v>0.79107000000000005</c:v>
                </c:pt>
                <c:pt idx="144">
                  <c:v>0.77095000000001501</c:v>
                </c:pt>
                <c:pt idx="145">
                  <c:v>0.76601000000000063</c:v>
                </c:pt>
                <c:pt idx="146">
                  <c:v>0.75987000000001681</c:v>
                </c:pt>
                <c:pt idx="147">
                  <c:v>0.74998000000000065</c:v>
                </c:pt>
                <c:pt idx="148">
                  <c:v>0.74530000000000063</c:v>
                </c:pt>
                <c:pt idx="149">
                  <c:v>0.71897000000001265</c:v>
                </c:pt>
                <c:pt idx="150">
                  <c:v>0.72310000000000063</c:v>
                </c:pt>
                <c:pt idx="151">
                  <c:v>0.70380000000000065</c:v>
                </c:pt>
                <c:pt idx="152">
                  <c:v>0.70347999999999999</c:v>
                </c:pt>
                <c:pt idx="153">
                  <c:v>0.69286999999999999</c:v>
                </c:pt>
                <c:pt idx="154">
                  <c:v>0.68998999999999999</c:v>
                </c:pt>
                <c:pt idx="155">
                  <c:v>0.68340000000000001</c:v>
                </c:pt>
                <c:pt idx="156">
                  <c:v>0.6677800000000168</c:v>
                </c:pt>
                <c:pt idx="157">
                  <c:v>0.65362000000002196</c:v>
                </c:pt>
                <c:pt idx="158">
                  <c:v>0.66186000000001355</c:v>
                </c:pt>
                <c:pt idx="159">
                  <c:v>0.64133000000000062</c:v>
                </c:pt>
                <c:pt idx="160">
                  <c:v>0.64700000000001456</c:v>
                </c:pt>
                <c:pt idx="161">
                  <c:v>0.63854000000001065</c:v>
                </c:pt>
                <c:pt idx="162">
                  <c:v>0.63402000000001568</c:v>
                </c:pt>
                <c:pt idx="163">
                  <c:v>0.62999000000001681</c:v>
                </c:pt>
                <c:pt idx="164">
                  <c:v>0.62456</c:v>
                </c:pt>
                <c:pt idx="165">
                  <c:v>0.60626000000000002</c:v>
                </c:pt>
                <c:pt idx="166">
                  <c:v>0.61012000000000965</c:v>
                </c:pt>
                <c:pt idx="167">
                  <c:v>0.59335999999999856</c:v>
                </c:pt>
                <c:pt idx="168">
                  <c:v>0.58996999999999356</c:v>
                </c:pt>
                <c:pt idx="169">
                  <c:v>0.58045999999998532</c:v>
                </c:pt>
                <c:pt idx="170">
                  <c:v>0.57280000000000064</c:v>
                </c:pt>
                <c:pt idx="171">
                  <c:v>0.55754999999999999</c:v>
                </c:pt>
                <c:pt idx="172">
                  <c:v>0.55810999999999999</c:v>
                </c:pt>
                <c:pt idx="173">
                  <c:v>0.54098000000000002</c:v>
                </c:pt>
                <c:pt idx="174">
                  <c:v>0.55262999999999995</c:v>
                </c:pt>
                <c:pt idx="175">
                  <c:v>0.53359000000000001</c:v>
                </c:pt>
                <c:pt idx="176">
                  <c:v>0.52902000000000005</c:v>
                </c:pt>
                <c:pt idx="177">
                  <c:v>0.51964999999999995</c:v>
                </c:pt>
                <c:pt idx="178">
                  <c:v>0.50875000000000004</c:v>
                </c:pt>
                <c:pt idx="179">
                  <c:v>0.5081</c:v>
                </c:pt>
                <c:pt idx="180">
                  <c:v>0.50153999999998666</c:v>
                </c:pt>
                <c:pt idx="181">
                  <c:v>0.50214000000000003</c:v>
                </c:pt>
                <c:pt idx="182">
                  <c:v>0.48716000000000032</c:v>
                </c:pt>
                <c:pt idx="183">
                  <c:v>0.47259000000000001</c:v>
                </c:pt>
                <c:pt idx="184">
                  <c:v>0.46934000000000031</c:v>
                </c:pt>
                <c:pt idx="185">
                  <c:v>0.4582</c:v>
                </c:pt>
                <c:pt idx="186">
                  <c:v>0.46142000000000088</c:v>
                </c:pt>
                <c:pt idx="187">
                  <c:v>0.45527000000000001</c:v>
                </c:pt>
                <c:pt idx="188">
                  <c:v>0.43818000000000734</c:v>
                </c:pt>
                <c:pt idx="189">
                  <c:v>0.42353000000000002</c:v>
                </c:pt>
                <c:pt idx="190">
                  <c:v>0.42820000000000008</c:v>
                </c:pt>
                <c:pt idx="191">
                  <c:v>0.43033000000000032</c:v>
                </c:pt>
                <c:pt idx="192">
                  <c:v>0.42084000000000032</c:v>
                </c:pt>
                <c:pt idx="193">
                  <c:v>0.41020000000000001</c:v>
                </c:pt>
                <c:pt idx="194">
                  <c:v>0.40294000000000002</c:v>
                </c:pt>
                <c:pt idx="195">
                  <c:v>0.39498000000001193</c:v>
                </c:pt>
                <c:pt idx="196">
                  <c:v>0.39059000000000038</c:v>
                </c:pt>
                <c:pt idx="197">
                  <c:v>0.37965000000000032</c:v>
                </c:pt>
                <c:pt idx="198">
                  <c:v>0.37718000000000756</c:v>
                </c:pt>
                <c:pt idx="199">
                  <c:v>0.37140000000000722</c:v>
                </c:pt>
                <c:pt idx="200">
                  <c:v>0.37040000000000711</c:v>
                </c:pt>
                <c:pt idx="201">
                  <c:v>0.36121000000000031</c:v>
                </c:pt>
                <c:pt idx="202">
                  <c:v>0.36126000000000008</c:v>
                </c:pt>
                <c:pt idx="203">
                  <c:v>0.35107000000000038</c:v>
                </c:pt>
                <c:pt idx="204">
                  <c:v>0.34791000000000138</c:v>
                </c:pt>
                <c:pt idx="205">
                  <c:v>0.32915000000000288</c:v>
                </c:pt>
                <c:pt idx="206">
                  <c:v>0.33139000000000796</c:v>
                </c:pt>
                <c:pt idx="207">
                  <c:v>0.32742000000001148</c:v>
                </c:pt>
                <c:pt idx="208">
                  <c:v>0.32428000000000734</c:v>
                </c:pt>
                <c:pt idx="209">
                  <c:v>0.32321000000000188</c:v>
                </c:pt>
                <c:pt idx="210">
                  <c:v>0.31449000000000032</c:v>
                </c:pt>
                <c:pt idx="211">
                  <c:v>0.3122800000000065</c:v>
                </c:pt>
                <c:pt idx="212">
                  <c:v>0.30725000000000002</c:v>
                </c:pt>
                <c:pt idx="213">
                  <c:v>0.29707000000000588</c:v>
                </c:pt>
                <c:pt idx="214">
                  <c:v>0.29775000000000001</c:v>
                </c:pt>
                <c:pt idx="215">
                  <c:v>0.29050000000000031</c:v>
                </c:pt>
                <c:pt idx="216">
                  <c:v>0.29227000000000031</c:v>
                </c:pt>
                <c:pt idx="217">
                  <c:v>0.2927300000000001</c:v>
                </c:pt>
                <c:pt idx="218">
                  <c:v>0.28306000000000031</c:v>
                </c:pt>
                <c:pt idx="219">
                  <c:v>0.28049000000000002</c:v>
                </c:pt>
                <c:pt idx="220">
                  <c:v>0.28560000000000002</c:v>
                </c:pt>
                <c:pt idx="221">
                  <c:v>0.28068000000000032</c:v>
                </c:pt>
                <c:pt idx="222">
                  <c:v>0.26656000000000002</c:v>
                </c:pt>
                <c:pt idx="223">
                  <c:v>0.25536000000000031</c:v>
                </c:pt>
                <c:pt idx="224">
                  <c:v>0.26129999999999998</c:v>
                </c:pt>
                <c:pt idx="225">
                  <c:v>0.25598000000000032</c:v>
                </c:pt>
                <c:pt idx="226">
                  <c:v>0.25872999999999996</c:v>
                </c:pt>
                <c:pt idx="227">
                  <c:v>0.24841000000000532</c:v>
                </c:pt>
                <c:pt idx="228">
                  <c:v>0.25038000000000032</c:v>
                </c:pt>
                <c:pt idx="229">
                  <c:v>0.23583999999999999</c:v>
                </c:pt>
                <c:pt idx="230">
                  <c:v>0.23752999999999999</c:v>
                </c:pt>
                <c:pt idx="231">
                  <c:v>0.23745000000000024</c:v>
                </c:pt>
                <c:pt idx="232">
                  <c:v>0.23258999999999999</c:v>
                </c:pt>
                <c:pt idx="233">
                  <c:v>0.22500999999999999</c:v>
                </c:pt>
                <c:pt idx="234">
                  <c:v>0.22161</c:v>
                </c:pt>
                <c:pt idx="235">
                  <c:v>0.21749000000000482</c:v>
                </c:pt>
                <c:pt idx="236">
                  <c:v>0.21827000000000021</c:v>
                </c:pt>
                <c:pt idx="237">
                  <c:v>0.22112999999999997</c:v>
                </c:pt>
                <c:pt idx="238">
                  <c:v>0.21016000000000001</c:v>
                </c:pt>
                <c:pt idx="239">
                  <c:v>0.21798000000000392</c:v>
                </c:pt>
                <c:pt idx="240">
                  <c:v>0.21207999999999999</c:v>
                </c:pt>
                <c:pt idx="241">
                  <c:v>0.21179000000000378</c:v>
                </c:pt>
                <c:pt idx="242">
                  <c:v>0.20397999999999999</c:v>
                </c:pt>
                <c:pt idx="243">
                  <c:v>0.20283000000000001</c:v>
                </c:pt>
                <c:pt idx="244">
                  <c:v>0.20085</c:v>
                </c:pt>
                <c:pt idx="245">
                  <c:v>0.20238999999999999</c:v>
                </c:pt>
                <c:pt idx="246">
                  <c:v>0.18941000000000557</c:v>
                </c:pt>
                <c:pt idx="247">
                  <c:v>0.19789999999999999</c:v>
                </c:pt>
                <c:pt idx="248">
                  <c:v>0.19744000000000353</c:v>
                </c:pt>
                <c:pt idx="249">
                  <c:v>0.20045000000000004</c:v>
                </c:pt>
                <c:pt idx="250">
                  <c:v>0.19253999999999999</c:v>
                </c:pt>
                <c:pt idx="251">
                  <c:v>0.19388</c:v>
                </c:pt>
                <c:pt idx="252">
                  <c:v>0.17799000000000392</c:v>
                </c:pt>
                <c:pt idx="253">
                  <c:v>0.17186999999999999</c:v>
                </c:pt>
                <c:pt idx="254">
                  <c:v>0.18032999999999999</c:v>
                </c:pt>
                <c:pt idx="255">
                  <c:v>0.17809000000000041</c:v>
                </c:pt>
                <c:pt idx="256">
                  <c:v>0.17385</c:v>
                </c:pt>
                <c:pt idx="257">
                  <c:v>0.16486000000000001</c:v>
                </c:pt>
                <c:pt idx="258">
                  <c:v>0.18007999999999999</c:v>
                </c:pt>
                <c:pt idx="259">
                  <c:v>0.17632999999999999</c:v>
                </c:pt>
                <c:pt idx="260">
                  <c:v>0.16908000000000001</c:v>
                </c:pt>
                <c:pt idx="261">
                  <c:v>0.16811999999999999</c:v>
                </c:pt>
                <c:pt idx="262">
                  <c:v>0.16184000000000001</c:v>
                </c:pt>
                <c:pt idx="263">
                  <c:v>0.15990000000000448</c:v>
                </c:pt>
                <c:pt idx="264">
                  <c:v>0.16513</c:v>
                </c:pt>
                <c:pt idx="265">
                  <c:v>0.16252</c:v>
                </c:pt>
                <c:pt idx="266">
                  <c:v>0.15048000000000294</c:v>
                </c:pt>
                <c:pt idx="267">
                  <c:v>0.16366</c:v>
                </c:pt>
                <c:pt idx="268">
                  <c:v>0.15575000000000044</c:v>
                </c:pt>
                <c:pt idx="269">
                  <c:v>0.16758000000000001</c:v>
                </c:pt>
                <c:pt idx="270">
                  <c:v>0.15435000000000001</c:v>
                </c:pt>
                <c:pt idx="271">
                  <c:v>0.15951000000000451</c:v>
                </c:pt>
                <c:pt idx="272">
                  <c:v>0.15467</c:v>
                </c:pt>
                <c:pt idx="273">
                  <c:v>0.15741000000000549</c:v>
                </c:pt>
                <c:pt idx="274">
                  <c:v>0.16170000000000001</c:v>
                </c:pt>
                <c:pt idx="275">
                  <c:v>0.14937</c:v>
                </c:pt>
                <c:pt idx="276">
                  <c:v>0.15128000000000041</c:v>
                </c:pt>
                <c:pt idx="277">
                  <c:v>0.15148000000000345</c:v>
                </c:pt>
                <c:pt idx="278">
                  <c:v>0.15307999999999999</c:v>
                </c:pt>
                <c:pt idx="279">
                  <c:v>0.15022000000000021</c:v>
                </c:pt>
                <c:pt idx="280">
                  <c:v>0.15242000000000044</c:v>
                </c:pt>
                <c:pt idx="281">
                  <c:v>0.15320000000000294</c:v>
                </c:pt>
                <c:pt idx="282">
                  <c:v>0.14348000000000041</c:v>
                </c:pt>
                <c:pt idx="283">
                  <c:v>0.15360000000000001</c:v>
                </c:pt>
                <c:pt idx="284">
                  <c:v>0.15764000000000244</c:v>
                </c:pt>
                <c:pt idx="285">
                  <c:v>0.15565000000000001</c:v>
                </c:pt>
                <c:pt idx="286">
                  <c:v>0.15075000000000024</c:v>
                </c:pt>
                <c:pt idx="287">
                  <c:v>0.15568000000000001</c:v>
                </c:pt>
                <c:pt idx="288">
                  <c:v>0.16184000000000001</c:v>
                </c:pt>
                <c:pt idx="289">
                  <c:v>0.15917999999999999</c:v>
                </c:pt>
                <c:pt idx="290">
                  <c:v>0.15125000000000041</c:v>
                </c:pt>
                <c:pt idx="291">
                  <c:v>0.16127</c:v>
                </c:pt>
                <c:pt idx="292">
                  <c:v>0.15860000000000021</c:v>
                </c:pt>
                <c:pt idx="293">
                  <c:v>0.15268000000000001</c:v>
                </c:pt>
                <c:pt idx="294">
                  <c:v>0.15522000000000041</c:v>
                </c:pt>
                <c:pt idx="295">
                  <c:v>0.1585300000000035</c:v>
                </c:pt>
                <c:pt idx="296">
                  <c:v>0.17072999999999999</c:v>
                </c:pt>
                <c:pt idx="297">
                  <c:v>0.15693000000000448</c:v>
                </c:pt>
                <c:pt idx="298">
                  <c:v>0.16933000000000001</c:v>
                </c:pt>
                <c:pt idx="299">
                  <c:v>0.17263999999999999</c:v>
                </c:pt>
                <c:pt idx="300">
                  <c:v>0.16628000000000001</c:v>
                </c:pt>
                <c:pt idx="301">
                  <c:v>0.16728999999999999</c:v>
                </c:pt>
                <c:pt idx="302">
                  <c:v>0.17247999999999999</c:v>
                </c:pt>
                <c:pt idx="303">
                  <c:v>0.15240000000000392</c:v>
                </c:pt>
                <c:pt idx="304">
                  <c:v>0.16799000000000044</c:v>
                </c:pt>
                <c:pt idx="305">
                  <c:v>0.17763000000000001</c:v>
                </c:pt>
                <c:pt idx="306">
                  <c:v>0.17449000000000381</c:v>
                </c:pt>
                <c:pt idx="307">
                  <c:v>0.16839000000000001</c:v>
                </c:pt>
                <c:pt idx="308">
                  <c:v>0.18980000000000041</c:v>
                </c:pt>
                <c:pt idx="309">
                  <c:v>0.18591000000000532</c:v>
                </c:pt>
                <c:pt idx="310">
                  <c:v>0.18243000000000392</c:v>
                </c:pt>
                <c:pt idx="311">
                  <c:v>0.17127999999999999</c:v>
                </c:pt>
                <c:pt idx="312">
                  <c:v>0.16616999999999998</c:v>
                </c:pt>
                <c:pt idx="313">
                  <c:v>0.18621000000000448</c:v>
                </c:pt>
                <c:pt idx="314">
                  <c:v>0.17252999999999999</c:v>
                </c:pt>
                <c:pt idx="315">
                  <c:v>0.16911000000000001</c:v>
                </c:pt>
                <c:pt idx="316">
                  <c:v>0.18392000000000044</c:v>
                </c:pt>
                <c:pt idx="317">
                  <c:v>0.18705000000000024</c:v>
                </c:pt>
                <c:pt idx="318">
                  <c:v>0.20005000000000001</c:v>
                </c:pt>
                <c:pt idx="319">
                  <c:v>0.19914000000000001</c:v>
                </c:pt>
                <c:pt idx="320">
                  <c:v>0.18696000000000451</c:v>
                </c:pt>
                <c:pt idx="321">
                  <c:v>0.18540000000000392</c:v>
                </c:pt>
                <c:pt idx="322">
                  <c:v>0.19778000000000001</c:v>
                </c:pt>
                <c:pt idx="323">
                  <c:v>0.19259999999999999</c:v>
                </c:pt>
                <c:pt idx="324">
                  <c:v>0.18539000000000044</c:v>
                </c:pt>
                <c:pt idx="325">
                  <c:v>0.20036000000000001</c:v>
                </c:pt>
                <c:pt idx="326">
                  <c:v>0.20522000000000001</c:v>
                </c:pt>
                <c:pt idx="327">
                  <c:v>0.20965</c:v>
                </c:pt>
                <c:pt idx="328">
                  <c:v>0.21652000000000021</c:v>
                </c:pt>
                <c:pt idx="329">
                  <c:v>0.20438000000000001</c:v>
                </c:pt>
                <c:pt idx="330">
                  <c:v>0.23755999999999999</c:v>
                </c:pt>
                <c:pt idx="331">
                  <c:v>0.20487</c:v>
                </c:pt>
                <c:pt idx="332">
                  <c:v>0.20492000000000021</c:v>
                </c:pt>
                <c:pt idx="333">
                  <c:v>0.22796000000000041</c:v>
                </c:pt>
                <c:pt idx="334">
                  <c:v>0.23457</c:v>
                </c:pt>
                <c:pt idx="335">
                  <c:v>0.22442000000000001</c:v>
                </c:pt>
                <c:pt idx="336">
                  <c:v>0.22309999999999999</c:v>
                </c:pt>
                <c:pt idx="337">
                  <c:v>0.23907999999999999</c:v>
                </c:pt>
                <c:pt idx="338">
                  <c:v>0.21969000000000041</c:v>
                </c:pt>
                <c:pt idx="339">
                  <c:v>0.25003000000000003</c:v>
                </c:pt>
                <c:pt idx="340">
                  <c:v>0.28620000000000001</c:v>
                </c:pt>
                <c:pt idx="341">
                  <c:v>0.24841000000000532</c:v>
                </c:pt>
                <c:pt idx="342">
                  <c:v>0.23547999999999999</c:v>
                </c:pt>
                <c:pt idx="343">
                  <c:v>0.25397000000000008</c:v>
                </c:pt>
                <c:pt idx="344">
                  <c:v>0.25074999999999997</c:v>
                </c:pt>
                <c:pt idx="345">
                  <c:v>0.25631000000000032</c:v>
                </c:pt>
                <c:pt idx="346">
                  <c:v>0.24831000000000344</c:v>
                </c:pt>
                <c:pt idx="347">
                  <c:v>0.24392000000000041</c:v>
                </c:pt>
                <c:pt idx="348">
                  <c:v>0.25063999999999997</c:v>
                </c:pt>
                <c:pt idx="349">
                  <c:v>0.27840000000000031</c:v>
                </c:pt>
                <c:pt idx="350">
                  <c:v>0.28011000000000008</c:v>
                </c:pt>
                <c:pt idx="351">
                  <c:v>0.27916000000000002</c:v>
                </c:pt>
                <c:pt idx="352">
                  <c:v>0.27737000000000689</c:v>
                </c:pt>
                <c:pt idx="353">
                  <c:v>0.29398000000000812</c:v>
                </c:pt>
                <c:pt idx="354">
                  <c:v>0.29068000000000038</c:v>
                </c:pt>
                <c:pt idx="355">
                  <c:v>0.27108000000000032</c:v>
                </c:pt>
                <c:pt idx="356">
                  <c:v>0.31479000000000001</c:v>
                </c:pt>
                <c:pt idx="357">
                  <c:v>0.30465000000000031</c:v>
                </c:pt>
                <c:pt idx="358">
                  <c:v>0.32537000000001176</c:v>
                </c:pt>
                <c:pt idx="359">
                  <c:v>0.34344000000000002</c:v>
                </c:pt>
                <c:pt idx="360">
                  <c:v>0.35874</c:v>
                </c:pt>
                <c:pt idx="361">
                  <c:v>0.33703000000000038</c:v>
                </c:pt>
                <c:pt idx="362">
                  <c:v>0.3281200000000084</c:v>
                </c:pt>
                <c:pt idx="363">
                  <c:v>0.31710000000000038</c:v>
                </c:pt>
                <c:pt idx="364">
                  <c:v>0.28133000000000002</c:v>
                </c:pt>
                <c:pt idx="365">
                  <c:v>0.31380000000000841</c:v>
                </c:pt>
                <c:pt idx="366">
                  <c:v>0.36633000000000032</c:v>
                </c:pt>
                <c:pt idx="367">
                  <c:v>0.35821000000000008</c:v>
                </c:pt>
                <c:pt idx="368">
                  <c:v>0.34430000000000038</c:v>
                </c:pt>
                <c:pt idx="369">
                  <c:v>0.38580000000000958</c:v>
                </c:pt>
                <c:pt idx="370">
                  <c:v>0.35961000000000032</c:v>
                </c:pt>
                <c:pt idx="371">
                  <c:v>0.36227000000000031</c:v>
                </c:pt>
                <c:pt idx="372">
                  <c:v>0.38761000000000734</c:v>
                </c:pt>
                <c:pt idx="373">
                  <c:v>0.3923400000000084</c:v>
                </c:pt>
                <c:pt idx="374">
                  <c:v>0.37735000000000807</c:v>
                </c:pt>
                <c:pt idx="375">
                  <c:v>0.39262000000000841</c:v>
                </c:pt>
                <c:pt idx="376">
                  <c:v>0.36158000000000734</c:v>
                </c:pt>
                <c:pt idx="377">
                  <c:v>0.3945600000000084</c:v>
                </c:pt>
                <c:pt idx="378">
                  <c:v>0.41476000000000002</c:v>
                </c:pt>
                <c:pt idx="379">
                  <c:v>0.46810000000000002</c:v>
                </c:pt>
                <c:pt idx="380">
                  <c:v>0.43441000000000801</c:v>
                </c:pt>
              </c:numCache>
            </c:numRef>
          </c:yVal>
          <c:smooth val="1"/>
          <c:extLst xmlns:c16r2="http://schemas.microsoft.com/office/drawing/2015/06/chart">
            <c:ext xmlns:c16="http://schemas.microsoft.com/office/drawing/2014/chart" uri="{C3380CC4-5D6E-409C-BE32-E72D297353CC}">
              <c16:uniqueId val="{00000004-9B91-44AE-B299-13F4A670C957}"/>
            </c:ext>
          </c:extLst>
        </c:ser>
        <c:ser>
          <c:idx val="6"/>
          <c:order val="5"/>
          <c:tx>
            <c:v>DCM Fuming cycle 3</c:v>
          </c:tx>
          <c:marker>
            <c:symbol val="none"/>
          </c:marker>
          <c:xVal>
            <c:numRef>
              <c:f>工作表1!$N$2:$N$382</c:f>
              <c:numCache>
                <c:formatCode>General</c:formatCode>
                <c:ptCount val="381"/>
                <c:pt idx="0">
                  <c:v>440</c:v>
                </c:pt>
                <c:pt idx="1">
                  <c:v>441</c:v>
                </c:pt>
                <c:pt idx="2">
                  <c:v>442</c:v>
                </c:pt>
                <c:pt idx="3">
                  <c:v>443</c:v>
                </c:pt>
                <c:pt idx="4">
                  <c:v>444</c:v>
                </c:pt>
                <c:pt idx="5">
                  <c:v>445</c:v>
                </c:pt>
                <c:pt idx="6">
                  <c:v>446</c:v>
                </c:pt>
                <c:pt idx="7">
                  <c:v>447</c:v>
                </c:pt>
                <c:pt idx="8">
                  <c:v>448</c:v>
                </c:pt>
                <c:pt idx="9">
                  <c:v>449</c:v>
                </c:pt>
                <c:pt idx="10">
                  <c:v>450</c:v>
                </c:pt>
                <c:pt idx="11">
                  <c:v>451</c:v>
                </c:pt>
                <c:pt idx="12">
                  <c:v>452</c:v>
                </c:pt>
                <c:pt idx="13">
                  <c:v>453</c:v>
                </c:pt>
                <c:pt idx="14">
                  <c:v>454</c:v>
                </c:pt>
                <c:pt idx="15">
                  <c:v>455</c:v>
                </c:pt>
                <c:pt idx="16">
                  <c:v>456</c:v>
                </c:pt>
                <c:pt idx="17">
                  <c:v>457</c:v>
                </c:pt>
                <c:pt idx="18">
                  <c:v>458</c:v>
                </c:pt>
                <c:pt idx="19">
                  <c:v>459</c:v>
                </c:pt>
                <c:pt idx="20">
                  <c:v>460</c:v>
                </c:pt>
                <c:pt idx="21">
                  <c:v>461</c:v>
                </c:pt>
                <c:pt idx="22">
                  <c:v>462</c:v>
                </c:pt>
                <c:pt idx="23">
                  <c:v>463</c:v>
                </c:pt>
                <c:pt idx="24">
                  <c:v>464</c:v>
                </c:pt>
                <c:pt idx="25">
                  <c:v>465</c:v>
                </c:pt>
                <c:pt idx="26">
                  <c:v>466</c:v>
                </c:pt>
                <c:pt idx="27">
                  <c:v>467</c:v>
                </c:pt>
                <c:pt idx="28">
                  <c:v>468</c:v>
                </c:pt>
                <c:pt idx="29">
                  <c:v>469</c:v>
                </c:pt>
                <c:pt idx="30">
                  <c:v>470</c:v>
                </c:pt>
                <c:pt idx="31">
                  <c:v>471</c:v>
                </c:pt>
                <c:pt idx="32">
                  <c:v>472</c:v>
                </c:pt>
                <c:pt idx="33">
                  <c:v>473</c:v>
                </c:pt>
                <c:pt idx="34">
                  <c:v>474</c:v>
                </c:pt>
                <c:pt idx="35">
                  <c:v>475</c:v>
                </c:pt>
                <c:pt idx="36">
                  <c:v>476</c:v>
                </c:pt>
                <c:pt idx="37">
                  <c:v>477</c:v>
                </c:pt>
                <c:pt idx="38">
                  <c:v>478</c:v>
                </c:pt>
                <c:pt idx="39">
                  <c:v>479</c:v>
                </c:pt>
                <c:pt idx="40">
                  <c:v>480</c:v>
                </c:pt>
                <c:pt idx="41">
                  <c:v>481</c:v>
                </c:pt>
                <c:pt idx="42">
                  <c:v>482</c:v>
                </c:pt>
                <c:pt idx="43">
                  <c:v>483</c:v>
                </c:pt>
                <c:pt idx="44">
                  <c:v>484</c:v>
                </c:pt>
                <c:pt idx="45">
                  <c:v>485</c:v>
                </c:pt>
                <c:pt idx="46">
                  <c:v>486</c:v>
                </c:pt>
                <c:pt idx="47">
                  <c:v>487</c:v>
                </c:pt>
                <c:pt idx="48">
                  <c:v>488</c:v>
                </c:pt>
                <c:pt idx="49">
                  <c:v>489</c:v>
                </c:pt>
                <c:pt idx="50">
                  <c:v>490</c:v>
                </c:pt>
                <c:pt idx="51">
                  <c:v>491</c:v>
                </c:pt>
                <c:pt idx="52">
                  <c:v>492</c:v>
                </c:pt>
                <c:pt idx="53">
                  <c:v>493</c:v>
                </c:pt>
                <c:pt idx="54">
                  <c:v>494</c:v>
                </c:pt>
                <c:pt idx="55">
                  <c:v>495</c:v>
                </c:pt>
                <c:pt idx="56">
                  <c:v>496</c:v>
                </c:pt>
                <c:pt idx="57">
                  <c:v>497</c:v>
                </c:pt>
                <c:pt idx="58">
                  <c:v>498</c:v>
                </c:pt>
                <c:pt idx="59">
                  <c:v>499</c:v>
                </c:pt>
                <c:pt idx="60">
                  <c:v>500</c:v>
                </c:pt>
                <c:pt idx="61">
                  <c:v>501</c:v>
                </c:pt>
                <c:pt idx="62">
                  <c:v>502</c:v>
                </c:pt>
                <c:pt idx="63">
                  <c:v>503</c:v>
                </c:pt>
                <c:pt idx="64">
                  <c:v>504</c:v>
                </c:pt>
                <c:pt idx="65">
                  <c:v>505</c:v>
                </c:pt>
                <c:pt idx="66">
                  <c:v>506</c:v>
                </c:pt>
                <c:pt idx="67">
                  <c:v>507</c:v>
                </c:pt>
                <c:pt idx="68">
                  <c:v>508</c:v>
                </c:pt>
                <c:pt idx="69">
                  <c:v>509</c:v>
                </c:pt>
                <c:pt idx="70">
                  <c:v>510</c:v>
                </c:pt>
                <c:pt idx="71">
                  <c:v>511</c:v>
                </c:pt>
                <c:pt idx="72">
                  <c:v>512</c:v>
                </c:pt>
                <c:pt idx="73">
                  <c:v>513</c:v>
                </c:pt>
                <c:pt idx="74">
                  <c:v>514</c:v>
                </c:pt>
                <c:pt idx="75">
                  <c:v>515</c:v>
                </c:pt>
                <c:pt idx="76">
                  <c:v>516</c:v>
                </c:pt>
                <c:pt idx="77">
                  <c:v>517</c:v>
                </c:pt>
                <c:pt idx="78">
                  <c:v>518</c:v>
                </c:pt>
                <c:pt idx="79">
                  <c:v>519</c:v>
                </c:pt>
                <c:pt idx="80">
                  <c:v>520</c:v>
                </c:pt>
                <c:pt idx="81">
                  <c:v>521</c:v>
                </c:pt>
                <c:pt idx="82">
                  <c:v>522</c:v>
                </c:pt>
                <c:pt idx="83">
                  <c:v>523</c:v>
                </c:pt>
                <c:pt idx="84">
                  <c:v>524</c:v>
                </c:pt>
                <c:pt idx="85">
                  <c:v>525</c:v>
                </c:pt>
                <c:pt idx="86">
                  <c:v>526</c:v>
                </c:pt>
                <c:pt idx="87">
                  <c:v>527</c:v>
                </c:pt>
                <c:pt idx="88">
                  <c:v>528</c:v>
                </c:pt>
                <c:pt idx="89">
                  <c:v>529</c:v>
                </c:pt>
                <c:pt idx="90">
                  <c:v>530</c:v>
                </c:pt>
                <c:pt idx="91">
                  <c:v>531</c:v>
                </c:pt>
                <c:pt idx="92">
                  <c:v>532</c:v>
                </c:pt>
                <c:pt idx="93">
                  <c:v>533</c:v>
                </c:pt>
                <c:pt idx="94">
                  <c:v>534</c:v>
                </c:pt>
                <c:pt idx="95">
                  <c:v>535</c:v>
                </c:pt>
                <c:pt idx="96">
                  <c:v>536</c:v>
                </c:pt>
                <c:pt idx="97">
                  <c:v>537</c:v>
                </c:pt>
                <c:pt idx="98">
                  <c:v>538</c:v>
                </c:pt>
                <c:pt idx="99">
                  <c:v>539</c:v>
                </c:pt>
                <c:pt idx="100">
                  <c:v>540</c:v>
                </c:pt>
                <c:pt idx="101">
                  <c:v>541</c:v>
                </c:pt>
                <c:pt idx="102">
                  <c:v>542</c:v>
                </c:pt>
                <c:pt idx="103">
                  <c:v>543</c:v>
                </c:pt>
                <c:pt idx="104">
                  <c:v>544</c:v>
                </c:pt>
                <c:pt idx="105">
                  <c:v>545</c:v>
                </c:pt>
                <c:pt idx="106">
                  <c:v>546</c:v>
                </c:pt>
                <c:pt idx="107">
                  <c:v>547</c:v>
                </c:pt>
                <c:pt idx="108">
                  <c:v>548</c:v>
                </c:pt>
                <c:pt idx="109">
                  <c:v>549</c:v>
                </c:pt>
                <c:pt idx="110">
                  <c:v>550</c:v>
                </c:pt>
                <c:pt idx="111">
                  <c:v>551</c:v>
                </c:pt>
                <c:pt idx="112">
                  <c:v>552</c:v>
                </c:pt>
                <c:pt idx="113">
                  <c:v>553</c:v>
                </c:pt>
                <c:pt idx="114">
                  <c:v>554</c:v>
                </c:pt>
                <c:pt idx="115">
                  <c:v>555</c:v>
                </c:pt>
                <c:pt idx="116">
                  <c:v>556</c:v>
                </c:pt>
                <c:pt idx="117">
                  <c:v>557</c:v>
                </c:pt>
                <c:pt idx="118">
                  <c:v>558</c:v>
                </c:pt>
                <c:pt idx="119">
                  <c:v>559</c:v>
                </c:pt>
                <c:pt idx="120">
                  <c:v>560</c:v>
                </c:pt>
                <c:pt idx="121">
                  <c:v>561</c:v>
                </c:pt>
                <c:pt idx="122">
                  <c:v>562</c:v>
                </c:pt>
                <c:pt idx="123">
                  <c:v>563</c:v>
                </c:pt>
                <c:pt idx="124">
                  <c:v>564</c:v>
                </c:pt>
                <c:pt idx="125">
                  <c:v>565</c:v>
                </c:pt>
                <c:pt idx="126">
                  <c:v>566</c:v>
                </c:pt>
                <c:pt idx="127">
                  <c:v>567</c:v>
                </c:pt>
                <c:pt idx="128">
                  <c:v>568</c:v>
                </c:pt>
                <c:pt idx="129">
                  <c:v>569</c:v>
                </c:pt>
                <c:pt idx="130">
                  <c:v>570</c:v>
                </c:pt>
                <c:pt idx="131">
                  <c:v>571</c:v>
                </c:pt>
                <c:pt idx="132">
                  <c:v>572</c:v>
                </c:pt>
                <c:pt idx="133">
                  <c:v>573</c:v>
                </c:pt>
                <c:pt idx="134">
                  <c:v>574</c:v>
                </c:pt>
                <c:pt idx="135">
                  <c:v>575</c:v>
                </c:pt>
                <c:pt idx="136">
                  <c:v>576</c:v>
                </c:pt>
                <c:pt idx="137">
                  <c:v>577</c:v>
                </c:pt>
                <c:pt idx="138">
                  <c:v>578</c:v>
                </c:pt>
                <c:pt idx="139">
                  <c:v>579</c:v>
                </c:pt>
                <c:pt idx="140">
                  <c:v>580</c:v>
                </c:pt>
                <c:pt idx="141">
                  <c:v>581</c:v>
                </c:pt>
                <c:pt idx="142">
                  <c:v>582</c:v>
                </c:pt>
                <c:pt idx="143">
                  <c:v>583</c:v>
                </c:pt>
                <c:pt idx="144">
                  <c:v>584</c:v>
                </c:pt>
                <c:pt idx="145">
                  <c:v>585</c:v>
                </c:pt>
                <c:pt idx="146">
                  <c:v>586</c:v>
                </c:pt>
                <c:pt idx="147">
                  <c:v>587</c:v>
                </c:pt>
                <c:pt idx="148">
                  <c:v>588</c:v>
                </c:pt>
                <c:pt idx="149">
                  <c:v>589</c:v>
                </c:pt>
                <c:pt idx="150">
                  <c:v>590</c:v>
                </c:pt>
                <c:pt idx="151">
                  <c:v>591</c:v>
                </c:pt>
                <c:pt idx="152">
                  <c:v>592</c:v>
                </c:pt>
                <c:pt idx="153">
                  <c:v>593</c:v>
                </c:pt>
                <c:pt idx="154">
                  <c:v>594</c:v>
                </c:pt>
                <c:pt idx="155">
                  <c:v>595</c:v>
                </c:pt>
                <c:pt idx="156">
                  <c:v>596</c:v>
                </c:pt>
                <c:pt idx="157">
                  <c:v>597</c:v>
                </c:pt>
                <c:pt idx="158">
                  <c:v>598</c:v>
                </c:pt>
                <c:pt idx="159">
                  <c:v>599</c:v>
                </c:pt>
                <c:pt idx="160">
                  <c:v>600</c:v>
                </c:pt>
                <c:pt idx="161">
                  <c:v>601</c:v>
                </c:pt>
                <c:pt idx="162">
                  <c:v>602</c:v>
                </c:pt>
                <c:pt idx="163">
                  <c:v>603</c:v>
                </c:pt>
                <c:pt idx="164">
                  <c:v>604</c:v>
                </c:pt>
                <c:pt idx="165">
                  <c:v>605</c:v>
                </c:pt>
                <c:pt idx="166">
                  <c:v>606</c:v>
                </c:pt>
                <c:pt idx="167">
                  <c:v>607</c:v>
                </c:pt>
                <c:pt idx="168">
                  <c:v>608</c:v>
                </c:pt>
                <c:pt idx="169">
                  <c:v>609</c:v>
                </c:pt>
                <c:pt idx="170">
                  <c:v>610</c:v>
                </c:pt>
                <c:pt idx="171">
                  <c:v>611</c:v>
                </c:pt>
                <c:pt idx="172">
                  <c:v>612</c:v>
                </c:pt>
                <c:pt idx="173">
                  <c:v>613</c:v>
                </c:pt>
                <c:pt idx="174">
                  <c:v>614</c:v>
                </c:pt>
                <c:pt idx="175">
                  <c:v>615</c:v>
                </c:pt>
                <c:pt idx="176">
                  <c:v>616</c:v>
                </c:pt>
                <c:pt idx="177">
                  <c:v>617</c:v>
                </c:pt>
                <c:pt idx="178">
                  <c:v>618</c:v>
                </c:pt>
                <c:pt idx="179">
                  <c:v>619</c:v>
                </c:pt>
                <c:pt idx="180">
                  <c:v>620</c:v>
                </c:pt>
                <c:pt idx="181">
                  <c:v>621</c:v>
                </c:pt>
                <c:pt idx="182">
                  <c:v>622</c:v>
                </c:pt>
                <c:pt idx="183">
                  <c:v>623</c:v>
                </c:pt>
                <c:pt idx="184">
                  <c:v>624</c:v>
                </c:pt>
                <c:pt idx="185">
                  <c:v>625</c:v>
                </c:pt>
                <c:pt idx="186">
                  <c:v>626</c:v>
                </c:pt>
                <c:pt idx="187">
                  <c:v>627</c:v>
                </c:pt>
                <c:pt idx="188">
                  <c:v>628</c:v>
                </c:pt>
                <c:pt idx="189">
                  <c:v>629</c:v>
                </c:pt>
                <c:pt idx="190">
                  <c:v>630</c:v>
                </c:pt>
                <c:pt idx="191">
                  <c:v>631</c:v>
                </c:pt>
                <c:pt idx="192">
                  <c:v>632</c:v>
                </c:pt>
                <c:pt idx="193">
                  <c:v>633</c:v>
                </c:pt>
                <c:pt idx="194">
                  <c:v>634</c:v>
                </c:pt>
                <c:pt idx="195">
                  <c:v>635</c:v>
                </c:pt>
                <c:pt idx="196">
                  <c:v>636</c:v>
                </c:pt>
                <c:pt idx="197">
                  <c:v>637</c:v>
                </c:pt>
                <c:pt idx="198">
                  <c:v>638</c:v>
                </c:pt>
                <c:pt idx="199">
                  <c:v>639</c:v>
                </c:pt>
                <c:pt idx="200">
                  <c:v>640</c:v>
                </c:pt>
                <c:pt idx="201">
                  <c:v>641</c:v>
                </c:pt>
                <c:pt idx="202">
                  <c:v>642</c:v>
                </c:pt>
                <c:pt idx="203">
                  <c:v>643</c:v>
                </c:pt>
                <c:pt idx="204">
                  <c:v>644</c:v>
                </c:pt>
                <c:pt idx="205">
                  <c:v>645</c:v>
                </c:pt>
                <c:pt idx="206">
                  <c:v>646</c:v>
                </c:pt>
                <c:pt idx="207">
                  <c:v>647</c:v>
                </c:pt>
                <c:pt idx="208">
                  <c:v>648</c:v>
                </c:pt>
                <c:pt idx="209">
                  <c:v>649</c:v>
                </c:pt>
                <c:pt idx="210">
                  <c:v>650</c:v>
                </c:pt>
                <c:pt idx="211">
                  <c:v>651</c:v>
                </c:pt>
                <c:pt idx="212">
                  <c:v>652</c:v>
                </c:pt>
                <c:pt idx="213">
                  <c:v>653</c:v>
                </c:pt>
                <c:pt idx="214">
                  <c:v>654</c:v>
                </c:pt>
                <c:pt idx="215">
                  <c:v>655</c:v>
                </c:pt>
                <c:pt idx="216">
                  <c:v>656</c:v>
                </c:pt>
                <c:pt idx="217">
                  <c:v>657</c:v>
                </c:pt>
                <c:pt idx="218">
                  <c:v>658</c:v>
                </c:pt>
                <c:pt idx="219">
                  <c:v>659</c:v>
                </c:pt>
                <c:pt idx="220">
                  <c:v>660</c:v>
                </c:pt>
                <c:pt idx="221">
                  <c:v>661</c:v>
                </c:pt>
                <c:pt idx="222">
                  <c:v>662</c:v>
                </c:pt>
                <c:pt idx="223">
                  <c:v>663</c:v>
                </c:pt>
                <c:pt idx="224">
                  <c:v>664</c:v>
                </c:pt>
                <c:pt idx="225">
                  <c:v>665</c:v>
                </c:pt>
                <c:pt idx="226">
                  <c:v>666</c:v>
                </c:pt>
                <c:pt idx="227">
                  <c:v>667</c:v>
                </c:pt>
                <c:pt idx="228">
                  <c:v>668</c:v>
                </c:pt>
                <c:pt idx="229">
                  <c:v>669</c:v>
                </c:pt>
                <c:pt idx="230">
                  <c:v>670</c:v>
                </c:pt>
                <c:pt idx="231">
                  <c:v>671</c:v>
                </c:pt>
                <c:pt idx="232">
                  <c:v>672</c:v>
                </c:pt>
                <c:pt idx="233">
                  <c:v>673</c:v>
                </c:pt>
                <c:pt idx="234">
                  <c:v>674</c:v>
                </c:pt>
                <c:pt idx="235">
                  <c:v>675</c:v>
                </c:pt>
                <c:pt idx="236">
                  <c:v>676</c:v>
                </c:pt>
                <c:pt idx="237">
                  <c:v>677</c:v>
                </c:pt>
                <c:pt idx="238">
                  <c:v>678</c:v>
                </c:pt>
                <c:pt idx="239">
                  <c:v>679</c:v>
                </c:pt>
                <c:pt idx="240">
                  <c:v>680</c:v>
                </c:pt>
                <c:pt idx="241">
                  <c:v>681</c:v>
                </c:pt>
                <c:pt idx="242">
                  <c:v>682</c:v>
                </c:pt>
                <c:pt idx="243">
                  <c:v>683</c:v>
                </c:pt>
                <c:pt idx="244">
                  <c:v>684</c:v>
                </c:pt>
                <c:pt idx="245">
                  <c:v>685</c:v>
                </c:pt>
                <c:pt idx="246">
                  <c:v>686</c:v>
                </c:pt>
                <c:pt idx="247">
                  <c:v>687</c:v>
                </c:pt>
                <c:pt idx="248">
                  <c:v>688</c:v>
                </c:pt>
                <c:pt idx="249">
                  <c:v>689</c:v>
                </c:pt>
                <c:pt idx="250">
                  <c:v>690</c:v>
                </c:pt>
                <c:pt idx="251">
                  <c:v>691</c:v>
                </c:pt>
                <c:pt idx="252">
                  <c:v>692</c:v>
                </c:pt>
                <c:pt idx="253">
                  <c:v>693</c:v>
                </c:pt>
                <c:pt idx="254">
                  <c:v>694</c:v>
                </c:pt>
                <c:pt idx="255">
                  <c:v>695</c:v>
                </c:pt>
                <c:pt idx="256">
                  <c:v>696</c:v>
                </c:pt>
                <c:pt idx="257">
                  <c:v>697</c:v>
                </c:pt>
                <c:pt idx="258">
                  <c:v>698</c:v>
                </c:pt>
                <c:pt idx="259">
                  <c:v>699</c:v>
                </c:pt>
                <c:pt idx="260">
                  <c:v>700</c:v>
                </c:pt>
                <c:pt idx="261">
                  <c:v>701</c:v>
                </c:pt>
                <c:pt idx="262">
                  <c:v>702</c:v>
                </c:pt>
                <c:pt idx="263">
                  <c:v>703</c:v>
                </c:pt>
                <c:pt idx="264">
                  <c:v>704</c:v>
                </c:pt>
                <c:pt idx="265">
                  <c:v>705</c:v>
                </c:pt>
                <c:pt idx="266">
                  <c:v>706</c:v>
                </c:pt>
                <c:pt idx="267">
                  <c:v>707</c:v>
                </c:pt>
                <c:pt idx="268">
                  <c:v>708</c:v>
                </c:pt>
                <c:pt idx="269">
                  <c:v>709</c:v>
                </c:pt>
                <c:pt idx="270">
                  <c:v>710</c:v>
                </c:pt>
                <c:pt idx="271">
                  <c:v>711</c:v>
                </c:pt>
                <c:pt idx="272">
                  <c:v>712</c:v>
                </c:pt>
                <c:pt idx="273">
                  <c:v>713</c:v>
                </c:pt>
                <c:pt idx="274">
                  <c:v>714</c:v>
                </c:pt>
                <c:pt idx="275">
                  <c:v>715</c:v>
                </c:pt>
                <c:pt idx="276">
                  <c:v>716</c:v>
                </c:pt>
                <c:pt idx="277">
                  <c:v>717</c:v>
                </c:pt>
                <c:pt idx="278">
                  <c:v>718</c:v>
                </c:pt>
                <c:pt idx="279">
                  <c:v>719</c:v>
                </c:pt>
                <c:pt idx="280">
                  <c:v>720</c:v>
                </c:pt>
                <c:pt idx="281">
                  <c:v>721</c:v>
                </c:pt>
                <c:pt idx="282">
                  <c:v>722</c:v>
                </c:pt>
                <c:pt idx="283">
                  <c:v>723</c:v>
                </c:pt>
                <c:pt idx="284">
                  <c:v>724</c:v>
                </c:pt>
                <c:pt idx="285">
                  <c:v>725</c:v>
                </c:pt>
                <c:pt idx="286">
                  <c:v>726</c:v>
                </c:pt>
                <c:pt idx="287">
                  <c:v>727</c:v>
                </c:pt>
                <c:pt idx="288">
                  <c:v>728</c:v>
                </c:pt>
                <c:pt idx="289">
                  <c:v>729</c:v>
                </c:pt>
                <c:pt idx="290">
                  <c:v>730</c:v>
                </c:pt>
                <c:pt idx="291">
                  <c:v>731</c:v>
                </c:pt>
                <c:pt idx="292">
                  <c:v>732</c:v>
                </c:pt>
                <c:pt idx="293">
                  <c:v>733</c:v>
                </c:pt>
                <c:pt idx="294">
                  <c:v>734</c:v>
                </c:pt>
                <c:pt idx="295">
                  <c:v>735</c:v>
                </c:pt>
                <c:pt idx="296">
                  <c:v>736</c:v>
                </c:pt>
                <c:pt idx="297">
                  <c:v>737</c:v>
                </c:pt>
                <c:pt idx="298">
                  <c:v>738</c:v>
                </c:pt>
                <c:pt idx="299">
                  <c:v>739</c:v>
                </c:pt>
                <c:pt idx="300">
                  <c:v>740</c:v>
                </c:pt>
                <c:pt idx="301">
                  <c:v>741</c:v>
                </c:pt>
                <c:pt idx="302">
                  <c:v>742</c:v>
                </c:pt>
                <c:pt idx="303">
                  <c:v>743</c:v>
                </c:pt>
                <c:pt idx="304">
                  <c:v>744</c:v>
                </c:pt>
                <c:pt idx="305">
                  <c:v>745</c:v>
                </c:pt>
                <c:pt idx="306">
                  <c:v>746</c:v>
                </c:pt>
                <c:pt idx="307">
                  <c:v>747</c:v>
                </c:pt>
                <c:pt idx="308">
                  <c:v>748</c:v>
                </c:pt>
                <c:pt idx="309">
                  <c:v>749</c:v>
                </c:pt>
                <c:pt idx="310">
                  <c:v>750</c:v>
                </c:pt>
                <c:pt idx="311">
                  <c:v>751</c:v>
                </c:pt>
                <c:pt idx="312">
                  <c:v>752</c:v>
                </c:pt>
                <c:pt idx="313">
                  <c:v>753</c:v>
                </c:pt>
                <c:pt idx="314">
                  <c:v>754</c:v>
                </c:pt>
                <c:pt idx="315">
                  <c:v>755</c:v>
                </c:pt>
                <c:pt idx="316">
                  <c:v>756</c:v>
                </c:pt>
                <c:pt idx="317">
                  <c:v>757</c:v>
                </c:pt>
                <c:pt idx="318">
                  <c:v>758</c:v>
                </c:pt>
                <c:pt idx="319">
                  <c:v>759</c:v>
                </c:pt>
                <c:pt idx="320">
                  <c:v>760</c:v>
                </c:pt>
                <c:pt idx="321">
                  <c:v>761</c:v>
                </c:pt>
                <c:pt idx="322">
                  <c:v>762</c:v>
                </c:pt>
                <c:pt idx="323">
                  <c:v>763</c:v>
                </c:pt>
                <c:pt idx="324">
                  <c:v>764</c:v>
                </c:pt>
                <c:pt idx="325">
                  <c:v>765</c:v>
                </c:pt>
                <c:pt idx="326">
                  <c:v>766</c:v>
                </c:pt>
                <c:pt idx="327">
                  <c:v>767</c:v>
                </c:pt>
                <c:pt idx="328">
                  <c:v>768</c:v>
                </c:pt>
                <c:pt idx="329">
                  <c:v>769</c:v>
                </c:pt>
                <c:pt idx="330">
                  <c:v>770</c:v>
                </c:pt>
                <c:pt idx="331">
                  <c:v>771</c:v>
                </c:pt>
                <c:pt idx="332">
                  <c:v>772</c:v>
                </c:pt>
                <c:pt idx="333">
                  <c:v>773</c:v>
                </c:pt>
                <c:pt idx="334">
                  <c:v>774</c:v>
                </c:pt>
                <c:pt idx="335">
                  <c:v>775</c:v>
                </c:pt>
                <c:pt idx="336">
                  <c:v>776</c:v>
                </c:pt>
                <c:pt idx="337">
                  <c:v>777</c:v>
                </c:pt>
                <c:pt idx="338">
                  <c:v>778</c:v>
                </c:pt>
                <c:pt idx="339">
                  <c:v>779</c:v>
                </c:pt>
                <c:pt idx="340">
                  <c:v>780</c:v>
                </c:pt>
                <c:pt idx="341">
                  <c:v>781</c:v>
                </c:pt>
                <c:pt idx="342">
                  <c:v>782</c:v>
                </c:pt>
                <c:pt idx="343">
                  <c:v>783</c:v>
                </c:pt>
                <c:pt idx="344">
                  <c:v>784</c:v>
                </c:pt>
                <c:pt idx="345">
                  <c:v>785</c:v>
                </c:pt>
                <c:pt idx="346">
                  <c:v>786</c:v>
                </c:pt>
                <c:pt idx="347">
                  <c:v>787</c:v>
                </c:pt>
                <c:pt idx="348">
                  <c:v>788</c:v>
                </c:pt>
                <c:pt idx="349">
                  <c:v>789</c:v>
                </c:pt>
                <c:pt idx="350">
                  <c:v>790</c:v>
                </c:pt>
                <c:pt idx="351">
                  <c:v>791</c:v>
                </c:pt>
                <c:pt idx="352">
                  <c:v>792</c:v>
                </c:pt>
                <c:pt idx="353">
                  <c:v>793</c:v>
                </c:pt>
                <c:pt idx="354">
                  <c:v>794</c:v>
                </c:pt>
                <c:pt idx="355">
                  <c:v>795</c:v>
                </c:pt>
                <c:pt idx="356">
                  <c:v>796</c:v>
                </c:pt>
                <c:pt idx="357">
                  <c:v>797</c:v>
                </c:pt>
                <c:pt idx="358">
                  <c:v>798</c:v>
                </c:pt>
                <c:pt idx="359">
                  <c:v>799</c:v>
                </c:pt>
                <c:pt idx="360">
                  <c:v>800</c:v>
                </c:pt>
                <c:pt idx="361">
                  <c:v>801</c:v>
                </c:pt>
                <c:pt idx="362">
                  <c:v>802</c:v>
                </c:pt>
                <c:pt idx="363">
                  <c:v>803</c:v>
                </c:pt>
                <c:pt idx="364">
                  <c:v>804</c:v>
                </c:pt>
                <c:pt idx="365">
                  <c:v>805</c:v>
                </c:pt>
                <c:pt idx="366">
                  <c:v>806</c:v>
                </c:pt>
                <c:pt idx="367">
                  <c:v>807</c:v>
                </c:pt>
                <c:pt idx="368">
                  <c:v>808</c:v>
                </c:pt>
                <c:pt idx="369">
                  <c:v>809</c:v>
                </c:pt>
                <c:pt idx="370">
                  <c:v>810</c:v>
                </c:pt>
                <c:pt idx="371">
                  <c:v>811</c:v>
                </c:pt>
                <c:pt idx="372">
                  <c:v>812</c:v>
                </c:pt>
                <c:pt idx="373">
                  <c:v>813</c:v>
                </c:pt>
                <c:pt idx="374">
                  <c:v>814</c:v>
                </c:pt>
                <c:pt idx="375">
                  <c:v>815</c:v>
                </c:pt>
                <c:pt idx="376">
                  <c:v>816</c:v>
                </c:pt>
                <c:pt idx="377">
                  <c:v>817</c:v>
                </c:pt>
                <c:pt idx="378">
                  <c:v>818</c:v>
                </c:pt>
                <c:pt idx="379">
                  <c:v>819</c:v>
                </c:pt>
                <c:pt idx="380">
                  <c:v>820</c:v>
                </c:pt>
              </c:numCache>
            </c:numRef>
          </c:xVal>
          <c:yVal>
            <c:numRef>
              <c:f>工作表1!$O$2:$O$382</c:f>
              <c:numCache>
                <c:formatCode>General</c:formatCode>
                <c:ptCount val="381"/>
                <c:pt idx="0">
                  <c:v>8.2500000000000247E-3</c:v>
                </c:pt>
                <c:pt idx="1">
                  <c:v>8.3500000000001247E-3</c:v>
                </c:pt>
                <c:pt idx="2">
                  <c:v>9.0100000000000006E-3</c:v>
                </c:pt>
                <c:pt idx="3">
                  <c:v>7.5500000000000124E-3</c:v>
                </c:pt>
                <c:pt idx="4">
                  <c:v>9.0500000000000268E-3</c:v>
                </c:pt>
                <c:pt idx="5">
                  <c:v>8.6100000000000048E-3</c:v>
                </c:pt>
                <c:pt idx="6">
                  <c:v>9.2800000000000001E-3</c:v>
                </c:pt>
                <c:pt idx="7">
                  <c:v>8.8900000000000246E-3</c:v>
                </c:pt>
                <c:pt idx="8">
                  <c:v>9.8700000000000766E-3</c:v>
                </c:pt>
                <c:pt idx="9">
                  <c:v>1.0460000000000007E-2</c:v>
                </c:pt>
                <c:pt idx="10">
                  <c:v>9.4900000000000227E-3</c:v>
                </c:pt>
                <c:pt idx="11">
                  <c:v>1.1169999999999999E-2</c:v>
                </c:pt>
                <c:pt idx="12">
                  <c:v>1.1820000000000365E-2</c:v>
                </c:pt>
                <c:pt idx="13">
                  <c:v>1.2829999999999998E-2</c:v>
                </c:pt>
                <c:pt idx="14">
                  <c:v>1.5020000000000021E-2</c:v>
                </c:pt>
                <c:pt idx="15">
                  <c:v>1.545E-2</c:v>
                </c:pt>
                <c:pt idx="16">
                  <c:v>1.8190000000000001E-2</c:v>
                </c:pt>
                <c:pt idx="17">
                  <c:v>2.2490000000000052E-2</c:v>
                </c:pt>
                <c:pt idx="18">
                  <c:v>2.418E-2</c:v>
                </c:pt>
                <c:pt idx="19">
                  <c:v>2.9319999999999999E-2</c:v>
                </c:pt>
                <c:pt idx="20">
                  <c:v>3.2800000000000412E-2</c:v>
                </c:pt>
                <c:pt idx="21">
                  <c:v>4.0370000000000003E-2</c:v>
                </c:pt>
                <c:pt idx="22">
                  <c:v>4.6629999999999956E-2</c:v>
                </c:pt>
                <c:pt idx="23">
                  <c:v>5.4780000000000134E-2</c:v>
                </c:pt>
                <c:pt idx="24">
                  <c:v>6.4380000000000034E-2</c:v>
                </c:pt>
                <c:pt idx="25">
                  <c:v>7.7609999999999998E-2</c:v>
                </c:pt>
                <c:pt idx="26">
                  <c:v>8.7419999999999998E-2</c:v>
                </c:pt>
                <c:pt idx="27">
                  <c:v>0.10372000000000221</c:v>
                </c:pt>
                <c:pt idx="28">
                  <c:v>0.12197000000000002</c:v>
                </c:pt>
                <c:pt idx="29">
                  <c:v>0.14321000000000345</c:v>
                </c:pt>
                <c:pt idx="30">
                  <c:v>0.16467999999999997</c:v>
                </c:pt>
                <c:pt idx="31">
                  <c:v>0.18699000000000496</c:v>
                </c:pt>
                <c:pt idx="32">
                  <c:v>0.21362999999999999</c:v>
                </c:pt>
                <c:pt idx="33">
                  <c:v>0.24007000000000001</c:v>
                </c:pt>
                <c:pt idx="34">
                  <c:v>0.26839000000000002</c:v>
                </c:pt>
                <c:pt idx="35">
                  <c:v>0.29578000000000032</c:v>
                </c:pt>
                <c:pt idx="36">
                  <c:v>0.32206000000000734</c:v>
                </c:pt>
                <c:pt idx="37">
                  <c:v>0.35135000000000038</c:v>
                </c:pt>
                <c:pt idx="38">
                  <c:v>0.37032000000001014</c:v>
                </c:pt>
                <c:pt idx="39">
                  <c:v>0.39692000000001176</c:v>
                </c:pt>
                <c:pt idx="40">
                  <c:v>0.41631000000000734</c:v>
                </c:pt>
                <c:pt idx="41">
                  <c:v>0.42523</c:v>
                </c:pt>
                <c:pt idx="42">
                  <c:v>0.45011000000000001</c:v>
                </c:pt>
                <c:pt idx="43">
                  <c:v>0.47040000000000032</c:v>
                </c:pt>
                <c:pt idx="44">
                  <c:v>0.48536000000000734</c:v>
                </c:pt>
                <c:pt idx="45">
                  <c:v>0.49514000000000002</c:v>
                </c:pt>
                <c:pt idx="46">
                  <c:v>0.51461999999999997</c:v>
                </c:pt>
                <c:pt idx="47">
                  <c:v>0.52529999999999999</c:v>
                </c:pt>
                <c:pt idx="48">
                  <c:v>0.54647000000000001</c:v>
                </c:pt>
                <c:pt idx="49">
                  <c:v>0.56011</c:v>
                </c:pt>
                <c:pt idx="50">
                  <c:v>0.58338999999998498</c:v>
                </c:pt>
                <c:pt idx="51">
                  <c:v>0.60314000000001433</c:v>
                </c:pt>
                <c:pt idx="52">
                  <c:v>0.61974000000001916</c:v>
                </c:pt>
                <c:pt idx="53">
                  <c:v>0.6486300000000168</c:v>
                </c:pt>
                <c:pt idx="54">
                  <c:v>0.68078000000000005</c:v>
                </c:pt>
                <c:pt idx="55">
                  <c:v>0.70687000000001265</c:v>
                </c:pt>
                <c:pt idx="56">
                  <c:v>0.7329400000000168</c:v>
                </c:pt>
                <c:pt idx="57">
                  <c:v>0.76900000000001456</c:v>
                </c:pt>
                <c:pt idx="58">
                  <c:v>0.79105999999999999</c:v>
                </c:pt>
                <c:pt idx="59">
                  <c:v>0.82795000000000063</c:v>
                </c:pt>
                <c:pt idx="60">
                  <c:v>0.85736000000000001</c:v>
                </c:pt>
                <c:pt idx="61">
                  <c:v>0.87823000000000062</c:v>
                </c:pt>
                <c:pt idx="62">
                  <c:v>0.90588999999999997</c:v>
                </c:pt>
                <c:pt idx="63">
                  <c:v>0.92862000000001321</c:v>
                </c:pt>
                <c:pt idx="64">
                  <c:v>0.94965000000000765</c:v>
                </c:pt>
                <c:pt idx="65">
                  <c:v>0.96557000000000004</c:v>
                </c:pt>
                <c:pt idx="66">
                  <c:v>0.98232999999999959</c:v>
                </c:pt>
                <c:pt idx="67">
                  <c:v>0.99075000000000002</c:v>
                </c:pt>
                <c:pt idx="68">
                  <c:v>1</c:v>
                </c:pt>
                <c:pt idx="69">
                  <c:v>0.99554999999999949</c:v>
                </c:pt>
                <c:pt idx="70">
                  <c:v>0.99047999999999958</c:v>
                </c:pt>
                <c:pt idx="71">
                  <c:v>0.99249999999999949</c:v>
                </c:pt>
                <c:pt idx="72">
                  <c:v>0.99147999999999958</c:v>
                </c:pt>
                <c:pt idx="73">
                  <c:v>0.97418000000000005</c:v>
                </c:pt>
                <c:pt idx="74">
                  <c:v>0.95994000000001456</c:v>
                </c:pt>
                <c:pt idx="75">
                  <c:v>0.95701999999999998</c:v>
                </c:pt>
                <c:pt idx="76">
                  <c:v>0.92681000000000002</c:v>
                </c:pt>
                <c:pt idx="77">
                  <c:v>0.90783000000000003</c:v>
                </c:pt>
                <c:pt idx="78">
                  <c:v>0.88719000000000003</c:v>
                </c:pt>
                <c:pt idx="79">
                  <c:v>0.86645000000000005</c:v>
                </c:pt>
                <c:pt idx="80">
                  <c:v>0.84469000000001682</c:v>
                </c:pt>
                <c:pt idx="81">
                  <c:v>0.83200000000000063</c:v>
                </c:pt>
                <c:pt idx="82">
                  <c:v>0.80659999999999998</c:v>
                </c:pt>
                <c:pt idx="83">
                  <c:v>0.79318</c:v>
                </c:pt>
                <c:pt idx="84">
                  <c:v>0.7586900000000214</c:v>
                </c:pt>
                <c:pt idx="85">
                  <c:v>0.74731000000000003</c:v>
                </c:pt>
                <c:pt idx="86">
                  <c:v>0.72153999999999996</c:v>
                </c:pt>
                <c:pt idx="87">
                  <c:v>0.71313000000000004</c:v>
                </c:pt>
                <c:pt idx="88">
                  <c:v>0.70035999999999998</c:v>
                </c:pt>
                <c:pt idx="89">
                  <c:v>0.67445999999999995</c:v>
                </c:pt>
                <c:pt idx="90">
                  <c:v>0.66346000000000005</c:v>
                </c:pt>
                <c:pt idx="91">
                  <c:v>0.65516000000000063</c:v>
                </c:pt>
                <c:pt idx="92">
                  <c:v>0.63754000000000965</c:v>
                </c:pt>
                <c:pt idx="93">
                  <c:v>0.63288000000001265</c:v>
                </c:pt>
                <c:pt idx="94">
                  <c:v>0.61490000000001332</c:v>
                </c:pt>
                <c:pt idx="95">
                  <c:v>0.60353999999999997</c:v>
                </c:pt>
                <c:pt idx="96">
                  <c:v>0.59252999999999956</c:v>
                </c:pt>
                <c:pt idx="97">
                  <c:v>0.57418000000000002</c:v>
                </c:pt>
                <c:pt idx="98">
                  <c:v>0.57108000000000003</c:v>
                </c:pt>
                <c:pt idx="99">
                  <c:v>0.56755999999999951</c:v>
                </c:pt>
                <c:pt idx="100">
                  <c:v>0.55247000000000002</c:v>
                </c:pt>
                <c:pt idx="101">
                  <c:v>0.54074000000001265</c:v>
                </c:pt>
                <c:pt idx="102">
                  <c:v>0.52264999999999995</c:v>
                </c:pt>
                <c:pt idx="103">
                  <c:v>0.52139000000000002</c:v>
                </c:pt>
                <c:pt idx="104">
                  <c:v>0.49924000000000002</c:v>
                </c:pt>
                <c:pt idx="105">
                  <c:v>0.48857000000000672</c:v>
                </c:pt>
                <c:pt idx="106">
                  <c:v>0.49508000000000835</c:v>
                </c:pt>
                <c:pt idx="107">
                  <c:v>0.47790000000000032</c:v>
                </c:pt>
                <c:pt idx="108">
                  <c:v>0.46657000000000032</c:v>
                </c:pt>
                <c:pt idx="109">
                  <c:v>0.46726000000000001</c:v>
                </c:pt>
                <c:pt idx="110">
                  <c:v>0.4505900000000001</c:v>
                </c:pt>
                <c:pt idx="111">
                  <c:v>0.44159000000000004</c:v>
                </c:pt>
                <c:pt idx="112">
                  <c:v>0.43486000000000841</c:v>
                </c:pt>
                <c:pt idx="113">
                  <c:v>0.41999000000000031</c:v>
                </c:pt>
                <c:pt idx="114">
                  <c:v>0.40239000000000008</c:v>
                </c:pt>
                <c:pt idx="115">
                  <c:v>0.4016900000000001</c:v>
                </c:pt>
                <c:pt idx="116">
                  <c:v>0.39884000000000891</c:v>
                </c:pt>
                <c:pt idx="117">
                  <c:v>0.3884900000000065</c:v>
                </c:pt>
                <c:pt idx="118">
                  <c:v>0.38119000000000008</c:v>
                </c:pt>
                <c:pt idx="119">
                  <c:v>0.37280000000000835</c:v>
                </c:pt>
                <c:pt idx="120">
                  <c:v>0.35853000000000002</c:v>
                </c:pt>
                <c:pt idx="121">
                  <c:v>0.35349000000000008</c:v>
                </c:pt>
                <c:pt idx="122">
                  <c:v>0.35152000000000388</c:v>
                </c:pt>
                <c:pt idx="123">
                  <c:v>0.33940000000000975</c:v>
                </c:pt>
                <c:pt idx="124">
                  <c:v>0.32881000000001176</c:v>
                </c:pt>
                <c:pt idx="125">
                  <c:v>0.32077000000000438</c:v>
                </c:pt>
                <c:pt idx="126">
                  <c:v>0.31817000000000728</c:v>
                </c:pt>
                <c:pt idx="127">
                  <c:v>0.31000000000000238</c:v>
                </c:pt>
                <c:pt idx="128">
                  <c:v>0.30547000000000818</c:v>
                </c:pt>
                <c:pt idx="129">
                  <c:v>0.30442000000000841</c:v>
                </c:pt>
                <c:pt idx="130">
                  <c:v>0.28799000000000002</c:v>
                </c:pt>
                <c:pt idx="131">
                  <c:v>0.28303</c:v>
                </c:pt>
                <c:pt idx="132">
                  <c:v>0.28158000000000138</c:v>
                </c:pt>
                <c:pt idx="133">
                  <c:v>0.26473999999999998</c:v>
                </c:pt>
                <c:pt idx="134">
                  <c:v>0.26290000000000002</c:v>
                </c:pt>
                <c:pt idx="135">
                  <c:v>0.25339</c:v>
                </c:pt>
                <c:pt idx="136">
                  <c:v>0.254</c:v>
                </c:pt>
                <c:pt idx="137">
                  <c:v>0.24720000000000344</c:v>
                </c:pt>
                <c:pt idx="138">
                  <c:v>0.24329000000000381</c:v>
                </c:pt>
                <c:pt idx="139">
                  <c:v>0.23895000000000041</c:v>
                </c:pt>
                <c:pt idx="140">
                  <c:v>0.23344000000000392</c:v>
                </c:pt>
                <c:pt idx="141">
                  <c:v>0.22523000000000001</c:v>
                </c:pt>
                <c:pt idx="142">
                  <c:v>0.21900000000000044</c:v>
                </c:pt>
                <c:pt idx="143">
                  <c:v>0.22270000000000001</c:v>
                </c:pt>
                <c:pt idx="144">
                  <c:v>0.21507999999999999</c:v>
                </c:pt>
                <c:pt idx="145">
                  <c:v>0.20655000000000001</c:v>
                </c:pt>
                <c:pt idx="146">
                  <c:v>0.20053000000000001</c:v>
                </c:pt>
                <c:pt idx="147">
                  <c:v>0.20119000000000001</c:v>
                </c:pt>
                <c:pt idx="148">
                  <c:v>0.19525999999999999</c:v>
                </c:pt>
                <c:pt idx="149">
                  <c:v>0.18591000000000532</c:v>
                </c:pt>
                <c:pt idx="150">
                  <c:v>0.18777000000000021</c:v>
                </c:pt>
                <c:pt idx="151">
                  <c:v>0.18647000000000041</c:v>
                </c:pt>
                <c:pt idx="152">
                  <c:v>0.18231000000000044</c:v>
                </c:pt>
                <c:pt idx="153">
                  <c:v>0.17308999999999999</c:v>
                </c:pt>
                <c:pt idx="154">
                  <c:v>0.17459000000000024</c:v>
                </c:pt>
                <c:pt idx="155">
                  <c:v>0.16747000000000001</c:v>
                </c:pt>
                <c:pt idx="156">
                  <c:v>0.16686999999999999</c:v>
                </c:pt>
                <c:pt idx="157">
                  <c:v>0.16374000000000041</c:v>
                </c:pt>
                <c:pt idx="158">
                  <c:v>0.15941000000000574</c:v>
                </c:pt>
                <c:pt idx="159">
                  <c:v>0.16252</c:v>
                </c:pt>
                <c:pt idx="160">
                  <c:v>0.15529000000000426</c:v>
                </c:pt>
                <c:pt idx="161">
                  <c:v>0.15173000000000345</c:v>
                </c:pt>
                <c:pt idx="162">
                  <c:v>0.14937</c:v>
                </c:pt>
                <c:pt idx="163">
                  <c:v>0.14657999999999999</c:v>
                </c:pt>
                <c:pt idx="164">
                  <c:v>0.14529000000000244</c:v>
                </c:pt>
                <c:pt idx="165">
                  <c:v>0.13793000000000041</c:v>
                </c:pt>
                <c:pt idx="166">
                  <c:v>0.13425000000000001</c:v>
                </c:pt>
                <c:pt idx="167">
                  <c:v>0.13446000000000041</c:v>
                </c:pt>
                <c:pt idx="168">
                  <c:v>0.13372000000000001</c:v>
                </c:pt>
                <c:pt idx="169">
                  <c:v>0.13331999999999999</c:v>
                </c:pt>
                <c:pt idx="170">
                  <c:v>0.12942999999999999</c:v>
                </c:pt>
                <c:pt idx="171">
                  <c:v>0.12321000000000012</c:v>
                </c:pt>
                <c:pt idx="172">
                  <c:v>0.12169000000000217</c:v>
                </c:pt>
                <c:pt idx="173">
                  <c:v>0.12231</c:v>
                </c:pt>
                <c:pt idx="174">
                  <c:v>0.12019000000000203</c:v>
                </c:pt>
                <c:pt idx="175">
                  <c:v>0.11204</c:v>
                </c:pt>
                <c:pt idx="176">
                  <c:v>0.11622000000000079</c:v>
                </c:pt>
                <c:pt idx="177">
                  <c:v>0.11015</c:v>
                </c:pt>
                <c:pt idx="178">
                  <c:v>0.10678000000000012</c:v>
                </c:pt>
                <c:pt idx="179">
                  <c:v>0.10650999999999998</c:v>
                </c:pt>
                <c:pt idx="180">
                  <c:v>0.10528000000000012</c:v>
                </c:pt>
                <c:pt idx="181">
                  <c:v>0.10460000000000012</c:v>
                </c:pt>
                <c:pt idx="182">
                  <c:v>0.10347000000000002</c:v>
                </c:pt>
                <c:pt idx="183">
                  <c:v>0.10346000000000002</c:v>
                </c:pt>
                <c:pt idx="184">
                  <c:v>9.8080000000000028E-2</c:v>
                </c:pt>
                <c:pt idx="185">
                  <c:v>9.8110000000000044E-2</c:v>
                </c:pt>
                <c:pt idx="186">
                  <c:v>9.4370000000000023E-2</c:v>
                </c:pt>
                <c:pt idx="187">
                  <c:v>0.10216000000000022</c:v>
                </c:pt>
                <c:pt idx="188">
                  <c:v>9.0310000000000001E-2</c:v>
                </c:pt>
                <c:pt idx="189">
                  <c:v>9.1500000000000026E-2</c:v>
                </c:pt>
                <c:pt idx="190">
                  <c:v>9.4270000000000007E-2</c:v>
                </c:pt>
                <c:pt idx="191">
                  <c:v>8.774000000000004E-2</c:v>
                </c:pt>
                <c:pt idx="192">
                  <c:v>8.8550000000001766E-2</c:v>
                </c:pt>
                <c:pt idx="193">
                  <c:v>8.2030000000000006E-2</c:v>
                </c:pt>
                <c:pt idx="194">
                  <c:v>8.7380000000000027E-2</c:v>
                </c:pt>
                <c:pt idx="195">
                  <c:v>8.1170000000000006E-2</c:v>
                </c:pt>
                <c:pt idx="196">
                  <c:v>8.2590000000000025E-2</c:v>
                </c:pt>
                <c:pt idx="197">
                  <c:v>8.1020000000000064E-2</c:v>
                </c:pt>
                <c:pt idx="198">
                  <c:v>8.7010000000000018E-2</c:v>
                </c:pt>
                <c:pt idx="199">
                  <c:v>7.8490000000000004E-2</c:v>
                </c:pt>
                <c:pt idx="200">
                  <c:v>8.0880000000000021E-2</c:v>
                </c:pt>
                <c:pt idx="201">
                  <c:v>7.5660000000000019E-2</c:v>
                </c:pt>
                <c:pt idx="202">
                  <c:v>7.7870000000000023E-2</c:v>
                </c:pt>
                <c:pt idx="203">
                  <c:v>7.7720000000000122E-2</c:v>
                </c:pt>
                <c:pt idx="204">
                  <c:v>7.47300000000021E-2</c:v>
                </c:pt>
                <c:pt idx="205">
                  <c:v>7.7219999999999997E-2</c:v>
                </c:pt>
                <c:pt idx="206">
                  <c:v>7.3300000000000004E-2</c:v>
                </c:pt>
                <c:pt idx="207">
                  <c:v>7.1320000000000008E-2</c:v>
                </c:pt>
                <c:pt idx="208">
                  <c:v>7.2059999999999999E-2</c:v>
                </c:pt>
                <c:pt idx="209">
                  <c:v>7.0330000000000031E-2</c:v>
                </c:pt>
                <c:pt idx="210">
                  <c:v>7.0529999999999995E-2</c:v>
                </c:pt>
                <c:pt idx="211">
                  <c:v>6.7430000000000004E-2</c:v>
                </c:pt>
                <c:pt idx="212">
                  <c:v>7.0740000000000011E-2</c:v>
                </c:pt>
                <c:pt idx="213">
                  <c:v>6.7810000000000134E-2</c:v>
                </c:pt>
                <c:pt idx="214">
                  <c:v>6.7990000000000023E-2</c:v>
                </c:pt>
                <c:pt idx="215">
                  <c:v>6.6220000000000001E-2</c:v>
                </c:pt>
                <c:pt idx="216">
                  <c:v>6.4180000000000029E-2</c:v>
                </c:pt>
                <c:pt idx="217">
                  <c:v>6.6970000000000002E-2</c:v>
                </c:pt>
                <c:pt idx="218">
                  <c:v>6.2440000000000002E-2</c:v>
                </c:pt>
                <c:pt idx="219">
                  <c:v>6.2440000000000002E-2</c:v>
                </c:pt>
                <c:pt idx="220">
                  <c:v>7.1199999999999999E-2</c:v>
                </c:pt>
                <c:pt idx="221">
                  <c:v>6.4829999999999999E-2</c:v>
                </c:pt>
                <c:pt idx="222">
                  <c:v>5.815E-2</c:v>
                </c:pt>
                <c:pt idx="223">
                  <c:v>6.4449999999999993E-2</c:v>
                </c:pt>
                <c:pt idx="224">
                  <c:v>6.1929999999999985E-2</c:v>
                </c:pt>
                <c:pt idx="225">
                  <c:v>6.0569999999999999E-2</c:v>
                </c:pt>
                <c:pt idx="226">
                  <c:v>6.3390000000000113E-2</c:v>
                </c:pt>
                <c:pt idx="227">
                  <c:v>6.542000000000002E-2</c:v>
                </c:pt>
                <c:pt idx="228">
                  <c:v>6.2480000000000133E-2</c:v>
                </c:pt>
                <c:pt idx="229">
                  <c:v>6.062E-2</c:v>
                </c:pt>
                <c:pt idx="230">
                  <c:v>6.3519999999999993E-2</c:v>
                </c:pt>
                <c:pt idx="231">
                  <c:v>6.1580000000000003E-2</c:v>
                </c:pt>
                <c:pt idx="232">
                  <c:v>5.8959999999999999E-2</c:v>
                </c:pt>
                <c:pt idx="233">
                  <c:v>5.9410000000000934E-2</c:v>
                </c:pt>
                <c:pt idx="234">
                  <c:v>6.0360000000000524E-2</c:v>
                </c:pt>
                <c:pt idx="235">
                  <c:v>6.2160000000000104E-2</c:v>
                </c:pt>
                <c:pt idx="236">
                  <c:v>5.9290000000000113E-2</c:v>
                </c:pt>
                <c:pt idx="237">
                  <c:v>6.2829999999999997E-2</c:v>
                </c:pt>
                <c:pt idx="238">
                  <c:v>6.3899999999999998E-2</c:v>
                </c:pt>
                <c:pt idx="239">
                  <c:v>5.7250000000000002E-2</c:v>
                </c:pt>
                <c:pt idx="240">
                  <c:v>6.0600000000000001E-2</c:v>
                </c:pt>
                <c:pt idx="241">
                  <c:v>6.0080000000000022E-2</c:v>
                </c:pt>
                <c:pt idx="242">
                  <c:v>6.2920000000000004E-2</c:v>
                </c:pt>
                <c:pt idx="243">
                  <c:v>6.1760000000000023E-2</c:v>
                </c:pt>
                <c:pt idx="244">
                  <c:v>6.2839999999999993E-2</c:v>
                </c:pt>
                <c:pt idx="245">
                  <c:v>5.9860000000001676E-2</c:v>
                </c:pt>
                <c:pt idx="246">
                  <c:v>5.9590000000000524E-2</c:v>
                </c:pt>
                <c:pt idx="247">
                  <c:v>5.4800000000000133E-2</c:v>
                </c:pt>
                <c:pt idx="248">
                  <c:v>6.4079999999999998E-2</c:v>
                </c:pt>
                <c:pt idx="249">
                  <c:v>6.4010000000000594E-2</c:v>
                </c:pt>
                <c:pt idx="250">
                  <c:v>6.3229999999999995E-2</c:v>
                </c:pt>
                <c:pt idx="251">
                  <c:v>6.1879999999999998E-2</c:v>
                </c:pt>
                <c:pt idx="252">
                  <c:v>6.2670000000000003E-2</c:v>
                </c:pt>
                <c:pt idx="253">
                  <c:v>5.6809999999999999E-2</c:v>
                </c:pt>
                <c:pt idx="254">
                  <c:v>6.1639999999999986E-2</c:v>
                </c:pt>
                <c:pt idx="255">
                  <c:v>6.0020000000000004E-2</c:v>
                </c:pt>
                <c:pt idx="256">
                  <c:v>6.3689999999999997E-2</c:v>
                </c:pt>
                <c:pt idx="257">
                  <c:v>6.5619999999999998E-2</c:v>
                </c:pt>
                <c:pt idx="258">
                  <c:v>6.0440000000000001E-2</c:v>
                </c:pt>
                <c:pt idx="259">
                  <c:v>5.8800000000000012E-2</c:v>
                </c:pt>
                <c:pt idx="260">
                  <c:v>5.527E-2</c:v>
                </c:pt>
                <c:pt idx="261">
                  <c:v>6.5070000000000003E-2</c:v>
                </c:pt>
                <c:pt idx="262">
                  <c:v>6.5129999999999993E-2</c:v>
                </c:pt>
                <c:pt idx="263">
                  <c:v>6.720000000000001E-2</c:v>
                </c:pt>
                <c:pt idx="264">
                  <c:v>6.8949999999999997E-2</c:v>
                </c:pt>
                <c:pt idx="265">
                  <c:v>7.0900000000000019E-2</c:v>
                </c:pt>
                <c:pt idx="266">
                  <c:v>6.9420000000000023E-2</c:v>
                </c:pt>
                <c:pt idx="267">
                  <c:v>6.6540000000000002E-2</c:v>
                </c:pt>
                <c:pt idx="268">
                  <c:v>6.388000000000002E-2</c:v>
                </c:pt>
                <c:pt idx="269">
                  <c:v>6.4890000000000933E-2</c:v>
                </c:pt>
                <c:pt idx="270">
                  <c:v>6.1800000000000001E-2</c:v>
                </c:pt>
                <c:pt idx="271">
                  <c:v>6.5989999999999993E-2</c:v>
                </c:pt>
                <c:pt idx="272">
                  <c:v>6.4820000000000003E-2</c:v>
                </c:pt>
                <c:pt idx="273">
                  <c:v>7.5740000000000002E-2</c:v>
                </c:pt>
                <c:pt idx="274">
                  <c:v>7.6300000000000021E-2</c:v>
                </c:pt>
                <c:pt idx="275">
                  <c:v>7.6609999999999998E-2</c:v>
                </c:pt>
                <c:pt idx="276">
                  <c:v>6.9629999999999997E-2</c:v>
                </c:pt>
                <c:pt idx="277">
                  <c:v>8.2570000000000005E-2</c:v>
                </c:pt>
                <c:pt idx="278">
                  <c:v>7.7130000000000004E-2</c:v>
                </c:pt>
                <c:pt idx="279">
                  <c:v>8.2740000000000022E-2</c:v>
                </c:pt>
                <c:pt idx="280">
                  <c:v>7.7679999999999999E-2</c:v>
                </c:pt>
                <c:pt idx="281">
                  <c:v>7.3630000000000001E-2</c:v>
                </c:pt>
                <c:pt idx="282">
                  <c:v>7.621E-2</c:v>
                </c:pt>
                <c:pt idx="283">
                  <c:v>8.4350000000000008E-2</c:v>
                </c:pt>
                <c:pt idx="284">
                  <c:v>8.3290000000000045E-2</c:v>
                </c:pt>
                <c:pt idx="285">
                  <c:v>7.6880000000000004E-2</c:v>
                </c:pt>
                <c:pt idx="286">
                  <c:v>9.3720000000001247E-2</c:v>
                </c:pt>
                <c:pt idx="287">
                  <c:v>8.8850000000000748E-2</c:v>
                </c:pt>
                <c:pt idx="288">
                  <c:v>9.9270000000000025E-2</c:v>
                </c:pt>
                <c:pt idx="289">
                  <c:v>9.1890000000000027E-2</c:v>
                </c:pt>
                <c:pt idx="290">
                  <c:v>9.5710000000000003E-2</c:v>
                </c:pt>
                <c:pt idx="291">
                  <c:v>9.608000000000004E-2</c:v>
                </c:pt>
                <c:pt idx="292">
                  <c:v>0.10061</c:v>
                </c:pt>
                <c:pt idx="293">
                  <c:v>0.10004</c:v>
                </c:pt>
                <c:pt idx="294">
                  <c:v>9.9690000000000764E-2</c:v>
                </c:pt>
                <c:pt idx="295">
                  <c:v>0.10370000000000019</c:v>
                </c:pt>
                <c:pt idx="296">
                  <c:v>0.1047600000000021</c:v>
                </c:pt>
                <c:pt idx="297">
                  <c:v>0.10410000000000012</c:v>
                </c:pt>
                <c:pt idx="298">
                  <c:v>9.5520000000001298E-2</c:v>
                </c:pt>
                <c:pt idx="299">
                  <c:v>0.10654000000000002</c:v>
                </c:pt>
                <c:pt idx="300">
                  <c:v>0.10982000000000022</c:v>
                </c:pt>
                <c:pt idx="301">
                  <c:v>0.11619000000000022</c:v>
                </c:pt>
                <c:pt idx="302">
                  <c:v>0.10989000000000022</c:v>
                </c:pt>
                <c:pt idx="303">
                  <c:v>0.12044000000000002</c:v>
                </c:pt>
                <c:pt idx="304">
                  <c:v>0.11308</c:v>
                </c:pt>
                <c:pt idx="305">
                  <c:v>0.11774999999999998</c:v>
                </c:pt>
                <c:pt idx="306">
                  <c:v>0.11903000000000002</c:v>
                </c:pt>
                <c:pt idx="307">
                  <c:v>0.12388</c:v>
                </c:pt>
                <c:pt idx="308">
                  <c:v>0.12595999999999999</c:v>
                </c:pt>
                <c:pt idx="309">
                  <c:v>0.12175000000000002</c:v>
                </c:pt>
                <c:pt idx="310">
                  <c:v>0.13391000000000094</c:v>
                </c:pt>
                <c:pt idx="311">
                  <c:v>0.14701000000000194</c:v>
                </c:pt>
                <c:pt idx="312">
                  <c:v>0.12637999999999988</c:v>
                </c:pt>
                <c:pt idx="313">
                  <c:v>0.12428000000000022</c:v>
                </c:pt>
                <c:pt idx="314">
                  <c:v>0.1326</c:v>
                </c:pt>
                <c:pt idx="315">
                  <c:v>0.14302000000000001</c:v>
                </c:pt>
                <c:pt idx="316">
                  <c:v>0.13148000000000001</c:v>
                </c:pt>
                <c:pt idx="317">
                  <c:v>0.14083000000000001</c:v>
                </c:pt>
                <c:pt idx="318">
                  <c:v>0.14895000000000044</c:v>
                </c:pt>
                <c:pt idx="319">
                  <c:v>0.13957</c:v>
                </c:pt>
                <c:pt idx="320">
                  <c:v>0.16322</c:v>
                </c:pt>
                <c:pt idx="321">
                  <c:v>0.15101000000000364</c:v>
                </c:pt>
                <c:pt idx="322">
                  <c:v>0.15905000000000041</c:v>
                </c:pt>
                <c:pt idx="323">
                  <c:v>0.17962</c:v>
                </c:pt>
                <c:pt idx="324">
                  <c:v>0.14781000000000041</c:v>
                </c:pt>
                <c:pt idx="325">
                  <c:v>0.14767</c:v>
                </c:pt>
                <c:pt idx="326">
                  <c:v>0.16990000000000041</c:v>
                </c:pt>
                <c:pt idx="327">
                  <c:v>0.17507</c:v>
                </c:pt>
                <c:pt idx="328">
                  <c:v>0.15531000000000345</c:v>
                </c:pt>
                <c:pt idx="329">
                  <c:v>0.16199000000000024</c:v>
                </c:pt>
                <c:pt idx="330">
                  <c:v>0.17782000000000001</c:v>
                </c:pt>
                <c:pt idx="331">
                  <c:v>0.16209999999999999</c:v>
                </c:pt>
                <c:pt idx="332">
                  <c:v>0.15939000000000345</c:v>
                </c:pt>
                <c:pt idx="333">
                  <c:v>0.19450999999999999</c:v>
                </c:pt>
                <c:pt idx="334">
                  <c:v>0.18627000000000021</c:v>
                </c:pt>
                <c:pt idx="335">
                  <c:v>0.18746000000000457</c:v>
                </c:pt>
                <c:pt idx="336">
                  <c:v>0.17807000000000001</c:v>
                </c:pt>
                <c:pt idx="337">
                  <c:v>0.18451000000000392</c:v>
                </c:pt>
                <c:pt idx="338">
                  <c:v>0.21687999999999999</c:v>
                </c:pt>
                <c:pt idx="339">
                  <c:v>0.19703000000000001</c:v>
                </c:pt>
                <c:pt idx="340">
                  <c:v>0.22774000000000041</c:v>
                </c:pt>
                <c:pt idx="341">
                  <c:v>0.18214000000000041</c:v>
                </c:pt>
                <c:pt idx="342">
                  <c:v>0.20448000000000024</c:v>
                </c:pt>
                <c:pt idx="343">
                  <c:v>0.21377000000000004</c:v>
                </c:pt>
                <c:pt idx="344">
                  <c:v>0.21103000000000041</c:v>
                </c:pt>
                <c:pt idx="345">
                  <c:v>0.21511000000000041</c:v>
                </c:pt>
                <c:pt idx="346">
                  <c:v>0.22131000000000001</c:v>
                </c:pt>
                <c:pt idx="347">
                  <c:v>0.24267</c:v>
                </c:pt>
                <c:pt idx="348">
                  <c:v>0.26454</c:v>
                </c:pt>
                <c:pt idx="349">
                  <c:v>0.24207999999999999</c:v>
                </c:pt>
                <c:pt idx="350">
                  <c:v>0.24453000000000041</c:v>
                </c:pt>
                <c:pt idx="351">
                  <c:v>0.25297000000000008</c:v>
                </c:pt>
                <c:pt idx="352">
                  <c:v>0.23436999999999999</c:v>
                </c:pt>
                <c:pt idx="353">
                  <c:v>0.25304000000000004</c:v>
                </c:pt>
                <c:pt idx="354">
                  <c:v>0.22764999999999999</c:v>
                </c:pt>
                <c:pt idx="355">
                  <c:v>0.26778000000000002</c:v>
                </c:pt>
                <c:pt idx="356">
                  <c:v>0.28120000000000001</c:v>
                </c:pt>
                <c:pt idx="357">
                  <c:v>0.24680000000000021</c:v>
                </c:pt>
                <c:pt idx="358">
                  <c:v>0.27115</c:v>
                </c:pt>
                <c:pt idx="359">
                  <c:v>0.25881000000000032</c:v>
                </c:pt>
                <c:pt idx="360">
                  <c:v>0.26963000000000004</c:v>
                </c:pt>
                <c:pt idx="361">
                  <c:v>0.30682000000000992</c:v>
                </c:pt>
                <c:pt idx="362">
                  <c:v>0.26028999999999997</c:v>
                </c:pt>
                <c:pt idx="363">
                  <c:v>0.27547000000000038</c:v>
                </c:pt>
                <c:pt idx="364">
                  <c:v>0.27792000000000538</c:v>
                </c:pt>
                <c:pt idx="365">
                  <c:v>0.31202000000000818</c:v>
                </c:pt>
                <c:pt idx="366">
                  <c:v>0.28904000000000002</c:v>
                </c:pt>
                <c:pt idx="367">
                  <c:v>0.28735000000000038</c:v>
                </c:pt>
                <c:pt idx="368">
                  <c:v>0.30263000000000001</c:v>
                </c:pt>
                <c:pt idx="369">
                  <c:v>0.28663</c:v>
                </c:pt>
                <c:pt idx="370">
                  <c:v>0.3363900000000084</c:v>
                </c:pt>
                <c:pt idx="371">
                  <c:v>0.31197000000000846</c:v>
                </c:pt>
                <c:pt idx="372">
                  <c:v>0.27732000000000734</c:v>
                </c:pt>
                <c:pt idx="373">
                  <c:v>0.32988000000001355</c:v>
                </c:pt>
                <c:pt idx="374">
                  <c:v>0.35679</c:v>
                </c:pt>
                <c:pt idx="375">
                  <c:v>0.34224000000000004</c:v>
                </c:pt>
                <c:pt idx="376">
                  <c:v>0.37701000000000734</c:v>
                </c:pt>
                <c:pt idx="377">
                  <c:v>0.33744000000000796</c:v>
                </c:pt>
                <c:pt idx="378">
                  <c:v>0.35625000000000001</c:v>
                </c:pt>
                <c:pt idx="379">
                  <c:v>0.38081000000000997</c:v>
                </c:pt>
                <c:pt idx="380">
                  <c:v>0.34442000000000667</c:v>
                </c:pt>
              </c:numCache>
            </c:numRef>
          </c:yVal>
          <c:smooth val="1"/>
          <c:extLst xmlns:c16r2="http://schemas.microsoft.com/office/drawing/2015/06/chart">
            <c:ext xmlns:c16="http://schemas.microsoft.com/office/drawing/2014/chart" uri="{C3380CC4-5D6E-409C-BE32-E72D297353CC}">
              <c16:uniqueId val="{00000005-9B91-44AE-B299-13F4A670C957}"/>
            </c:ext>
          </c:extLst>
        </c:ser>
        <c:ser>
          <c:idx val="3"/>
          <c:order val="6"/>
          <c:tx>
            <c:v>Grinding cycle 4</c:v>
          </c:tx>
          <c:marker>
            <c:symbol val="none"/>
          </c:marker>
          <c:xVal>
            <c:numRef>
              <c:f>工作表1!$H$2:$H$382</c:f>
              <c:numCache>
                <c:formatCode>General</c:formatCode>
                <c:ptCount val="381"/>
                <c:pt idx="0">
                  <c:v>440</c:v>
                </c:pt>
                <c:pt idx="1">
                  <c:v>441</c:v>
                </c:pt>
                <c:pt idx="2">
                  <c:v>442</c:v>
                </c:pt>
                <c:pt idx="3">
                  <c:v>443</c:v>
                </c:pt>
                <c:pt idx="4">
                  <c:v>444</c:v>
                </c:pt>
                <c:pt idx="5">
                  <c:v>445</c:v>
                </c:pt>
                <c:pt idx="6">
                  <c:v>446</c:v>
                </c:pt>
                <c:pt idx="7">
                  <c:v>447</c:v>
                </c:pt>
                <c:pt idx="8">
                  <c:v>448</c:v>
                </c:pt>
                <c:pt idx="9">
                  <c:v>449</c:v>
                </c:pt>
                <c:pt idx="10">
                  <c:v>450</c:v>
                </c:pt>
                <c:pt idx="11">
                  <c:v>451</c:v>
                </c:pt>
                <c:pt idx="12">
                  <c:v>452</c:v>
                </c:pt>
                <c:pt idx="13">
                  <c:v>453</c:v>
                </c:pt>
                <c:pt idx="14">
                  <c:v>454</c:v>
                </c:pt>
                <c:pt idx="15">
                  <c:v>455</c:v>
                </c:pt>
                <c:pt idx="16">
                  <c:v>456</c:v>
                </c:pt>
                <c:pt idx="17">
                  <c:v>457</c:v>
                </c:pt>
                <c:pt idx="18">
                  <c:v>458</c:v>
                </c:pt>
                <c:pt idx="19">
                  <c:v>459</c:v>
                </c:pt>
                <c:pt idx="20">
                  <c:v>460</c:v>
                </c:pt>
                <c:pt idx="21">
                  <c:v>461</c:v>
                </c:pt>
                <c:pt idx="22">
                  <c:v>462</c:v>
                </c:pt>
                <c:pt idx="23">
                  <c:v>463</c:v>
                </c:pt>
                <c:pt idx="24">
                  <c:v>464</c:v>
                </c:pt>
                <c:pt idx="25">
                  <c:v>465</c:v>
                </c:pt>
                <c:pt idx="26">
                  <c:v>466</c:v>
                </c:pt>
                <c:pt idx="27">
                  <c:v>467</c:v>
                </c:pt>
                <c:pt idx="28">
                  <c:v>468</c:v>
                </c:pt>
                <c:pt idx="29">
                  <c:v>469</c:v>
                </c:pt>
                <c:pt idx="30">
                  <c:v>470</c:v>
                </c:pt>
                <c:pt idx="31">
                  <c:v>471</c:v>
                </c:pt>
                <c:pt idx="32">
                  <c:v>472</c:v>
                </c:pt>
                <c:pt idx="33">
                  <c:v>473</c:v>
                </c:pt>
                <c:pt idx="34">
                  <c:v>474</c:v>
                </c:pt>
                <c:pt idx="35">
                  <c:v>475</c:v>
                </c:pt>
                <c:pt idx="36">
                  <c:v>476</c:v>
                </c:pt>
                <c:pt idx="37">
                  <c:v>477</c:v>
                </c:pt>
                <c:pt idx="38">
                  <c:v>478</c:v>
                </c:pt>
                <c:pt idx="39">
                  <c:v>479</c:v>
                </c:pt>
                <c:pt idx="40">
                  <c:v>480</c:v>
                </c:pt>
                <c:pt idx="41">
                  <c:v>481</c:v>
                </c:pt>
                <c:pt idx="42">
                  <c:v>482</c:v>
                </c:pt>
                <c:pt idx="43">
                  <c:v>483</c:v>
                </c:pt>
                <c:pt idx="44">
                  <c:v>484</c:v>
                </c:pt>
                <c:pt idx="45">
                  <c:v>485</c:v>
                </c:pt>
                <c:pt idx="46">
                  <c:v>486</c:v>
                </c:pt>
                <c:pt idx="47">
                  <c:v>487</c:v>
                </c:pt>
                <c:pt idx="48">
                  <c:v>488</c:v>
                </c:pt>
                <c:pt idx="49">
                  <c:v>489</c:v>
                </c:pt>
                <c:pt idx="50">
                  <c:v>490</c:v>
                </c:pt>
                <c:pt idx="51">
                  <c:v>491</c:v>
                </c:pt>
                <c:pt idx="52">
                  <c:v>492</c:v>
                </c:pt>
                <c:pt idx="53">
                  <c:v>493</c:v>
                </c:pt>
                <c:pt idx="54">
                  <c:v>494</c:v>
                </c:pt>
                <c:pt idx="55">
                  <c:v>495</c:v>
                </c:pt>
                <c:pt idx="56">
                  <c:v>496</c:v>
                </c:pt>
                <c:pt idx="57">
                  <c:v>497</c:v>
                </c:pt>
                <c:pt idx="58">
                  <c:v>498</c:v>
                </c:pt>
                <c:pt idx="59">
                  <c:v>499</c:v>
                </c:pt>
                <c:pt idx="60">
                  <c:v>500</c:v>
                </c:pt>
                <c:pt idx="61">
                  <c:v>501</c:v>
                </c:pt>
                <c:pt idx="62">
                  <c:v>502</c:v>
                </c:pt>
                <c:pt idx="63">
                  <c:v>503</c:v>
                </c:pt>
                <c:pt idx="64">
                  <c:v>504</c:v>
                </c:pt>
                <c:pt idx="65">
                  <c:v>505</c:v>
                </c:pt>
                <c:pt idx="66">
                  <c:v>506</c:v>
                </c:pt>
                <c:pt idx="67">
                  <c:v>507</c:v>
                </c:pt>
                <c:pt idx="68">
                  <c:v>508</c:v>
                </c:pt>
                <c:pt idx="69">
                  <c:v>509</c:v>
                </c:pt>
                <c:pt idx="70">
                  <c:v>510</c:v>
                </c:pt>
                <c:pt idx="71">
                  <c:v>511</c:v>
                </c:pt>
                <c:pt idx="72">
                  <c:v>512</c:v>
                </c:pt>
                <c:pt idx="73">
                  <c:v>513</c:v>
                </c:pt>
                <c:pt idx="74">
                  <c:v>514</c:v>
                </c:pt>
                <c:pt idx="75">
                  <c:v>515</c:v>
                </c:pt>
                <c:pt idx="76">
                  <c:v>516</c:v>
                </c:pt>
                <c:pt idx="77">
                  <c:v>517</c:v>
                </c:pt>
                <c:pt idx="78">
                  <c:v>518</c:v>
                </c:pt>
                <c:pt idx="79">
                  <c:v>519</c:v>
                </c:pt>
                <c:pt idx="80">
                  <c:v>520</c:v>
                </c:pt>
                <c:pt idx="81">
                  <c:v>521</c:v>
                </c:pt>
                <c:pt idx="82">
                  <c:v>522</c:v>
                </c:pt>
                <c:pt idx="83">
                  <c:v>523</c:v>
                </c:pt>
                <c:pt idx="84">
                  <c:v>524</c:v>
                </c:pt>
                <c:pt idx="85">
                  <c:v>525</c:v>
                </c:pt>
                <c:pt idx="86">
                  <c:v>526</c:v>
                </c:pt>
                <c:pt idx="87">
                  <c:v>527</c:v>
                </c:pt>
                <c:pt idx="88">
                  <c:v>528</c:v>
                </c:pt>
                <c:pt idx="89">
                  <c:v>529</c:v>
                </c:pt>
                <c:pt idx="90">
                  <c:v>530</c:v>
                </c:pt>
                <c:pt idx="91">
                  <c:v>531</c:v>
                </c:pt>
                <c:pt idx="92">
                  <c:v>532</c:v>
                </c:pt>
                <c:pt idx="93">
                  <c:v>533</c:v>
                </c:pt>
                <c:pt idx="94">
                  <c:v>534</c:v>
                </c:pt>
                <c:pt idx="95">
                  <c:v>535</c:v>
                </c:pt>
                <c:pt idx="96">
                  <c:v>536</c:v>
                </c:pt>
                <c:pt idx="97">
                  <c:v>537</c:v>
                </c:pt>
                <c:pt idx="98">
                  <c:v>538</c:v>
                </c:pt>
                <c:pt idx="99">
                  <c:v>539</c:v>
                </c:pt>
                <c:pt idx="100">
                  <c:v>540</c:v>
                </c:pt>
                <c:pt idx="101">
                  <c:v>541</c:v>
                </c:pt>
                <c:pt idx="102">
                  <c:v>542</c:v>
                </c:pt>
                <c:pt idx="103">
                  <c:v>543</c:v>
                </c:pt>
                <c:pt idx="104">
                  <c:v>544</c:v>
                </c:pt>
                <c:pt idx="105">
                  <c:v>545</c:v>
                </c:pt>
                <c:pt idx="106">
                  <c:v>546</c:v>
                </c:pt>
                <c:pt idx="107">
                  <c:v>547</c:v>
                </c:pt>
                <c:pt idx="108">
                  <c:v>548</c:v>
                </c:pt>
                <c:pt idx="109">
                  <c:v>549</c:v>
                </c:pt>
                <c:pt idx="110">
                  <c:v>550</c:v>
                </c:pt>
                <c:pt idx="111">
                  <c:v>551</c:v>
                </c:pt>
                <c:pt idx="112">
                  <c:v>552</c:v>
                </c:pt>
                <c:pt idx="113">
                  <c:v>553</c:v>
                </c:pt>
                <c:pt idx="114">
                  <c:v>554</c:v>
                </c:pt>
                <c:pt idx="115">
                  <c:v>555</c:v>
                </c:pt>
                <c:pt idx="116">
                  <c:v>556</c:v>
                </c:pt>
                <c:pt idx="117">
                  <c:v>557</c:v>
                </c:pt>
                <c:pt idx="118">
                  <c:v>558</c:v>
                </c:pt>
                <c:pt idx="119">
                  <c:v>559</c:v>
                </c:pt>
                <c:pt idx="120">
                  <c:v>560</c:v>
                </c:pt>
                <c:pt idx="121">
                  <c:v>561</c:v>
                </c:pt>
                <c:pt idx="122">
                  <c:v>562</c:v>
                </c:pt>
                <c:pt idx="123">
                  <c:v>563</c:v>
                </c:pt>
                <c:pt idx="124">
                  <c:v>564</c:v>
                </c:pt>
                <c:pt idx="125">
                  <c:v>565</c:v>
                </c:pt>
                <c:pt idx="126">
                  <c:v>566</c:v>
                </c:pt>
                <c:pt idx="127">
                  <c:v>567</c:v>
                </c:pt>
                <c:pt idx="128">
                  <c:v>568</c:v>
                </c:pt>
                <c:pt idx="129">
                  <c:v>569</c:v>
                </c:pt>
                <c:pt idx="130">
                  <c:v>570</c:v>
                </c:pt>
                <c:pt idx="131">
                  <c:v>571</c:v>
                </c:pt>
                <c:pt idx="132">
                  <c:v>572</c:v>
                </c:pt>
                <c:pt idx="133">
                  <c:v>573</c:v>
                </c:pt>
                <c:pt idx="134">
                  <c:v>574</c:v>
                </c:pt>
                <c:pt idx="135">
                  <c:v>575</c:v>
                </c:pt>
                <c:pt idx="136">
                  <c:v>576</c:v>
                </c:pt>
                <c:pt idx="137">
                  <c:v>577</c:v>
                </c:pt>
                <c:pt idx="138">
                  <c:v>578</c:v>
                </c:pt>
                <c:pt idx="139">
                  <c:v>579</c:v>
                </c:pt>
                <c:pt idx="140">
                  <c:v>580</c:v>
                </c:pt>
                <c:pt idx="141">
                  <c:v>581</c:v>
                </c:pt>
                <c:pt idx="142">
                  <c:v>582</c:v>
                </c:pt>
                <c:pt idx="143">
                  <c:v>583</c:v>
                </c:pt>
                <c:pt idx="144">
                  <c:v>584</c:v>
                </c:pt>
                <c:pt idx="145">
                  <c:v>585</c:v>
                </c:pt>
                <c:pt idx="146">
                  <c:v>586</c:v>
                </c:pt>
                <c:pt idx="147">
                  <c:v>587</c:v>
                </c:pt>
                <c:pt idx="148">
                  <c:v>588</c:v>
                </c:pt>
                <c:pt idx="149">
                  <c:v>589</c:v>
                </c:pt>
                <c:pt idx="150">
                  <c:v>590</c:v>
                </c:pt>
                <c:pt idx="151">
                  <c:v>591</c:v>
                </c:pt>
                <c:pt idx="152">
                  <c:v>592</c:v>
                </c:pt>
                <c:pt idx="153">
                  <c:v>593</c:v>
                </c:pt>
                <c:pt idx="154">
                  <c:v>594</c:v>
                </c:pt>
                <c:pt idx="155">
                  <c:v>595</c:v>
                </c:pt>
                <c:pt idx="156">
                  <c:v>596</c:v>
                </c:pt>
                <c:pt idx="157">
                  <c:v>597</c:v>
                </c:pt>
                <c:pt idx="158">
                  <c:v>598</c:v>
                </c:pt>
                <c:pt idx="159">
                  <c:v>599</c:v>
                </c:pt>
                <c:pt idx="160">
                  <c:v>600</c:v>
                </c:pt>
                <c:pt idx="161">
                  <c:v>601</c:v>
                </c:pt>
                <c:pt idx="162">
                  <c:v>602</c:v>
                </c:pt>
                <c:pt idx="163">
                  <c:v>603</c:v>
                </c:pt>
                <c:pt idx="164">
                  <c:v>604</c:v>
                </c:pt>
                <c:pt idx="165">
                  <c:v>605</c:v>
                </c:pt>
                <c:pt idx="166">
                  <c:v>606</c:v>
                </c:pt>
                <c:pt idx="167">
                  <c:v>607</c:v>
                </c:pt>
                <c:pt idx="168">
                  <c:v>608</c:v>
                </c:pt>
                <c:pt idx="169">
                  <c:v>609</c:v>
                </c:pt>
                <c:pt idx="170">
                  <c:v>610</c:v>
                </c:pt>
                <c:pt idx="171">
                  <c:v>611</c:v>
                </c:pt>
                <c:pt idx="172">
                  <c:v>612</c:v>
                </c:pt>
                <c:pt idx="173">
                  <c:v>613</c:v>
                </c:pt>
                <c:pt idx="174">
                  <c:v>614</c:v>
                </c:pt>
                <c:pt idx="175">
                  <c:v>615</c:v>
                </c:pt>
                <c:pt idx="176">
                  <c:v>616</c:v>
                </c:pt>
                <c:pt idx="177">
                  <c:v>617</c:v>
                </c:pt>
                <c:pt idx="178">
                  <c:v>618</c:v>
                </c:pt>
                <c:pt idx="179">
                  <c:v>619</c:v>
                </c:pt>
                <c:pt idx="180">
                  <c:v>620</c:v>
                </c:pt>
                <c:pt idx="181">
                  <c:v>621</c:v>
                </c:pt>
                <c:pt idx="182">
                  <c:v>622</c:v>
                </c:pt>
                <c:pt idx="183">
                  <c:v>623</c:v>
                </c:pt>
                <c:pt idx="184">
                  <c:v>624</c:v>
                </c:pt>
                <c:pt idx="185">
                  <c:v>625</c:v>
                </c:pt>
                <c:pt idx="186">
                  <c:v>626</c:v>
                </c:pt>
                <c:pt idx="187">
                  <c:v>627</c:v>
                </c:pt>
                <c:pt idx="188">
                  <c:v>628</c:v>
                </c:pt>
                <c:pt idx="189">
                  <c:v>629</c:v>
                </c:pt>
                <c:pt idx="190">
                  <c:v>630</c:v>
                </c:pt>
                <c:pt idx="191">
                  <c:v>631</c:v>
                </c:pt>
                <c:pt idx="192">
                  <c:v>632</c:v>
                </c:pt>
                <c:pt idx="193">
                  <c:v>633</c:v>
                </c:pt>
                <c:pt idx="194">
                  <c:v>634</c:v>
                </c:pt>
                <c:pt idx="195">
                  <c:v>635</c:v>
                </c:pt>
                <c:pt idx="196">
                  <c:v>636</c:v>
                </c:pt>
                <c:pt idx="197">
                  <c:v>637</c:v>
                </c:pt>
                <c:pt idx="198">
                  <c:v>638</c:v>
                </c:pt>
                <c:pt idx="199">
                  <c:v>639</c:v>
                </c:pt>
                <c:pt idx="200">
                  <c:v>640</c:v>
                </c:pt>
                <c:pt idx="201">
                  <c:v>641</c:v>
                </c:pt>
                <c:pt idx="202">
                  <c:v>642</c:v>
                </c:pt>
                <c:pt idx="203">
                  <c:v>643</c:v>
                </c:pt>
                <c:pt idx="204">
                  <c:v>644</c:v>
                </c:pt>
                <c:pt idx="205">
                  <c:v>645</c:v>
                </c:pt>
                <c:pt idx="206">
                  <c:v>646</c:v>
                </c:pt>
                <c:pt idx="207">
                  <c:v>647</c:v>
                </c:pt>
                <c:pt idx="208">
                  <c:v>648</c:v>
                </c:pt>
                <c:pt idx="209">
                  <c:v>649</c:v>
                </c:pt>
                <c:pt idx="210">
                  <c:v>650</c:v>
                </c:pt>
                <c:pt idx="211">
                  <c:v>651</c:v>
                </c:pt>
                <c:pt idx="212">
                  <c:v>652</c:v>
                </c:pt>
                <c:pt idx="213">
                  <c:v>653</c:v>
                </c:pt>
                <c:pt idx="214">
                  <c:v>654</c:v>
                </c:pt>
                <c:pt idx="215">
                  <c:v>655</c:v>
                </c:pt>
                <c:pt idx="216">
                  <c:v>656</c:v>
                </c:pt>
                <c:pt idx="217">
                  <c:v>657</c:v>
                </c:pt>
                <c:pt idx="218">
                  <c:v>658</c:v>
                </c:pt>
                <c:pt idx="219">
                  <c:v>659</c:v>
                </c:pt>
                <c:pt idx="220">
                  <c:v>660</c:v>
                </c:pt>
                <c:pt idx="221">
                  <c:v>661</c:v>
                </c:pt>
                <c:pt idx="222">
                  <c:v>662</c:v>
                </c:pt>
                <c:pt idx="223">
                  <c:v>663</c:v>
                </c:pt>
                <c:pt idx="224">
                  <c:v>664</c:v>
                </c:pt>
                <c:pt idx="225">
                  <c:v>665</c:v>
                </c:pt>
                <c:pt idx="226">
                  <c:v>666</c:v>
                </c:pt>
                <c:pt idx="227">
                  <c:v>667</c:v>
                </c:pt>
                <c:pt idx="228">
                  <c:v>668</c:v>
                </c:pt>
                <c:pt idx="229">
                  <c:v>669</c:v>
                </c:pt>
                <c:pt idx="230">
                  <c:v>670</c:v>
                </c:pt>
                <c:pt idx="231">
                  <c:v>671</c:v>
                </c:pt>
                <c:pt idx="232">
                  <c:v>672</c:v>
                </c:pt>
                <c:pt idx="233">
                  <c:v>673</c:v>
                </c:pt>
                <c:pt idx="234">
                  <c:v>674</c:v>
                </c:pt>
                <c:pt idx="235">
                  <c:v>675</c:v>
                </c:pt>
                <c:pt idx="236">
                  <c:v>676</c:v>
                </c:pt>
                <c:pt idx="237">
                  <c:v>677</c:v>
                </c:pt>
                <c:pt idx="238">
                  <c:v>678</c:v>
                </c:pt>
                <c:pt idx="239">
                  <c:v>679</c:v>
                </c:pt>
                <c:pt idx="240">
                  <c:v>680</c:v>
                </c:pt>
                <c:pt idx="241">
                  <c:v>681</c:v>
                </c:pt>
                <c:pt idx="242">
                  <c:v>682</c:v>
                </c:pt>
                <c:pt idx="243">
                  <c:v>683</c:v>
                </c:pt>
                <c:pt idx="244">
                  <c:v>684</c:v>
                </c:pt>
                <c:pt idx="245">
                  <c:v>685</c:v>
                </c:pt>
                <c:pt idx="246">
                  <c:v>686</c:v>
                </c:pt>
                <c:pt idx="247">
                  <c:v>687</c:v>
                </c:pt>
                <c:pt idx="248">
                  <c:v>688</c:v>
                </c:pt>
                <c:pt idx="249">
                  <c:v>689</c:v>
                </c:pt>
                <c:pt idx="250">
                  <c:v>690</c:v>
                </c:pt>
                <c:pt idx="251">
                  <c:v>691</c:v>
                </c:pt>
                <c:pt idx="252">
                  <c:v>692</c:v>
                </c:pt>
                <c:pt idx="253">
                  <c:v>693</c:v>
                </c:pt>
                <c:pt idx="254">
                  <c:v>694</c:v>
                </c:pt>
                <c:pt idx="255">
                  <c:v>695</c:v>
                </c:pt>
                <c:pt idx="256">
                  <c:v>696</c:v>
                </c:pt>
                <c:pt idx="257">
                  <c:v>697</c:v>
                </c:pt>
                <c:pt idx="258">
                  <c:v>698</c:v>
                </c:pt>
                <c:pt idx="259">
                  <c:v>699</c:v>
                </c:pt>
                <c:pt idx="260">
                  <c:v>700</c:v>
                </c:pt>
                <c:pt idx="261">
                  <c:v>701</c:v>
                </c:pt>
                <c:pt idx="262">
                  <c:v>702</c:v>
                </c:pt>
                <c:pt idx="263">
                  <c:v>703</c:v>
                </c:pt>
                <c:pt idx="264">
                  <c:v>704</c:v>
                </c:pt>
                <c:pt idx="265">
                  <c:v>705</c:v>
                </c:pt>
                <c:pt idx="266">
                  <c:v>706</c:v>
                </c:pt>
                <c:pt idx="267">
                  <c:v>707</c:v>
                </c:pt>
                <c:pt idx="268">
                  <c:v>708</c:v>
                </c:pt>
                <c:pt idx="269">
                  <c:v>709</c:v>
                </c:pt>
                <c:pt idx="270">
                  <c:v>710</c:v>
                </c:pt>
                <c:pt idx="271">
                  <c:v>711</c:v>
                </c:pt>
                <c:pt idx="272">
                  <c:v>712</c:v>
                </c:pt>
                <c:pt idx="273">
                  <c:v>713</c:v>
                </c:pt>
                <c:pt idx="274">
                  <c:v>714</c:v>
                </c:pt>
                <c:pt idx="275">
                  <c:v>715</c:v>
                </c:pt>
                <c:pt idx="276">
                  <c:v>716</c:v>
                </c:pt>
                <c:pt idx="277">
                  <c:v>717</c:v>
                </c:pt>
                <c:pt idx="278">
                  <c:v>718</c:v>
                </c:pt>
                <c:pt idx="279">
                  <c:v>719</c:v>
                </c:pt>
                <c:pt idx="280">
                  <c:v>720</c:v>
                </c:pt>
                <c:pt idx="281">
                  <c:v>721</c:v>
                </c:pt>
                <c:pt idx="282">
                  <c:v>722</c:v>
                </c:pt>
                <c:pt idx="283">
                  <c:v>723</c:v>
                </c:pt>
                <c:pt idx="284">
                  <c:v>724</c:v>
                </c:pt>
                <c:pt idx="285">
                  <c:v>725</c:v>
                </c:pt>
                <c:pt idx="286">
                  <c:v>726</c:v>
                </c:pt>
                <c:pt idx="287">
                  <c:v>727</c:v>
                </c:pt>
                <c:pt idx="288">
                  <c:v>728</c:v>
                </c:pt>
                <c:pt idx="289">
                  <c:v>729</c:v>
                </c:pt>
                <c:pt idx="290">
                  <c:v>730</c:v>
                </c:pt>
                <c:pt idx="291">
                  <c:v>731</c:v>
                </c:pt>
                <c:pt idx="292">
                  <c:v>732</c:v>
                </c:pt>
                <c:pt idx="293">
                  <c:v>733</c:v>
                </c:pt>
                <c:pt idx="294">
                  <c:v>734</c:v>
                </c:pt>
                <c:pt idx="295">
                  <c:v>735</c:v>
                </c:pt>
                <c:pt idx="296">
                  <c:v>736</c:v>
                </c:pt>
                <c:pt idx="297">
                  <c:v>737</c:v>
                </c:pt>
                <c:pt idx="298">
                  <c:v>738</c:v>
                </c:pt>
                <c:pt idx="299">
                  <c:v>739</c:v>
                </c:pt>
                <c:pt idx="300">
                  <c:v>740</c:v>
                </c:pt>
                <c:pt idx="301">
                  <c:v>741</c:v>
                </c:pt>
                <c:pt idx="302">
                  <c:v>742</c:v>
                </c:pt>
                <c:pt idx="303">
                  <c:v>743</c:v>
                </c:pt>
                <c:pt idx="304">
                  <c:v>744</c:v>
                </c:pt>
                <c:pt idx="305">
                  <c:v>745</c:v>
                </c:pt>
                <c:pt idx="306">
                  <c:v>746</c:v>
                </c:pt>
                <c:pt idx="307">
                  <c:v>747</c:v>
                </c:pt>
                <c:pt idx="308">
                  <c:v>748</c:v>
                </c:pt>
                <c:pt idx="309">
                  <c:v>749</c:v>
                </c:pt>
                <c:pt idx="310">
                  <c:v>750</c:v>
                </c:pt>
                <c:pt idx="311">
                  <c:v>751</c:v>
                </c:pt>
                <c:pt idx="312">
                  <c:v>752</c:v>
                </c:pt>
                <c:pt idx="313">
                  <c:v>753</c:v>
                </c:pt>
                <c:pt idx="314">
                  <c:v>754</c:v>
                </c:pt>
                <c:pt idx="315">
                  <c:v>755</c:v>
                </c:pt>
                <c:pt idx="316">
                  <c:v>756</c:v>
                </c:pt>
                <c:pt idx="317">
                  <c:v>757</c:v>
                </c:pt>
                <c:pt idx="318">
                  <c:v>758</c:v>
                </c:pt>
                <c:pt idx="319">
                  <c:v>759</c:v>
                </c:pt>
                <c:pt idx="320">
                  <c:v>760</c:v>
                </c:pt>
                <c:pt idx="321">
                  <c:v>761</c:v>
                </c:pt>
                <c:pt idx="322">
                  <c:v>762</c:v>
                </c:pt>
                <c:pt idx="323">
                  <c:v>763</c:v>
                </c:pt>
                <c:pt idx="324">
                  <c:v>764</c:v>
                </c:pt>
                <c:pt idx="325">
                  <c:v>765</c:v>
                </c:pt>
                <c:pt idx="326">
                  <c:v>766</c:v>
                </c:pt>
                <c:pt idx="327">
                  <c:v>767</c:v>
                </c:pt>
                <c:pt idx="328">
                  <c:v>768</c:v>
                </c:pt>
                <c:pt idx="329">
                  <c:v>769</c:v>
                </c:pt>
                <c:pt idx="330">
                  <c:v>770</c:v>
                </c:pt>
                <c:pt idx="331">
                  <c:v>771</c:v>
                </c:pt>
                <c:pt idx="332">
                  <c:v>772</c:v>
                </c:pt>
                <c:pt idx="333">
                  <c:v>773</c:v>
                </c:pt>
                <c:pt idx="334">
                  <c:v>774</c:v>
                </c:pt>
                <c:pt idx="335">
                  <c:v>775</c:v>
                </c:pt>
                <c:pt idx="336">
                  <c:v>776</c:v>
                </c:pt>
                <c:pt idx="337">
                  <c:v>777</c:v>
                </c:pt>
                <c:pt idx="338">
                  <c:v>778</c:v>
                </c:pt>
                <c:pt idx="339">
                  <c:v>779</c:v>
                </c:pt>
                <c:pt idx="340">
                  <c:v>780</c:v>
                </c:pt>
                <c:pt idx="341">
                  <c:v>781</c:v>
                </c:pt>
                <c:pt idx="342">
                  <c:v>782</c:v>
                </c:pt>
                <c:pt idx="343">
                  <c:v>783</c:v>
                </c:pt>
                <c:pt idx="344">
                  <c:v>784</c:v>
                </c:pt>
                <c:pt idx="345">
                  <c:v>785</c:v>
                </c:pt>
                <c:pt idx="346">
                  <c:v>786</c:v>
                </c:pt>
                <c:pt idx="347">
                  <c:v>787</c:v>
                </c:pt>
                <c:pt idx="348">
                  <c:v>788</c:v>
                </c:pt>
                <c:pt idx="349">
                  <c:v>789</c:v>
                </c:pt>
                <c:pt idx="350">
                  <c:v>790</c:v>
                </c:pt>
                <c:pt idx="351">
                  <c:v>791</c:v>
                </c:pt>
                <c:pt idx="352">
                  <c:v>792</c:v>
                </c:pt>
                <c:pt idx="353">
                  <c:v>793</c:v>
                </c:pt>
                <c:pt idx="354">
                  <c:v>794</c:v>
                </c:pt>
                <c:pt idx="355">
                  <c:v>795</c:v>
                </c:pt>
                <c:pt idx="356">
                  <c:v>796</c:v>
                </c:pt>
                <c:pt idx="357">
                  <c:v>797</c:v>
                </c:pt>
                <c:pt idx="358">
                  <c:v>798</c:v>
                </c:pt>
                <c:pt idx="359">
                  <c:v>799</c:v>
                </c:pt>
                <c:pt idx="360">
                  <c:v>800</c:v>
                </c:pt>
                <c:pt idx="361">
                  <c:v>801</c:v>
                </c:pt>
                <c:pt idx="362">
                  <c:v>802</c:v>
                </c:pt>
                <c:pt idx="363">
                  <c:v>803</c:v>
                </c:pt>
                <c:pt idx="364">
                  <c:v>804</c:v>
                </c:pt>
                <c:pt idx="365">
                  <c:v>805</c:v>
                </c:pt>
                <c:pt idx="366">
                  <c:v>806</c:v>
                </c:pt>
                <c:pt idx="367">
                  <c:v>807</c:v>
                </c:pt>
                <c:pt idx="368">
                  <c:v>808</c:v>
                </c:pt>
                <c:pt idx="369">
                  <c:v>809</c:v>
                </c:pt>
                <c:pt idx="370">
                  <c:v>810</c:v>
                </c:pt>
                <c:pt idx="371">
                  <c:v>811</c:v>
                </c:pt>
                <c:pt idx="372">
                  <c:v>812</c:v>
                </c:pt>
                <c:pt idx="373">
                  <c:v>813</c:v>
                </c:pt>
                <c:pt idx="374">
                  <c:v>814</c:v>
                </c:pt>
                <c:pt idx="375">
                  <c:v>815</c:v>
                </c:pt>
                <c:pt idx="376">
                  <c:v>816</c:v>
                </c:pt>
                <c:pt idx="377">
                  <c:v>817</c:v>
                </c:pt>
                <c:pt idx="378">
                  <c:v>818</c:v>
                </c:pt>
                <c:pt idx="379">
                  <c:v>819</c:v>
                </c:pt>
                <c:pt idx="380">
                  <c:v>820</c:v>
                </c:pt>
              </c:numCache>
            </c:numRef>
          </c:xVal>
          <c:yVal>
            <c:numRef>
              <c:f>工作表1!$I$2:$I$382</c:f>
              <c:numCache>
                <c:formatCode>General</c:formatCode>
                <c:ptCount val="381"/>
                <c:pt idx="0">
                  <c:v>1.4250000000000001E-2</c:v>
                </c:pt>
                <c:pt idx="1">
                  <c:v>1.3180000000000061E-2</c:v>
                </c:pt>
                <c:pt idx="2">
                  <c:v>1.3330000000000003E-2</c:v>
                </c:pt>
                <c:pt idx="3">
                  <c:v>1.259E-2</c:v>
                </c:pt>
                <c:pt idx="4">
                  <c:v>1.2840000000000023E-2</c:v>
                </c:pt>
                <c:pt idx="5">
                  <c:v>1.4680000000000007E-2</c:v>
                </c:pt>
                <c:pt idx="6">
                  <c:v>1.2780000000000001E-2</c:v>
                </c:pt>
                <c:pt idx="7">
                  <c:v>1.1390000000000001E-2</c:v>
                </c:pt>
                <c:pt idx="8">
                  <c:v>1.2370000000000001E-2</c:v>
                </c:pt>
                <c:pt idx="9">
                  <c:v>1.453E-2</c:v>
                </c:pt>
                <c:pt idx="10">
                  <c:v>1.499E-2</c:v>
                </c:pt>
                <c:pt idx="11">
                  <c:v>1.469E-2</c:v>
                </c:pt>
                <c:pt idx="12">
                  <c:v>1.3950000000000021E-2</c:v>
                </c:pt>
                <c:pt idx="13">
                  <c:v>1.583E-2</c:v>
                </c:pt>
                <c:pt idx="14">
                  <c:v>1.7489999999999999E-2</c:v>
                </c:pt>
                <c:pt idx="15">
                  <c:v>1.8919999999999999E-2</c:v>
                </c:pt>
                <c:pt idx="16">
                  <c:v>2.155E-2</c:v>
                </c:pt>
                <c:pt idx="17">
                  <c:v>2.0619999999999999E-2</c:v>
                </c:pt>
                <c:pt idx="18">
                  <c:v>2.3749999999999997E-2</c:v>
                </c:pt>
                <c:pt idx="19">
                  <c:v>2.9480000000000006E-2</c:v>
                </c:pt>
                <c:pt idx="20">
                  <c:v>3.253000000000001E-2</c:v>
                </c:pt>
                <c:pt idx="21">
                  <c:v>3.8949999999999999E-2</c:v>
                </c:pt>
                <c:pt idx="22">
                  <c:v>4.1169999999999998E-2</c:v>
                </c:pt>
                <c:pt idx="23">
                  <c:v>4.5060000000000024E-2</c:v>
                </c:pt>
                <c:pt idx="24">
                  <c:v>5.2749999999999998E-2</c:v>
                </c:pt>
                <c:pt idx="25">
                  <c:v>6.3189999999999996E-2</c:v>
                </c:pt>
                <c:pt idx="26">
                  <c:v>7.0090000000000013E-2</c:v>
                </c:pt>
                <c:pt idx="27">
                  <c:v>8.527000000000004E-2</c:v>
                </c:pt>
                <c:pt idx="28">
                  <c:v>9.6090000000000023E-2</c:v>
                </c:pt>
                <c:pt idx="29">
                  <c:v>0.10718999999999998</c:v>
                </c:pt>
                <c:pt idx="30">
                  <c:v>0.12164000000000012</c:v>
                </c:pt>
                <c:pt idx="31">
                  <c:v>0.14079000000000041</c:v>
                </c:pt>
                <c:pt idx="32">
                  <c:v>0.15315999999999999</c:v>
                </c:pt>
                <c:pt idx="33">
                  <c:v>0.16971000000000044</c:v>
                </c:pt>
                <c:pt idx="34">
                  <c:v>0.18700000000000044</c:v>
                </c:pt>
                <c:pt idx="35">
                  <c:v>0.20573000000000041</c:v>
                </c:pt>
                <c:pt idx="36">
                  <c:v>0.22195999999999999</c:v>
                </c:pt>
                <c:pt idx="37">
                  <c:v>0.23235</c:v>
                </c:pt>
                <c:pt idx="38">
                  <c:v>0.24917</c:v>
                </c:pt>
                <c:pt idx="39">
                  <c:v>0.25897000000000031</c:v>
                </c:pt>
                <c:pt idx="40">
                  <c:v>0.26766000000000001</c:v>
                </c:pt>
                <c:pt idx="41">
                  <c:v>0.27358000000000032</c:v>
                </c:pt>
                <c:pt idx="42">
                  <c:v>0.2875800000000065</c:v>
                </c:pt>
                <c:pt idx="43">
                  <c:v>0.28910000000000002</c:v>
                </c:pt>
                <c:pt idx="44">
                  <c:v>0.30069000000000001</c:v>
                </c:pt>
                <c:pt idx="45">
                  <c:v>0.30076000000000008</c:v>
                </c:pt>
                <c:pt idx="46">
                  <c:v>0.30641000000000762</c:v>
                </c:pt>
                <c:pt idx="47">
                  <c:v>0.31430000000000841</c:v>
                </c:pt>
                <c:pt idx="48">
                  <c:v>0.31542000000000975</c:v>
                </c:pt>
                <c:pt idx="49">
                  <c:v>0.32195000000000734</c:v>
                </c:pt>
                <c:pt idx="50">
                  <c:v>0.32291000000000936</c:v>
                </c:pt>
                <c:pt idx="51">
                  <c:v>0.33567000000000841</c:v>
                </c:pt>
                <c:pt idx="52">
                  <c:v>0.33838000000001456</c:v>
                </c:pt>
                <c:pt idx="53">
                  <c:v>0.35151000000000032</c:v>
                </c:pt>
                <c:pt idx="54">
                  <c:v>0.36060000000000031</c:v>
                </c:pt>
                <c:pt idx="55">
                  <c:v>0.36945000000000588</c:v>
                </c:pt>
                <c:pt idx="56">
                  <c:v>0.38620000000000032</c:v>
                </c:pt>
                <c:pt idx="57">
                  <c:v>0.3962800000000084</c:v>
                </c:pt>
                <c:pt idx="58">
                  <c:v>0.41401000000000032</c:v>
                </c:pt>
                <c:pt idx="59">
                  <c:v>0.42319000000000001</c:v>
                </c:pt>
                <c:pt idx="60">
                  <c:v>0.43687000000000975</c:v>
                </c:pt>
                <c:pt idx="61">
                  <c:v>0.45937000000000588</c:v>
                </c:pt>
                <c:pt idx="62">
                  <c:v>0.47366000000000008</c:v>
                </c:pt>
                <c:pt idx="63">
                  <c:v>0.49974000000000002</c:v>
                </c:pt>
                <c:pt idx="64">
                  <c:v>0.5162099999999995</c:v>
                </c:pt>
                <c:pt idx="65">
                  <c:v>0.53990000000000005</c:v>
                </c:pt>
                <c:pt idx="66">
                  <c:v>0.56072000000001065</c:v>
                </c:pt>
                <c:pt idx="67">
                  <c:v>0.58164000000000005</c:v>
                </c:pt>
                <c:pt idx="68">
                  <c:v>0.60070000000001456</c:v>
                </c:pt>
                <c:pt idx="69">
                  <c:v>0.61658999999999997</c:v>
                </c:pt>
                <c:pt idx="70">
                  <c:v>0.63941000000000003</c:v>
                </c:pt>
                <c:pt idx="71">
                  <c:v>0.66620000000001456</c:v>
                </c:pt>
                <c:pt idx="72">
                  <c:v>0.68078000000000005</c:v>
                </c:pt>
                <c:pt idx="73">
                  <c:v>0.70138</c:v>
                </c:pt>
                <c:pt idx="74">
                  <c:v>0.72490000000000065</c:v>
                </c:pt>
                <c:pt idx="75">
                  <c:v>0.74626000000000003</c:v>
                </c:pt>
                <c:pt idx="76">
                  <c:v>0.76420000000000265</c:v>
                </c:pt>
                <c:pt idx="77">
                  <c:v>0.77444000000001456</c:v>
                </c:pt>
                <c:pt idx="78">
                  <c:v>0.79274999999999995</c:v>
                </c:pt>
                <c:pt idx="79">
                  <c:v>0.8286900000000168</c:v>
                </c:pt>
                <c:pt idx="80">
                  <c:v>0.81995000000000062</c:v>
                </c:pt>
                <c:pt idx="81">
                  <c:v>0.83667000000001512</c:v>
                </c:pt>
                <c:pt idx="82">
                  <c:v>0.84766000000000064</c:v>
                </c:pt>
                <c:pt idx="83">
                  <c:v>0.86534999999999995</c:v>
                </c:pt>
                <c:pt idx="84">
                  <c:v>0.88231999999999156</c:v>
                </c:pt>
                <c:pt idx="85">
                  <c:v>0.87294000000001681</c:v>
                </c:pt>
                <c:pt idx="86">
                  <c:v>0.89815</c:v>
                </c:pt>
                <c:pt idx="87">
                  <c:v>0.90812999999999999</c:v>
                </c:pt>
                <c:pt idx="88">
                  <c:v>0.92310999999999999</c:v>
                </c:pt>
                <c:pt idx="89">
                  <c:v>0.92401999999999951</c:v>
                </c:pt>
                <c:pt idx="90">
                  <c:v>0.93511</c:v>
                </c:pt>
                <c:pt idx="91">
                  <c:v>0.94275000000000064</c:v>
                </c:pt>
                <c:pt idx="92">
                  <c:v>0.95052999999999999</c:v>
                </c:pt>
                <c:pt idx="93">
                  <c:v>0.9494899999999995</c:v>
                </c:pt>
                <c:pt idx="94">
                  <c:v>0.95474000000001635</c:v>
                </c:pt>
                <c:pt idx="95">
                  <c:v>0.98172999999999999</c:v>
                </c:pt>
                <c:pt idx="96">
                  <c:v>0.98063</c:v>
                </c:pt>
                <c:pt idx="97">
                  <c:v>0.98470999999999997</c:v>
                </c:pt>
                <c:pt idx="98">
                  <c:v>0.99415999999999949</c:v>
                </c:pt>
                <c:pt idx="99">
                  <c:v>0.99504999999999999</c:v>
                </c:pt>
                <c:pt idx="100">
                  <c:v>0.98958999999998531</c:v>
                </c:pt>
                <c:pt idx="101">
                  <c:v>0.99687000000000003</c:v>
                </c:pt>
                <c:pt idx="102">
                  <c:v>0.99689000000000005</c:v>
                </c:pt>
                <c:pt idx="103">
                  <c:v>0.98256999999998329</c:v>
                </c:pt>
                <c:pt idx="104">
                  <c:v>0.98085</c:v>
                </c:pt>
                <c:pt idx="105">
                  <c:v>0.99407000000000001</c:v>
                </c:pt>
                <c:pt idx="106">
                  <c:v>1</c:v>
                </c:pt>
                <c:pt idx="107">
                  <c:v>0.97943000000000002</c:v>
                </c:pt>
                <c:pt idx="108">
                  <c:v>0.98262000000000005</c:v>
                </c:pt>
                <c:pt idx="109">
                  <c:v>0.9801299999999995</c:v>
                </c:pt>
                <c:pt idx="110">
                  <c:v>0.97588000000000064</c:v>
                </c:pt>
                <c:pt idx="111">
                  <c:v>0.9768900000000168</c:v>
                </c:pt>
                <c:pt idx="112">
                  <c:v>0.96997000000001299</c:v>
                </c:pt>
                <c:pt idx="113">
                  <c:v>0.97533999999999998</c:v>
                </c:pt>
                <c:pt idx="114">
                  <c:v>0.94975000000000065</c:v>
                </c:pt>
                <c:pt idx="115">
                  <c:v>0.96723000000000003</c:v>
                </c:pt>
                <c:pt idx="116">
                  <c:v>0.94372000000001355</c:v>
                </c:pt>
                <c:pt idx="117">
                  <c:v>0.94967000000001456</c:v>
                </c:pt>
                <c:pt idx="118">
                  <c:v>0.94128000000000001</c:v>
                </c:pt>
                <c:pt idx="119">
                  <c:v>0.93180000000000063</c:v>
                </c:pt>
                <c:pt idx="120">
                  <c:v>0.96248999999999996</c:v>
                </c:pt>
                <c:pt idx="121">
                  <c:v>0.94089000000001366</c:v>
                </c:pt>
                <c:pt idx="122">
                  <c:v>0.92662000000001299</c:v>
                </c:pt>
                <c:pt idx="123">
                  <c:v>0.92771000000000003</c:v>
                </c:pt>
                <c:pt idx="124">
                  <c:v>0.92727999999999999</c:v>
                </c:pt>
                <c:pt idx="125">
                  <c:v>0.92291000000000001</c:v>
                </c:pt>
                <c:pt idx="126">
                  <c:v>0.90620000000000001</c:v>
                </c:pt>
                <c:pt idx="127">
                  <c:v>0.91595000000000004</c:v>
                </c:pt>
                <c:pt idx="128">
                  <c:v>0.90534999999999999</c:v>
                </c:pt>
                <c:pt idx="129">
                  <c:v>0.88712000000000002</c:v>
                </c:pt>
                <c:pt idx="130">
                  <c:v>0.88490999999999997</c:v>
                </c:pt>
                <c:pt idx="131">
                  <c:v>0.88797999999999999</c:v>
                </c:pt>
                <c:pt idx="132">
                  <c:v>0.86746999999999996</c:v>
                </c:pt>
                <c:pt idx="133">
                  <c:v>0.87738000000000005</c:v>
                </c:pt>
                <c:pt idx="134">
                  <c:v>0.86110000000000064</c:v>
                </c:pt>
                <c:pt idx="135">
                  <c:v>0.85092000000001444</c:v>
                </c:pt>
                <c:pt idx="136">
                  <c:v>0.84374000000001681</c:v>
                </c:pt>
                <c:pt idx="137">
                  <c:v>0.82763000000000064</c:v>
                </c:pt>
                <c:pt idx="138">
                  <c:v>0.82935999999999999</c:v>
                </c:pt>
                <c:pt idx="139">
                  <c:v>0.83314999999999995</c:v>
                </c:pt>
                <c:pt idx="140">
                  <c:v>0.81993000000000005</c:v>
                </c:pt>
                <c:pt idx="141">
                  <c:v>0.80176999999999998</c:v>
                </c:pt>
                <c:pt idx="142">
                  <c:v>0.80140999999999996</c:v>
                </c:pt>
                <c:pt idx="143">
                  <c:v>0.78791999999999951</c:v>
                </c:pt>
                <c:pt idx="144">
                  <c:v>0.78271999999999997</c:v>
                </c:pt>
                <c:pt idx="145">
                  <c:v>0.76694000000001872</c:v>
                </c:pt>
                <c:pt idx="146">
                  <c:v>0.78774000000000965</c:v>
                </c:pt>
                <c:pt idx="147">
                  <c:v>0.76268000000001512</c:v>
                </c:pt>
                <c:pt idx="148">
                  <c:v>0.75958999999999999</c:v>
                </c:pt>
                <c:pt idx="149">
                  <c:v>0.75266999999999995</c:v>
                </c:pt>
                <c:pt idx="150">
                  <c:v>0.73955000000000004</c:v>
                </c:pt>
                <c:pt idx="151">
                  <c:v>0.72116999999999998</c:v>
                </c:pt>
                <c:pt idx="152">
                  <c:v>0.71601999999999999</c:v>
                </c:pt>
                <c:pt idx="153">
                  <c:v>0.70545000000000002</c:v>
                </c:pt>
                <c:pt idx="154">
                  <c:v>0.69382999999999995</c:v>
                </c:pt>
                <c:pt idx="155">
                  <c:v>0.69101999999999997</c:v>
                </c:pt>
                <c:pt idx="156">
                  <c:v>0.69857000000000002</c:v>
                </c:pt>
                <c:pt idx="157">
                  <c:v>0.67093000000001535</c:v>
                </c:pt>
                <c:pt idx="158">
                  <c:v>0.67406000000000565</c:v>
                </c:pt>
                <c:pt idx="159">
                  <c:v>0.66424000000001682</c:v>
                </c:pt>
                <c:pt idx="160">
                  <c:v>0.65751000000000004</c:v>
                </c:pt>
                <c:pt idx="161">
                  <c:v>0.65864000000002565</c:v>
                </c:pt>
                <c:pt idx="162">
                  <c:v>0.64501000000000064</c:v>
                </c:pt>
                <c:pt idx="163">
                  <c:v>0.64246999999999999</c:v>
                </c:pt>
                <c:pt idx="164">
                  <c:v>0.62715000000000065</c:v>
                </c:pt>
                <c:pt idx="165">
                  <c:v>0.60901000000000005</c:v>
                </c:pt>
                <c:pt idx="166">
                  <c:v>0.60790000000000965</c:v>
                </c:pt>
                <c:pt idx="167">
                  <c:v>0.59599999999999997</c:v>
                </c:pt>
                <c:pt idx="168">
                  <c:v>0.60166000000000064</c:v>
                </c:pt>
                <c:pt idx="169">
                  <c:v>0.59114</c:v>
                </c:pt>
                <c:pt idx="170">
                  <c:v>0.57025999999999999</c:v>
                </c:pt>
                <c:pt idx="171">
                  <c:v>0.57382999999999995</c:v>
                </c:pt>
                <c:pt idx="172">
                  <c:v>0.57263000000000064</c:v>
                </c:pt>
                <c:pt idx="173">
                  <c:v>0.56988000000000005</c:v>
                </c:pt>
                <c:pt idx="174">
                  <c:v>0.55754999999999999</c:v>
                </c:pt>
                <c:pt idx="175">
                  <c:v>0.54915999999999998</c:v>
                </c:pt>
                <c:pt idx="176">
                  <c:v>0.54113</c:v>
                </c:pt>
                <c:pt idx="177">
                  <c:v>0.53825000000000001</c:v>
                </c:pt>
                <c:pt idx="178">
                  <c:v>0.52644999999999997</c:v>
                </c:pt>
                <c:pt idx="179">
                  <c:v>0.52829999999999999</c:v>
                </c:pt>
                <c:pt idx="180">
                  <c:v>0.5063299999999995</c:v>
                </c:pt>
                <c:pt idx="181">
                  <c:v>0.49893000000000032</c:v>
                </c:pt>
                <c:pt idx="182">
                  <c:v>0.5122099999999995</c:v>
                </c:pt>
                <c:pt idx="183">
                  <c:v>0.47232000000000796</c:v>
                </c:pt>
                <c:pt idx="184">
                  <c:v>0.49188000000001042</c:v>
                </c:pt>
                <c:pt idx="185">
                  <c:v>0.48454000000000008</c:v>
                </c:pt>
                <c:pt idx="186">
                  <c:v>0.46797000000000138</c:v>
                </c:pt>
                <c:pt idx="187">
                  <c:v>0.46371000000000001</c:v>
                </c:pt>
                <c:pt idx="188">
                  <c:v>0.46075000000000005</c:v>
                </c:pt>
                <c:pt idx="189">
                  <c:v>0.45679999999999998</c:v>
                </c:pt>
                <c:pt idx="190">
                  <c:v>0.44698000000000032</c:v>
                </c:pt>
                <c:pt idx="191">
                  <c:v>0.42482000000000941</c:v>
                </c:pt>
                <c:pt idx="192">
                  <c:v>0.4373000000000084</c:v>
                </c:pt>
                <c:pt idx="193">
                  <c:v>0.42038000000000952</c:v>
                </c:pt>
                <c:pt idx="194">
                  <c:v>0.42321000000000031</c:v>
                </c:pt>
                <c:pt idx="195">
                  <c:v>0.41174000000000005</c:v>
                </c:pt>
                <c:pt idx="196">
                  <c:v>0.40234000000000031</c:v>
                </c:pt>
                <c:pt idx="197">
                  <c:v>0.40482000000000734</c:v>
                </c:pt>
                <c:pt idx="198">
                  <c:v>0.4011300000000001</c:v>
                </c:pt>
                <c:pt idx="199">
                  <c:v>0.39303000000000032</c:v>
                </c:pt>
                <c:pt idx="200">
                  <c:v>0.37239000000000338</c:v>
                </c:pt>
                <c:pt idx="201">
                  <c:v>0.3704700000000084</c:v>
                </c:pt>
                <c:pt idx="202">
                  <c:v>0.37230000000000824</c:v>
                </c:pt>
                <c:pt idx="203">
                  <c:v>0.37268000000000734</c:v>
                </c:pt>
                <c:pt idx="204">
                  <c:v>0.35709000000000002</c:v>
                </c:pt>
                <c:pt idx="205">
                  <c:v>0.33962000000000975</c:v>
                </c:pt>
                <c:pt idx="206">
                  <c:v>0.34318000000000032</c:v>
                </c:pt>
                <c:pt idx="207">
                  <c:v>0.34490000000000032</c:v>
                </c:pt>
                <c:pt idx="208">
                  <c:v>0.33505000000000745</c:v>
                </c:pt>
                <c:pt idx="209">
                  <c:v>0.32529000000000002</c:v>
                </c:pt>
                <c:pt idx="210">
                  <c:v>0.33288000000001389</c:v>
                </c:pt>
                <c:pt idx="211">
                  <c:v>0.33656000000000857</c:v>
                </c:pt>
                <c:pt idx="212">
                  <c:v>0.32998000000001176</c:v>
                </c:pt>
                <c:pt idx="213">
                  <c:v>0.32555000000000694</c:v>
                </c:pt>
                <c:pt idx="214">
                  <c:v>0.32539000000000734</c:v>
                </c:pt>
                <c:pt idx="215">
                  <c:v>0.32822000000000734</c:v>
                </c:pt>
                <c:pt idx="216">
                  <c:v>0.31448000000000997</c:v>
                </c:pt>
                <c:pt idx="217">
                  <c:v>0.30917000000000538</c:v>
                </c:pt>
                <c:pt idx="218">
                  <c:v>0.28868000000000038</c:v>
                </c:pt>
                <c:pt idx="219">
                  <c:v>0.304680000000007</c:v>
                </c:pt>
                <c:pt idx="220">
                  <c:v>0.29586000000000734</c:v>
                </c:pt>
                <c:pt idx="221">
                  <c:v>0.27549000000000001</c:v>
                </c:pt>
                <c:pt idx="222">
                  <c:v>0.28693000000000002</c:v>
                </c:pt>
                <c:pt idx="223">
                  <c:v>0.27993000000000001</c:v>
                </c:pt>
                <c:pt idx="224">
                  <c:v>0.28259000000000001</c:v>
                </c:pt>
                <c:pt idx="225">
                  <c:v>0.28434000000000031</c:v>
                </c:pt>
                <c:pt idx="226">
                  <c:v>0.27047000000000032</c:v>
                </c:pt>
                <c:pt idx="227">
                  <c:v>0.25669000000000003</c:v>
                </c:pt>
                <c:pt idx="228">
                  <c:v>0.26468000000000008</c:v>
                </c:pt>
                <c:pt idx="229">
                  <c:v>0.26351000000000002</c:v>
                </c:pt>
                <c:pt idx="230">
                  <c:v>0.26017000000000001</c:v>
                </c:pt>
                <c:pt idx="231">
                  <c:v>0.25260000000000005</c:v>
                </c:pt>
                <c:pt idx="232">
                  <c:v>0.25034000000000001</c:v>
                </c:pt>
                <c:pt idx="233">
                  <c:v>0.25228999999999996</c:v>
                </c:pt>
                <c:pt idx="234">
                  <c:v>0.25266</c:v>
                </c:pt>
                <c:pt idx="235">
                  <c:v>0.24478000000000041</c:v>
                </c:pt>
                <c:pt idx="236">
                  <c:v>0.23737</c:v>
                </c:pt>
                <c:pt idx="237">
                  <c:v>0.23605999999999999</c:v>
                </c:pt>
                <c:pt idx="238">
                  <c:v>0.22896000000000041</c:v>
                </c:pt>
                <c:pt idx="239">
                  <c:v>0.22578000000000001</c:v>
                </c:pt>
                <c:pt idx="240">
                  <c:v>0.23476000000000041</c:v>
                </c:pt>
                <c:pt idx="241">
                  <c:v>0.23780999999999999</c:v>
                </c:pt>
                <c:pt idx="242">
                  <c:v>0.22943000000000024</c:v>
                </c:pt>
                <c:pt idx="243">
                  <c:v>0.22772999999999999</c:v>
                </c:pt>
                <c:pt idx="244">
                  <c:v>0.22109000000000001</c:v>
                </c:pt>
                <c:pt idx="245">
                  <c:v>0.21778000000000144</c:v>
                </c:pt>
                <c:pt idx="246">
                  <c:v>0.20881000000000041</c:v>
                </c:pt>
                <c:pt idx="247">
                  <c:v>0.2321</c:v>
                </c:pt>
                <c:pt idx="248">
                  <c:v>0.21807000000000001</c:v>
                </c:pt>
                <c:pt idx="249">
                  <c:v>0.20818999999999999</c:v>
                </c:pt>
                <c:pt idx="250">
                  <c:v>0.21728000000000094</c:v>
                </c:pt>
                <c:pt idx="251">
                  <c:v>0.21750000000000044</c:v>
                </c:pt>
                <c:pt idx="252">
                  <c:v>0.20272000000000001</c:v>
                </c:pt>
                <c:pt idx="253">
                  <c:v>0.19825000000000001</c:v>
                </c:pt>
                <c:pt idx="254">
                  <c:v>0.21078000000000024</c:v>
                </c:pt>
                <c:pt idx="255">
                  <c:v>0.20462</c:v>
                </c:pt>
                <c:pt idx="256">
                  <c:v>0.20948000000000044</c:v>
                </c:pt>
                <c:pt idx="257">
                  <c:v>0.19830999999999999</c:v>
                </c:pt>
                <c:pt idx="258">
                  <c:v>0.19597000000000001</c:v>
                </c:pt>
                <c:pt idx="259">
                  <c:v>0.19781000000000001</c:v>
                </c:pt>
                <c:pt idx="260">
                  <c:v>0.19664000000000001</c:v>
                </c:pt>
                <c:pt idx="261">
                  <c:v>0.19583999999999999</c:v>
                </c:pt>
                <c:pt idx="262">
                  <c:v>0.19098999999999999</c:v>
                </c:pt>
                <c:pt idx="263">
                  <c:v>0.20215</c:v>
                </c:pt>
                <c:pt idx="264">
                  <c:v>0.20326000000000041</c:v>
                </c:pt>
                <c:pt idx="265">
                  <c:v>0.20925000000000021</c:v>
                </c:pt>
                <c:pt idx="266">
                  <c:v>0.20122999999999999</c:v>
                </c:pt>
                <c:pt idx="267">
                  <c:v>0.20790000000000144</c:v>
                </c:pt>
                <c:pt idx="268">
                  <c:v>0.19395999999999999</c:v>
                </c:pt>
                <c:pt idx="269">
                  <c:v>0.17965</c:v>
                </c:pt>
                <c:pt idx="270">
                  <c:v>0.18747000000000041</c:v>
                </c:pt>
                <c:pt idx="271">
                  <c:v>0.19472999999999999</c:v>
                </c:pt>
                <c:pt idx="272">
                  <c:v>0.18612000000000001</c:v>
                </c:pt>
                <c:pt idx="273">
                  <c:v>0.18928000000000345</c:v>
                </c:pt>
                <c:pt idx="274">
                  <c:v>0.19242000000000001</c:v>
                </c:pt>
                <c:pt idx="275">
                  <c:v>0.18215999999999999</c:v>
                </c:pt>
                <c:pt idx="276">
                  <c:v>0.19192000000000001</c:v>
                </c:pt>
                <c:pt idx="277">
                  <c:v>0.20227999999999999</c:v>
                </c:pt>
                <c:pt idx="278">
                  <c:v>0.18637999999999999</c:v>
                </c:pt>
                <c:pt idx="279">
                  <c:v>0.20093000000000041</c:v>
                </c:pt>
                <c:pt idx="280">
                  <c:v>0.18528000000000044</c:v>
                </c:pt>
                <c:pt idx="281">
                  <c:v>0.19056999999999999</c:v>
                </c:pt>
                <c:pt idx="282">
                  <c:v>0.20280000000000001</c:v>
                </c:pt>
                <c:pt idx="283">
                  <c:v>0.19263</c:v>
                </c:pt>
                <c:pt idx="284">
                  <c:v>0.18440000000000392</c:v>
                </c:pt>
                <c:pt idx="285">
                  <c:v>0.20021000000000044</c:v>
                </c:pt>
                <c:pt idx="286">
                  <c:v>0.21939000000000144</c:v>
                </c:pt>
                <c:pt idx="287">
                  <c:v>0.19789999999999999</c:v>
                </c:pt>
                <c:pt idx="288">
                  <c:v>0.20925000000000021</c:v>
                </c:pt>
                <c:pt idx="289">
                  <c:v>0.18399000000000448</c:v>
                </c:pt>
                <c:pt idx="290">
                  <c:v>0.20472000000000001</c:v>
                </c:pt>
                <c:pt idx="291">
                  <c:v>0.19509000000000001</c:v>
                </c:pt>
                <c:pt idx="292">
                  <c:v>0.19336</c:v>
                </c:pt>
                <c:pt idx="293">
                  <c:v>0.20149000000000244</c:v>
                </c:pt>
                <c:pt idx="294">
                  <c:v>0.21287</c:v>
                </c:pt>
                <c:pt idx="295">
                  <c:v>0.19633</c:v>
                </c:pt>
                <c:pt idx="296">
                  <c:v>0.21841000000000532</c:v>
                </c:pt>
                <c:pt idx="297">
                  <c:v>0.21398000000000345</c:v>
                </c:pt>
                <c:pt idx="298">
                  <c:v>0.21026000000000244</c:v>
                </c:pt>
                <c:pt idx="299">
                  <c:v>0.20788999999999999</c:v>
                </c:pt>
                <c:pt idx="300">
                  <c:v>0.20873000000000044</c:v>
                </c:pt>
                <c:pt idx="301">
                  <c:v>0.21855000000000024</c:v>
                </c:pt>
                <c:pt idx="302">
                  <c:v>0.24668000000000001</c:v>
                </c:pt>
                <c:pt idx="303">
                  <c:v>0.24498000000000345</c:v>
                </c:pt>
                <c:pt idx="304">
                  <c:v>0.24306000000000041</c:v>
                </c:pt>
                <c:pt idx="305">
                  <c:v>0.22883999999999999</c:v>
                </c:pt>
                <c:pt idx="306">
                  <c:v>0.23427999999999999</c:v>
                </c:pt>
                <c:pt idx="307">
                  <c:v>0.22980999999999999</c:v>
                </c:pt>
                <c:pt idx="308">
                  <c:v>0.24657999999999999</c:v>
                </c:pt>
                <c:pt idx="309">
                  <c:v>0.21975000000000044</c:v>
                </c:pt>
                <c:pt idx="310">
                  <c:v>0.23382</c:v>
                </c:pt>
                <c:pt idx="311">
                  <c:v>0.24421000000000406</c:v>
                </c:pt>
                <c:pt idx="312">
                  <c:v>0.23511000000000001</c:v>
                </c:pt>
                <c:pt idx="313">
                  <c:v>0.24705000000000021</c:v>
                </c:pt>
                <c:pt idx="314">
                  <c:v>0.25018000000000001</c:v>
                </c:pt>
                <c:pt idx="315">
                  <c:v>0.25016000000000005</c:v>
                </c:pt>
                <c:pt idx="316">
                  <c:v>0.28026000000000001</c:v>
                </c:pt>
                <c:pt idx="317">
                  <c:v>0.25917000000000001</c:v>
                </c:pt>
                <c:pt idx="318">
                  <c:v>0.27714</c:v>
                </c:pt>
                <c:pt idx="319">
                  <c:v>0.28310000000000002</c:v>
                </c:pt>
                <c:pt idx="320">
                  <c:v>0.25942000000000032</c:v>
                </c:pt>
                <c:pt idx="321">
                  <c:v>0.29510000000000008</c:v>
                </c:pt>
                <c:pt idx="322">
                  <c:v>0.27323000000000003</c:v>
                </c:pt>
                <c:pt idx="323">
                  <c:v>0.28513000000000011</c:v>
                </c:pt>
                <c:pt idx="324">
                  <c:v>0.29995000000000038</c:v>
                </c:pt>
                <c:pt idx="325">
                  <c:v>0.27956000000000031</c:v>
                </c:pt>
                <c:pt idx="326">
                  <c:v>0.29921000000000031</c:v>
                </c:pt>
                <c:pt idx="327">
                  <c:v>0.31464000000000031</c:v>
                </c:pt>
                <c:pt idx="328">
                  <c:v>0.26625000000000004</c:v>
                </c:pt>
                <c:pt idx="329">
                  <c:v>0.32805000000000728</c:v>
                </c:pt>
                <c:pt idx="330">
                  <c:v>0.33137000000001193</c:v>
                </c:pt>
                <c:pt idx="331">
                  <c:v>0.31726000000000032</c:v>
                </c:pt>
                <c:pt idx="332">
                  <c:v>0.30961000000000038</c:v>
                </c:pt>
                <c:pt idx="333">
                  <c:v>0.33383000000000762</c:v>
                </c:pt>
                <c:pt idx="334">
                  <c:v>0.29608000000000734</c:v>
                </c:pt>
                <c:pt idx="335">
                  <c:v>0.34320000000000001</c:v>
                </c:pt>
                <c:pt idx="336">
                  <c:v>0.32847000000001048</c:v>
                </c:pt>
                <c:pt idx="337">
                  <c:v>0.36345000000000038</c:v>
                </c:pt>
                <c:pt idx="338">
                  <c:v>0.37087000000000975</c:v>
                </c:pt>
                <c:pt idx="339">
                  <c:v>0.30100000000000032</c:v>
                </c:pt>
                <c:pt idx="340">
                  <c:v>0.3654200000000084</c:v>
                </c:pt>
                <c:pt idx="341">
                  <c:v>0.3555200000000065</c:v>
                </c:pt>
                <c:pt idx="342">
                  <c:v>0.33424000000000031</c:v>
                </c:pt>
                <c:pt idx="343">
                  <c:v>0.37429000000000001</c:v>
                </c:pt>
                <c:pt idx="344">
                  <c:v>0.39264000000000032</c:v>
                </c:pt>
                <c:pt idx="345">
                  <c:v>0.37958000000000897</c:v>
                </c:pt>
                <c:pt idx="346">
                  <c:v>0.40818000000000032</c:v>
                </c:pt>
                <c:pt idx="347">
                  <c:v>0.35256000000000032</c:v>
                </c:pt>
                <c:pt idx="348">
                  <c:v>0.39188000000001338</c:v>
                </c:pt>
                <c:pt idx="349">
                  <c:v>0.40531000000000661</c:v>
                </c:pt>
                <c:pt idx="350">
                  <c:v>0.40535000000000032</c:v>
                </c:pt>
                <c:pt idx="351">
                  <c:v>0.41514000000000001</c:v>
                </c:pt>
                <c:pt idx="352">
                  <c:v>0.45022000000000001</c:v>
                </c:pt>
                <c:pt idx="353">
                  <c:v>0.42798000000000885</c:v>
                </c:pt>
                <c:pt idx="354">
                  <c:v>0.39925000000000038</c:v>
                </c:pt>
                <c:pt idx="355">
                  <c:v>0.44527</c:v>
                </c:pt>
                <c:pt idx="356">
                  <c:v>0.43352000000000773</c:v>
                </c:pt>
                <c:pt idx="357">
                  <c:v>0.45866000000000001</c:v>
                </c:pt>
                <c:pt idx="358">
                  <c:v>0.49035000000000722</c:v>
                </c:pt>
                <c:pt idx="359">
                  <c:v>0.50278</c:v>
                </c:pt>
                <c:pt idx="360">
                  <c:v>0.47190000000000032</c:v>
                </c:pt>
                <c:pt idx="361">
                  <c:v>0.47835000000000188</c:v>
                </c:pt>
                <c:pt idx="362">
                  <c:v>0.47512000000000032</c:v>
                </c:pt>
                <c:pt idx="363">
                  <c:v>0.44378999999999996</c:v>
                </c:pt>
                <c:pt idx="364">
                  <c:v>0.48746000000000672</c:v>
                </c:pt>
                <c:pt idx="365">
                  <c:v>0.49186000000000818</c:v>
                </c:pt>
                <c:pt idx="366">
                  <c:v>0.50160000000000005</c:v>
                </c:pt>
                <c:pt idx="367">
                  <c:v>0.45748000000000238</c:v>
                </c:pt>
                <c:pt idx="368">
                  <c:v>0.55659999999999998</c:v>
                </c:pt>
                <c:pt idx="369">
                  <c:v>0.55988000000000004</c:v>
                </c:pt>
                <c:pt idx="370">
                  <c:v>0.62858999999999998</c:v>
                </c:pt>
                <c:pt idx="371">
                  <c:v>0.4747300000000001</c:v>
                </c:pt>
                <c:pt idx="372">
                  <c:v>0.59435999999999956</c:v>
                </c:pt>
                <c:pt idx="373">
                  <c:v>0.54700000000000004</c:v>
                </c:pt>
                <c:pt idx="374">
                  <c:v>0.54649000000000003</c:v>
                </c:pt>
                <c:pt idx="375">
                  <c:v>0.56747000000000003</c:v>
                </c:pt>
                <c:pt idx="376">
                  <c:v>0.56396999999999997</c:v>
                </c:pt>
                <c:pt idx="377">
                  <c:v>0.5867</c:v>
                </c:pt>
                <c:pt idx="378">
                  <c:v>0.58657999999998856</c:v>
                </c:pt>
                <c:pt idx="379">
                  <c:v>0.6097200000000168</c:v>
                </c:pt>
                <c:pt idx="380">
                  <c:v>0.64212000000001501</c:v>
                </c:pt>
              </c:numCache>
            </c:numRef>
          </c:yVal>
          <c:smooth val="1"/>
          <c:extLst xmlns:c16r2="http://schemas.microsoft.com/office/drawing/2015/06/chart">
            <c:ext xmlns:c16="http://schemas.microsoft.com/office/drawing/2014/chart" uri="{C3380CC4-5D6E-409C-BE32-E72D297353CC}">
              <c16:uniqueId val="{00000006-9B91-44AE-B299-13F4A670C957}"/>
            </c:ext>
          </c:extLst>
        </c:ser>
        <c:ser>
          <c:idx val="7"/>
          <c:order val="7"/>
          <c:tx>
            <c:v>DCM Fuming cycle 4</c:v>
          </c:tx>
          <c:marker>
            <c:symbol val="none"/>
          </c:marker>
          <c:xVal>
            <c:numRef>
              <c:f>工作表1!$P$2:$P$382</c:f>
              <c:numCache>
                <c:formatCode>General</c:formatCode>
                <c:ptCount val="381"/>
                <c:pt idx="0">
                  <c:v>440</c:v>
                </c:pt>
                <c:pt idx="1">
                  <c:v>441</c:v>
                </c:pt>
                <c:pt idx="2">
                  <c:v>442</c:v>
                </c:pt>
                <c:pt idx="3">
                  <c:v>443</c:v>
                </c:pt>
                <c:pt idx="4">
                  <c:v>444</c:v>
                </c:pt>
                <c:pt idx="5">
                  <c:v>445</c:v>
                </c:pt>
                <c:pt idx="6">
                  <c:v>446</c:v>
                </c:pt>
                <c:pt idx="7">
                  <c:v>447</c:v>
                </c:pt>
                <c:pt idx="8">
                  <c:v>448</c:v>
                </c:pt>
                <c:pt idx="9">
                  <c:v>449</c:v>
                </c:pt>
                <c:pt idx="10">
                  <c:v>450</c:v>
                </c:pt>
                <c:pt idx="11">
                  <c:v>451</c:v>
                </c:pt>
                <c:pt idx="12">
                  <c:v>452</c:v>
                </c:pt>
                <c:pt idx="13">
                  <c:v>453</c:v>
                </c:pt>
                <c:pt idx="14">
                  <c:v>454</c:v>
                </c:pt>
                <c:pt idx="15">
                  <c:v>455</c:v>
                </c:pt>
                <c:pt idx="16">
                  <c:v>456</c:v>
                </c:pt>
                <c:pt idx="17">
                  <c:v>457</c:v>
                </c:pt>
                <c:pt idx="18">
                  <c:v>458</c:v>
                </c:pt>
                <c:pt idx="19">
                  <c:v>459</c:v>
                </c:pt>
                <c:pt idx="20">
                  <c:v>460</c:v>
                </c:pt>
                <c:pt idx="21">
                  <c:v>461</c:v>
                </c:pt>
                <c:pt idx="22">
                  <c:v>462</c:v>
                </c:pt>
                <c:pt idx="23">
                  <c:v>463</c:v>
                </c:pt>
                <c:pt idx="24">
                  <c:v>464</c:v>
                </c:pt>
                <c:pt idx="25">
                  <c:v>465</c:v>
                </c:pt>
                <c:pt idx="26">
                  <c:v>466</c:v>
                </c:pt>
                <c:pt idx="27">
                  <c:v>467</c:v>
                </c:pt>
                <c:pt idx="28">
                  <c:v>468</c:v>
                </c:pt>
                <c:pt idx="29">
                  <c:v>469</c:v>
                </c:pt>
                <c:pt idx="30">
                  <c:v>470</c:v>
                </c:pt>
                <c:pt idx="31">
                  <c:v>471</c:v>
                </c:pt>
                <c:pt idx="32">
                  <c:v>472</c:v>
                </c:pt>
                <c:pt idx="33">
                  <c:v>473</c:v>
                </c:pt>
                <c:pt idx="34">
                  <c:v>474</c:v>
                </c:pt>
                <c:pt idx="35">
                  <c:v>475</c:v>
                </c:pt>
                <c:pt idx="36">
                  <c:v>476</c:v>
                </c:pt>
                <c:pt idx="37">
                  <c:v>477</c:v>
                </c:pt>
                <c:pt idx="38">
                  <c:v>478</c:v>
                </c:pt>
                <c:pt idx="39">
                  <c:v>479</c:v>
                </c:pt>
                <c:pt idx="40">
                  <c:v>480</c:v>
                </c:pt>
                <c:pt idx="41">
                  <c:v>481</c:v>
                </c:pt>
                <c:pt idx="42">
                  <c:v>482</c:v>
                </c:pt>
                <c:pt idx="43">
                  <c:v>483</c:v>
                </c:pt>
                <c:pt idx="44">
                  <c:v>484</c:v>
                </c:pt>
                <c:pt idx="45">
                  <c:v>485</c:v>
                </c:pt>
                <c:pt idx="46">
                  <c:v>486</c:v>
                </c:pt>
                <c:pt idx="47">
                  <c:v>487</c:v>
                </c:pt>
                <c:pt idx="48">
                  <c:v>488</c:v>
                </c:pt>
                <c:pt idx="49">
                  <c:v>489</c:v>
                </c:pt>
                <c:pt idx="50">
                  <c:v>490</c:v>
                </c:pt>
                <c:pt idx="51">
                  <c:v>491</c:v>
                </c:pt>
                <c:pt idx="52">
                  <c:v>492</c:v>
                </c:pt>
                <c:pt idx="53">
                  <c:v>493</c:v>
                </c:pt>
                <c:pt idx="54">
                  <c:v>494</c:v>
                </c:pt>
                <c:pt idx="55">
                  <c:v>495</c:v>
                </c:pt>
                <c:pt idx="56">
                  <c:v>496</c:v>
                </c:pt>
                <c:pt idx="57">
                  <c:v>497</c:v>
                </c:pt>
                <c:pt idx="58">
                  <c:v>498</c:v>
                </c:pt>
                <c:pt idx="59">
                  <c:v>499</c:v>
                </c:pt>
                <c:pt idx="60">
                  <c:v>500</c:v>
                </c:pt>
                <c:pt idx="61">
                  <c:v>501</c:v>
                </c:pt>
                <c:pt idx="62">
                  <c:v>502</c:v>
                </c:pt>
                <c:pt idx="63">
                  <c:v>503</c:v>
                </c:pt>
                <c:pt idx="64">
                  <c:v>504</c:v>
                </c:pt>
                <c:pt idx="65">
                  <c:v>505</c:v>
                </c:pt>
                <c:pt idx="66">
                  <c:v>506</c:v>
                </c:pt>
                <c:pt idx="67">
                  <c:v>507</c:v>
                </c:pt>
                <c:pt idx="68">
                  <c:v>508</c:v>
                </c:pt>
                <c:pt idx="69">
                  <c:v>509</c:v>
                </c:pt>
                <c:pt idx="70">
                  <c:v>510</c:v>
                </c:pt>
                <c:pt idx="71">
                  <c:v>511</c:v>
                </c:pt>
                <c:pt idx="72">
                  <c:v>512</c:v>
                </c:pt>
                <c:pt idx="73">
                  <c:v>513</c:v>
                </c:pt>
                <c:pt idx="74">
                  <c:v>514</c:v>
                </c:pt>
                <c:pt idx="75">
                  <c:v>515</c:v>
                </c:pt>
                <c:pt idx="76">
                  <c:v>516</c:v>
                </c:pt>
                <c:pt idx="77">
                  <c:v>517</c:v>
                </c:pt>
                <c:pt idx="78">
                  <c:v>518</c:v>
                </c:pt>
                <c:pt idx="79">
                  <c:v>519</c:v>
                </c:pt>
                <c:pt idx="80">
                  <c:v>520</c:v>
                </c:pt>
                <c:pt idx="81">
                  <c:v>521</c:v>
                </c:pt>
                <c:pt idx="82">
                  <c:v>522</c:v>
                </c:pt>
                <c:pt idx="83">
                  <c:v>523</c:v>
                </c:pt>
                <c:pt idx="84">
                  <c:v>524</c:v>
                </c:pt>
                <c:pt idx="85">
                  <c:v>525</c:v>
                </c:pt>
                <c:pt idx="86">
                  <c:v>526</c:v>
                </c:pt>
                <c:pt idx="87">
                  <c:v>527</c:v>
                </c:pt>
                <c:pt idx="88">
                  <c:v>528</c:v>
                </c:pt>
                <c:pt idx="89">
                  <c:v>529</c:v>
                </c:pt>
                <c:pt idx="90">
                  <c:v>530</c:v>
                </c:pt>
                <c:pt idx="91">
                  <c:v>531</c:v>
                </c:pt>
                <c:pt idx="92">
                  <c:v>532</c:v>
                </c:pt>
                <c:pt idx="93">
                  <c:v>533</c:v>
                </c:pt>
                <c:pt idx="94">
                  <c:v>534</c:v>
                </c:pt>
                <c:pt idx="95">
                  <c:v>535</c:v>
                </c:pt>
                <c:pt idx="96">
                  <c:v>536</c:v>
                </c:pt>
                <c:pt idx="97">
                  <c:v>537</c:v>
                </c:pt>
                <c:pt idx="98">
                  <c:v>538</c:v>
                </c:pt>
                <c:pt idx="99">
                  <c:v>539</c:v>
                </c:pt>
                <c:pt idx="100">
                  <c:v>540</c:v>
                </c:pt>
                <c:pt idx="101">
                  <c:v>541</c:v>
                </c:pt>
                <c:pt idx="102">
                  <c:v>542</c:v>
                </c:pt>
                <c:pt idx="103">
                  <c:v>543</c:v>
                </c:pt>
                <c:pt idx="104">
                  <c:v>544</c:v>
                </c:pt>
                <c:pt idx="105">
                  <c:v>545</c:v>
                </c:pt>
                <c:pt idx="106">
                  <c:v>546</c:v>
                </c:pt>
                <c:pt idx="107">
                  <c:v>547</c:v>
                </c:pt>
                <c:pt idx="108">
                  <c:v>548</c:v>
                </c:pt>
                <c:pt idx="109">
                  <c:v>549</c:v>
                </c:pt>
                <c:pt idx="110">
                  <c:v>550</c:v>
                </c:pt>
                <c:pt idx="111">
                  <c:v>551</c:v>
                </c:pt>
                <c:pt idx="112">
                  <c:v>552</c:v>
                </c:pt>
                <c:pt idx="113">
                  <c:v>553</c:v>
                </c:pt>
                <c:pt idx="114">
                  <c:v>554</c:v>
                </c:pt>
                <c:pt idx="115">
                  <c:v>555</c:v>
                </c:pt>
                <c:pt idx="116">
                  <c:v>556</c:v>
                </c:pt>
                <c:pt idx="117">
                  <c:v>557</c:v>
                </c:pt>
                <c:pt idx="118">
                  <c:v>558</c:v>
                </c:pt>
                <c:pt idx="119">
                  <c:v>559</c:v>
                </c:pt>
                <c:pt idx="120">
                  <c:v>560</c:v>
                </c:pt>
                <c:pt idx="121">
                  <c:v>561</c:v>
                </c:pt>
                <c:pt idx="122">
                  <c:v>562</c:v>
                </c:pt>
                <c:pt idx="123">
                  <c:v>563</c:v>
                </c:pt>
                <c:pt idx="124">
                  <c:v>564</c:v>
                </c:pt>
                <c:pt idx="125">
                  <c:v>565</c:v>
                </c:pt>
                <c:pt idx="126">
                  <c:v>566</c:v>
                </c:pt>
                <c:pt idx="127">
                  <c:v>567</c:v>
                </c:pt>
                <c:pt idx="128">
                  <c:v>568</c:v>
                </c:pt>
                <c:pt idx="129">
                  <c:v>569</c:v>
                </c:pt>
                <c:pt idx="130">
                  <c:v>570</c:v>
                </c:pt>
                <c:pt idx="131">
                  <c:v>571</c:v>
                </c:pt>
                <c:pt idx="132">
                  <c:v>572</c:v>
                </c:pt>
                <c:pt idx="133">
                  <c:v>573</c:v>
                </c:pt>
                <c:pt idx="134">
                  <c:v>574</c:v>
                </c:pt>
                <c:pt idx="135">
                  <c:v>575</c:v>
                </c:pt>
                <c:pt idx="136">
                  <c:v>576</c:v>
                </c:pt>
                <c:pt idx="137">
                  <c:v>577</c:v>
                </c:pt>
                <c:pt idx="138">
                  <c:v>578</c:v>
                </c:pt>
                <c:pt idx="139">
                  <c:v>579</c:v>
                </c:pt>
                <c:pt idx="140">
                  <c:v>580</c:v>
                </c:pt>
                <c:pt idx="141">
                  <c:v>581</c:v>
                </c:pt>
                <c:pt idx="142">
                  <c:v>582</c:v>
                </c:pt>
                <c:pt idx="143">
                  <c:v>583</c:v>
                </c:pt>
                <c:pt idx="144">
                  <c:v>584</c:v>
                </c:pt>
                <c:pt idx="145">
                  <c:v>585</c:v>
                </c:pt>
                <c:pt idx="146">
                  <c:v>586</c:v>
                </c:pt>
                <c:pt idx="147">
                  <c:v>587</c:v>
                </c:pt>
                <c:pt idx="148">
                  <c:v>588</c:v>
                </c:pt>
                <c:pt idx="149">
                  <c:v>589</c:v>
                </c:pt>
                <c:pt idx="150">
                  <c:v>590</c:v>
                </c:pt>
                <c:pt idx="151">
                  <c:v>591</c:v>
                </c:pt>
                <c:pt idx="152">
                  <c:v>592</c:v>
                </c:pt>
                <c:pt idx="153">
                  <c:v>593</c:v>
                </c:pt>
                <c:pt idx="154">
                  <c:v>594</c:v>
                </c:pt>
                <c:pt idx="155">
                  <c:v>595</c:v>
                </c:pt>
                <c:pt idx="156">
                  <c:v>596</c:v>
                </c:pt>
                <c:pt idx="157">
                  <c:v>597</c:v>
                </c:pt>
                <c:pt idx="158">
                  <c:v>598</c:v>
                </c:pt>
                <c:pt idx="159">
                  <c:v>599</c:v>
                </c:pt>
                <c:pt idx="160">
                  <c:v>600</c:v>
                </c:pt>
                <c:pt idx="161">
                  <c:v>601</c:v>
                </c:pt>
                <c:pt idx="162">
                  <c:v>602</c:v>
                </c:pt>
                <c:pt idx="163">
                  <c:v>603</c:v>
                </c:pt>
                <c:pt idx="164">
                  <c:v>604</c:v>
                </c:pt>
                <c:pt idx="165">
                  <c:v>605</c:v>
                </c:pt>
                <c:pt idx="166">
                  <c:v>606</c:v>
                </c:pt>
                <c:pt idx="167">
                  <c:v>607</c:v>
                </c:pt>
                <c:pt idx="168">
                  <c:v>608</c:v>
                </c:pt>
                <c:pt idx="169">
                  <c:v>609</c:v>
                </c:pt>
                <c:pt idx="170">
                  <c:v>610</c:v>
                </c:pt>
                <c:pt idx="171">
                  <c:v>611</c:v>
                </c:pt>
                <c:pt idx="172">
                  <c:v>612</c:v>
                </c:pt>
                <c:pt idx="173">
                  <c:v>613</c:v>
                </c:pt>
                <c:pt idx="174">
                  <c:v>614</c:v>
                </c:pt>
                <c:pt idx="175">
                  <c:v>615</c:v>
                </c:pt>
                <c:pt idx="176">
                  <c:v>616</c:v>
                </c:pt>
                <c:pt idx="177">
                  <c:v>617</c:v>
                </c:pt>
                <c:pt idx="178">
                  <c:v>618</c:v>
                </c:pt>
                <c:pt idx="179">
                  <c:v>619</c:v>
                </c:pt>
                <c:pt idx="180">
                  <c:v>620</c:v>
                </c:pt>
                <c:pt idx="181">
                  <c:v>621</c:v>
                </c:pt>
                <c:pt idx="182">
                  <c:v>622</c:v>
                </c:pt>
                <c:pt idx="183">
                  <c:v>623</c:v>
                </c:pt>
                <c:pt idx="184">
                  <c:v>624</c:v>
                </c:pt>
                <c:pt idx="185">
                  <c:v>625</c:v>
                </c:pt>
                <c:pt idx="186">
                  <c:v>626</c:v>
                </c:pt>
                <c:pt idx="187">
                  <c:v>627</c:v>
                </c:pt>
                <c:pt idx="188">
                  <c:v>628</c:v>
                </c:pt>
                <c:pt idx="189">
                  <c:v>629</c:v>
                </c:pt>
                <c:pt idx="190">
                  <c:v>630</c:v>
                </c:pt>
                <c:pt idx="191">
                  <c:v>631</c:v>
                </c:pt>
                <c:pt idx="192">
                  <c:v>632</c:v>
                </c:pt>
                <c:pt idx="193">
                  <c:v>633</c:v>
                </c:pt>
                <c:pt idx="194">
                  <c:v>634</c:v>
                </c:pt>
                <c:pt idx="195">
                  <c:v>635</c:v>
                </c:pt>
                <c:pt idx="196">
                  <c:v>636</c:v>
                </c:pt>
                <c:pt idx="197">
                  <c:v>637</c:v>
                </c:pt>
                <c:pt idx="198">
                  <c:v>638</c:v>
                </c:pt>
                <c:pt idx="199">
                  <c:v>639</c:v>
                </c:pt>
                <c:pt idx="200">
                  <c:v>640</c:v>
                </c:pt>
                <c:pt idx="201">
                  <c:v>641</c:v>
                </c:pt>
                <c:pt idx="202">
                  <c:v>642</c:v>
                </c:pt>
                <c:pt idx="203">
                  <c:v>643</c:v>
                </c:pt>
                <c:pt idx="204">
                  <c:v>644</c:v>
                </c:pt>
                <c:pt idx="205">
                  <c:v>645</c:v>
                </c:pt>
                <c:pt idx="206">
                  <c:v>646</c:v>
                </c:pt>
                <c:pt idx="207">
                  <c:v>647</c:v>
                </c:pt>
                <c:pt idx="208">
                  <c:v>648</c:v>
                </c:pt>
                <c:pt idx="209">
                  <c:v>649</c:v>
                </c:pt>
                <c:pt idx="210">
                  <c:v>650</c:v>
                </c:pt>
                <c:pt idx="211">
                  <c:v>651</c:v>
                </c:pt>
                <c:pt idx="212">
                  <c:v>652</c:v>
                </c:pt>
                <c:pt idx="213">
                  <c:v>653</c:v>
                </c:pt>
                <c:pt idx="214">
                  <c:v>654</c:v>
                </c:pt>
                <c:pt idx="215">
                  <c:v>655</c:v>
                </c:pt>
                <c:pt idx="216">
                  <c:v>656</c:v>
                </c:pt>
                <c:pt idx="217">
                  <c:v>657</c:v>
                </c:pt>
                <c:pt idx="218">
                  <c:v>658</c:v>
                </c:pt>
                <c:pt idx="219">
                  <c:v>659</c:v>
                </c:pt>
                <c:pt idx="220">
                  <c:v>660</c:v>
                </c:pt>
                <c:pt idx="221">
                  <c:v>661</c:v>
                </c:pt>
                <c:pt idx="222">
                  <c:v>662</c:v>
                </c:pt>
                <c:pt idx="223">
                  <c:v>663</c:v>
                </c:pt>
                <c:pt idx="224">
                  <c:v>664</c:v>
                </c:pt>
                <c:pt idx="225">
                  <c:v>665</c:v>
                </c:pt>
                <c:pt idx="226">
                  <c:v>666</c:v>
                </c:pt>
                <c:pt idx="227">
                  <c:v>667</c:v>
                </c:pt>
                <c:pt idx="228">
                  <c:v>668</c:v>
                </c:pt>
                <c:pt idx="229">
                  <c:v>669</c:v>
                </c:pt>
                <c:pt idx="230">
                  <c:v>670</c:v>
                </c:pt>
                <c:pt idx="231">
                  <c:v>671</c:v>
                </c:pt>
                <c:pt idx="232">
                  <c:v>672</c:v>
                </c:pt>
                <c:pt idx="233">
                  <c:v>673</c:v>
                </c:pt>
                <c:pt idx="234">
                  <c:v>674</c:v>
                </c:pt>
                <c:pt idx="235">
                  <c:v>675</c:v>
                </c:pt>
                <c:pt idx="236">
                  <c:v>676</c:v>
                </c:pt>
                <c:pt idx="237">
                  <c:v>677</c:v>
                </c:pt>
                <c:pt idx="238">
                  <c:v>678</c:v>
                </c:pt>
                <c:pt idx="239">
                  <c:v>679</c:v>
                </c:pt>
                <c:pt idx="240">
                  <c:v>680</c:v>
                </c:pt>
                <c:pt idx="241">
                  <c:v>681</c:v>
                </c:pt>
                <c:pt idx="242">
                  <c:v>682</c:v>
                </c:pt>
                <c:pt idx="243">
                  <c:v>683</c:v>
                </c:pt>
                <c:pt idx="244">
                  <c:v>684</c:v>
                </c:pt>
                <c:pt idx="245">
                  <c:v>685</c:v>
                </c:pt>
                <c:pt idx="246">
                  <c:v>686</c:v>
                </c:pt>
                <c:pt idx="247">
                  <c:v>687</c:v>
                </c:pt>
                <c:pt idx="248">
                  <c:v>688</c:v>
                </c:pt>
                <c:pt idx="249">
                  <c:v>689</c:v>
                </c:pt>
                <c:pt idx="250">
                  <c:v>690</c:v>
                </c:pt>
                <c:pt idx="251">
                  <c:v>691</c:v>
                </c:pt>
                <c:pt idx="252">
                  <c:v>692</c:v>
                </c:pt>
                <c:pt idx="253">
                  <c:v>693</c:v>
                </c:pt>
                <c:pt idx="254">
                  <c:v>694</c:v>
                </c:pt>
                <c:pt idx="255">
                  <c:v>695</c:v>
                </c:pt>
                <c:pt idx="256">
                  <c:v>696</c:v>
                </c:pt>
                <c:pt idx="257">
                  <c:v>697</c:v>
                </c:pt>
                <c:pt idx="258">
                  <c:v>698</c:v>
                </c:pt>
                <c:pt idx="259">
                  <c:v>699</c:v>
                </c:pt>
                <c:pt idx="260">
                  <c:v>700</c:v>
                </c:pt>
                <c:pt idx="261">
                  <c:v>701</c:v>
                </c:pt>
                <c:pt idx="262">
                  <c:v>702</c:v>
                </c:pt>
                <c:pt idx="263">
                  <c:v>703</c:v>
                </c:pt>
                <c:pt idx="264">
                  <c:v>704</c:v>
                </c:pt>
                <c:pt idx="265">
                  <c:v>705</c:v>
                </c:pt>
                <c:pt idx="266">
                  <c:v>706</c:v>
                </c:pt>
                <c:pt idx="267">
                  <c:v>707</c:v>
                </c:pt>
                <c:pt idx="268">
                  <c:v>708</c:v>
                </c:pt>
                <c:pt idx="269">
                  <c:v>709</c:v>
                </c:pt>
                <c:pt idx="270">
                  <c:v>710</c:v>
                </c:pt>
                <c:pt idx="271">
                  <c:v>711</c:v>
                </c:pt>
                <c:pt idx="272">
                  <c:v>712</c:v>
                </c:pt>
                <c:pt idx="273">
                  <c:v>713</c:v>
                </c:pt>
                <c:pt idx="274">
                  <c:v>714</c:v>
                </c:pt>
                <c:pt idx="275">
                  <c:v>715</c:v>
                </c:pt>
                <c:pt idx="276">
                  <c:v>716</c:v>
                </c:pt>
                <c:pt idx="277">
                  <c:v>717</c:v>
                </c:pt>
                <c:pt idx="278">
                  <c:v>718</c:v>
                </c:pt>
                <c:pt idx="279">
                  <c:v>719</c:v>
                </c:pt>
                <c:pt idx="280">
                  <c:v>720</c:v>
                </c:pt>
                <c:pt idx="281">
                  <c:v>721</c:v>
                </c:pt>
                <c:pt idx="282">
                  <c:v>722</c:v>
                </c:pt>
                <c:pt idx="283">
                  <c:v>723</c:v>
                </c:pt>
                <c:pt idx="284">
                  <c:v>724</c:v>
                </c:pt>
                <c:pt idx="285">
                  <c:v>725</c:v>
                </c:pt>
                <c:pt idx="286">
                  <c:v>726</c:v>
                </c:pt>
                <c:pt idx="287">
                  <c:v>727</c:v>
                </c:pt>
                <c:pt idx="288">
                  <c:v>728</c:v>
                </c:pt>
                <c:pt idx="289">
                  <c:v>729</c:v>
                </c:pt>
                <c:pt idx="290">
                  <c:v>730</c:v>
                </c:pt>
                <c:pt idx="291">
                  <c:v>731</c:v>
                </c:pt>
                <c:pt idx="292">
                  <c:v>732</c:v>
                </c:pt>
                <c:pt idx="293">
                  <c:v>733</c:v>
                </c:pt>
                <c:pt idx="294">
                  <c:v>734</c:v>
                </c:pt>
                <c:pt idx="295">
                  <c:v>735</c:v>
                </c:pt>
                <c:pt idx="296">
                  <c:v>736</c:v>
                </c:pt>
                <c:pt idx="297">
                  <c:v>737</c:v>
                </c:pt>
                <c:pt idx="298">
                  <c:v>738</c:v>
                </c:pt>
                <c:pt idx="299">
                  <c:v>739</c:v>
                </c:pt>
                <c:pt idx="300">
                  <c:v>740</c:v>
                </c:pt>
                <c:pt idx="301">
                  <c:v>741</c:v>
                </c:pt>
                <c:pt idx="302">
                  <c:v>742</c:v>
                </c:pt>
                <c:pt idx="303">
                  <c:v>743</c:v>
                </c:pt>
                <c:pt idx="304">
                  <c:v>744</c:v>
                </c:pt>
                <c:pt idx="305">
                  <c:v>745</c:v>
                </c:pt>
                <c:pt idx="306">
                  <c:v>746</c:v>
                </c:pt>
                <c:pt idx="307">
                  <c:v>747</c:v>
                </c:pt>
                <c:pt idx="308">
                  <c:v>748</c:v>
                </c:pt>
                <c:pt idx="309">
                  <c:v>749</c:v>
                </c:pt>
                <c:pt idx="310">
                  <c:v>750</c:v>
                </c:pt>
                <c:pt idx="311">
                  <c:v>751</c:v>
                </c:pt>
                <c:pt idx="312">
                  <c:v>752</c:v>
                </c:pt>
                <c:pt idx="313">
                  <c:v>753</c:v>
                </c:pt>
                <c:pt idx="314">
                  <c:v>754</c:v>
                </c:pt>
                <c:pt idx="315">
                  <c:v>755</c:v>
                </c:pt>
                <c:pt idx="316">
                  <c:v>756</c:v>
                </c:pt>
                <c:pt idx="317">
                  <c:v>757</c:v>
                </c:pt>
                <c:pt idx="318">
                  <c:v>758</c:v>
                </c:pt>
                <c:pt idx="319">
                  <c:v>759</c:v>
                </c:pt>
                <c:pt idx="320">
                  <c:v>760</c:v>
                </c:pt>
                <c:pt idx="321">
                  <c:v>761</c:v>
                </c:pt>
                <c:pt idx="322">
                  <c:v>762</c:v>
                </c:pt>
                <c:pt idx="323">
                  <c:v>763</c:v>
                </c:pt>
                <c:pt idx="324">
                  <c:v>764</c:v>
                </c:pt>
                <c:pt idx="325">
                  <c:v>765</c:v>
                </c:pt>
                <c:pt idx="326">
                  <c:v>766</c:v>
                </c:pt>
                <c:pt idx="327">
                  <c:v>767</c:v>
                </c:pt>
                <c:pt idx="328">
                  <c:v>768</c:v>
                </c:pt>
                <c:pt idx="329">
                  <c:v>769</c:v>
                </c:pt>
                <c:pt idx="330">
                  <c:v>770</c:v>
                </c:pt>
                <c:pt idx="331">
                  <c:v>771</c:v>
                </c:pt>
                <c:pt idx="332">
                  <c:v>772</c:v>
                </c:pt>
                <c:pt idx="333">
                  <c:v>773</c:v>
                </c:pt>
                <c:pt idx="334">
                  <c:v>774</c:v>
                </c:pt>
                <c:pt idx="335">
                  <c:v>775</c:v>
                </c:pt>
                <c:pt idx="336">
                  <c:v>776</c:v>
                </c:pt>
                <c:pt idx="337">
                  <c:v>777</c:v>
                </c:pt>
                <c:pt idx="338">
                  <c:v>778</c:v>
                </c:pt>
                <c:pt idx="339">
                  <c:v>779</c:v>
                </c:pt>
                <c:pt idx="340">
                  <c:v>780</c:v>
                </c:pt>
                <c:pt idx="341">
                  <c:v>781</c:v>
                </c:pt>
                <c:pt idx="342">
                  <c:v>782</c:v>
                </c:pt>
                <c:pt idx="343">
                  <c:v>783</c:v>
                </c:pt>
                <c:pt idx="344">
                  <c:v>784</c:v>
                </c:pt>
                <c:pt idx="345">
                  <c:v>785</c:v>
                </c:pt>
                <c:pt idx="346">
                  <c:v>786</c:v>
                </c:pt>
                <c:pt idx="347">
                  <c:v>787</c:v>
                </c:pt>
                <c:pt idx="348">
                  <c:v>788</c:v>
                </c:pt>
                <c:pt idx="349">
                  <c:v>789</c:v>
                </c:pt>
                <c:pt idx="350">
                  <c:v>790</c:v>
                </c:pt>
                <c:pt idx="351">
                  <c:v>791</c:v>
                </c:pt>
                <c:pt idx="352">
                  <c:v>792</c:v>
                </c:pt>
                <c:pt idx="353">
                  <c:v>793</c:v>
                </c:pt>
                <c:pt idx="354">
                  <c:v>794</c:v>
                </c:pt>
                <c:pt idx="355">
                  <c:v>795</c:v>
                </c:pt>
                <c:pt idx="356">
                  <c:v>796</c:v>
                </c:pt>
                <c:pt idx="357">
                  <c:v>797</c:v>
                </c:pt>
                <c:pt idx="358">
                  <c:v>798</c:v>
                </c:pt>
                <c:pt idx="359">
                  <c:v>799</c:v>
                </c:pt>
                <c:pt idx="360">
                  <c:v>800</c:v>
                </c:pt>
                <c:pt idx="361">
                  <c:v>801</c:v>
                </c:pt>
                <c:pt idx="362">
                  <c:v>802</c:v>
                </c:pt>
                <c:pt idx="363">
                  <c:v>803</c:v>
                </c:pt>
                <c:pt idx="364">
                  <c:v>804</c:v>
                </c:pt>
                <c:pt idx="365">
                  <c:v>805</c:v>
                </c:pt>
                <c:pt idx="366">
                  <c:v>806</c:v>
                </c:pt>
                <c:pt idx="367">
                  <c:v>807</c:v>
                </c:pt>
                <c:pt idx="368">
                  <c:v>808</c:v>
                </c:pt>
                <c:pt idx="369">
                  <c:v>809</c:v>
                </c:pt>
                <c:pt idx="370">
                  <c:v>810</c:v>
                </c:pt>
                <c:pt idx="371">
                  <c:v>811</c:v>
                </c:pt>
                <c:pt idx="372">
                  <c:v>812</c:v>
                </c:pt>
                <c:pt idx="373">
                  <c:v>813</c:v>
                </c:pt>
                <c:pt idx="374">
                  <c:v>814</c:v>
                </c:pt>
                <c:pt idx="375">
                  <c:v>815</c:v>
                </c:pt>
                <c:pt idx="376">
                  <c:v>816</c:v>
                </c:pt>
                <c:pt idx="377">
                  <c:v>817</c:v>
                </c:pt>
                <c:pt idx="378">
                  <c:v>818</c:v>
                </c:pt>
                <c:pt idx="379">
                  <c:v>819</c:v>
                </c:pt>
                <c:pt idx="380">
                  <c:v>820</c:v>
                </c:pt>
              </c:numCache>
            </c:numRef>
          </c:xVal>
          <c:yVal>
            <c:numRef>
              <c:f>工作表1!$Q$2:$Q$382</c:f>
              <c:numCache>
                <c:formatCode>General</c:formatCode>
                <c:ptCount val="381"/>
                <c:pt idx="0">
                  <c:v>9.1700000000000028E-3</c:v>
                </c:pt>
                <c:pt idx="1">
                  <c:v>8.0000000000000227E-3</c:v>
                </c:pt>
                <c:pt idx="2">
                  <c:v>8.7300000000000034E-3</c:v>
                </c:pt>
                <c:pt idx="3">
                  <c:v>8.8500000000003264E-3</c:v>
                </c:pt>
                <c:pt idx="4">
                  <c:v>9.3200000000000227E-3</c:v>
                </c:pt>
                <c:pt idx="5">
                  <c:v>9.5100000000000028E-3</c:v>
                </c:pt>
                <c:pt idx="6">
                  <c:v>9.8700000000000766E-3</c:v>
                </c:pt>
                <c:pt idx="7">
                  <c:v>9.1300000000000027E-3</c:v>
                </c:pt>
                <c:pt idx="8">
                  <c:v>1.0540000000000023E-2</c:v>
                </c:pt>
                <c:pt idx="9">
                  <c:v>1.1450000000000005E-2</c:v>
                </c:pt>
                <c:pt idx="10">
                  <c:v>1.2300000000000005E-2</c:v>
                </c:pt>
                <c:pt idx="11">
                  <c:v>1.3599999999999998E-2</c:v>
                </c:pt>
                <c:pt idx="12">
                  <c:v>1.4930000000000001E-2</c:v>
                </c:pt>
                <c:pt idx="13">
                  <c:v>1.6990000000000043E-2</c:v>
                </c:pt>
                <c:pt idx="14">
                  <c:v>1.8480000000000121E-2</c:v>
                </c:pt>
                <c:pt idx="15">
                  <c:v>2.2180000000000002E-2</c:v>
                </c:pt>
                <c:pt idx="16">
                  <c:v>2.4719999999999999E-2</c:v>
                </c:pt>
                <c:pt idx="17">
                  <c:v>2.9569999999999999E-2</c:v>
                </c:pt>
                <c:pt idx="18">
                  <c:v>3.6220000000000002E-2</c:v>
                </c:pt>
                <c:pt idx="19">
                  <c:v>4.3490000000000022E-2</c:v>
                </c:pt>
                <c:pt idx="20">
                  <c:v>5.0299999999999997E-2</c:v>
                </c:pt>
                <c:pt idx="21">
                  <c:v>5.9170000000000014E-2</c:v>
                </c:pt>
                <c:pt idx="22">
                  <c:v>6.9860000000000533E-2</c:v>
                </c:pt>
                <c:pt idx="23">
                  <c:v>8.2770000000000024E-2</c:v>
                </c:pt>
                <c:pt idx="24">
                  <c:v>9.7620000000000068E-2</c:v>
                </c:pt>
                <c:pt idx="25">
                  <c:v>0.11595</c:v>
                </c:pt>
                <c:pt idx="26">
                  <c:v>0.13603999999999999</c:v>
                </c:pt>
                <c:pt idx="27">
                  <c:v>0.16091000000000041</c:v>
                </c:pt>
                <c:pt idx="28">
                  <c:v>0.18714000000000044</c:v>
                </c:pt>
                <c:pt idx="29">
                  <c:v>0.21412</c:v>
                </c:pt>
                <c:pt idx="30">
                  <c:v>0.24412</c:v>
                </c:pt>
                <c:pt idx="31">
                  <c:v>0.27749000000000001</c:v>
                </c:pt>
                <c:pt idx="32">
                  <c:v>0.31283000000000138</c:v>
                </c:pt>
                <c:pt idx="33">
                  <c:v>0.35732000000000863</c:v>
                </c:pt>
                <c:pt idx="34">
                  <c:v>0.38652000000000936</c:v>
                </c:pt>
                <c:pt idx="35">
                  <c:v>0.42295000000000038</c:v>
                </c:pt>
                <c:pt idx="36">
                  <c:v>0.45072000000000001</c:v>
                </c:pt>
                <c:pt idx="37">
                  <c:v>0.48231000000000773</c:v>
                </c:pt>
                <c:pt idx="38">
                  <c:v>0.50868000000000002</c:v>
                </c:pt>
                <c:pt idx="39">
                  <c:v>0.53566000000000003</c:v>
                </c:pt>
                <c:pt idx="40">
                  <c:v>0.55972000000000965</c:v>
                </c:pt>
                <c:pt idx="41">
                  <c:v>0.57401999999999997</c:v>
                </c:pt>
                <c:pt idx="42">
                  <c:v>0.59504000000000001</c:v>
                </c:pt>
                <c:pt idx="43">
                  <c:v>0.61031999999999997</c:v>
                </c:pt>
                <c:pt idx="44">
                  <c:v>0.61891000000000063</c:v>
                </c:pt>
                <c:pt idx="45">
                  <c:v>0.63551000000000002</c:v>
                </c:pt>
                <c:pt idx="46">
                  <c:v>0.65688000000001456</c:v>
                </c:pt>
                <c:pt idx="47">
                  <c:v>0.66752000000001332</c:v>
                </c:pt>
                <c:pt idx="48">
                  <c:v>0.68098999999999998</c:v>
                </c:pt>
                <c:pt idx="49">
                  <c:v>0.69887999999999995</c:v>
                </c:pt>
                <c:pt idx="50">
                  <c:v>0.70701000000000003</c:v>
                </c:pt>
                <c:pt idx="51">
                  <c:v>0.72976000000000063</c:v>
                </c:pt>
                <c:pt idx="52">
                  <c:v>0.73626000000000003</c:v>
                </c:pt>
                <c:pt idx="53">
                  <c:v>0.76558999999999999</c:v>
                </c:pt>
                <c:pt idx="54">
                  <c:v>0.7790300000000131</c:v>
                </c:pt>
                <c:pt idx="55">
                  <c:v>0.80013000000000001</c:v>
                </c:pt>
                <c:pt idx="56">
                  <c:v>0.81963000000000064</c:v>
                </c:pt>
                <c:pt idx="57">
                  <c:v>0.85275000000001422</c:v>
                </c:pt>
                <c:pt idx="58">
                  <c:v>0.86581000000000063</c:v>
                </c:pt>
                <c:pt idx="59">
                  <c:v>0.89083999999999997</c:v>
                </c:pt>
                <c:pt idx="60">
                  <c:v>0.90915000000000001</c:v>
                </c:pt>
                <c:pt idx="61">
                  <c:v>0.92149000000000003</c:v>
                </c:pt>
                <c:pt idx="62">
                  <c:v>0.94611000000000001</c:v>
                </c:pt>
                <c:pt idx="63">
                  <c:v>0.96421000000000001</c:v>
                </c:pt>
                <c:pt idx="64">
                  <c:v>0.97619000000001332</c:v>
                </c:pt>
                <c:pt idx="65">
                  <c:v>0.99460999999999999</c:v>
                </c:pt>
                <c:pt idx="66">
                  <c:v>0.99850999999999956</c:v>
                </c:pt>
                <c:pt idx="67">
                  <c:v>1</c:v>
                </c:pt>
                <c:pt idx="68">
                  <c:v>0.99016999999999356</c:v>
                </c:pt>
                <c:pt idx="69">
                  <c:v>0.99512</c:v>
                </c:pt>
                <c:pt idx="70">
                  <c:v>0.98650999999999756</c:v>
                </c:pt>
                <c:pt idx="71">
                  <c:v>0.97798000000000063</c:v>
                </c:pt>
                <c:pt idx="72">
                  <c:v>0.97757000000000005</c:v>
                </c:pt>
                <c:pt idx="73">
                  <c:v>0.9623699999999995</c:v>
                </c:pt>
                <c:pt idx="74">
                  <c:v>0.95028999999999997</c:v>
                </c:pt>
                <c:pt idx="75">
                  <c:v>0.92939000000000005</c:v>
                </c:pt>
                <c:pt idx="76">
                  <c:v>0.91547999999999996</c:v>
                </c:pt>
                <c:pt idx="77">
                  <c:v>0.89466999999999997</c:v>
                </c:pt>
                <c:pt idx="78">
                  <c:v>0.89095000000000002</c:v>
                </c:pt>
                <c:pt idx="79">
                  <c:v>0.86475000000001456</c:v>
                </c:pt>
                <c:pt idx="80">
                  <c:v>0.84114000000001299</c:v>
                </c:pt>
                <c:pt idx="81">
                  <c:v>0.81677000000000965</c:v>
                </c:pt>
                <c:pt idx="82">
                  <c:v>0.80208000000000002</c:v>
                </c:pt>
                <c:pt idx="83">
                  <c:v>0.78286</c:v>
                </c:pt>
                <c:pt idx="84">
                  <c:v>0.76872000000001939</c:v>
                </c:pt>
                <c:pt idx="85">
                  <c:v>0.74158999999999997</c:v>
                </c:pt>
                <c:pt idx="86">
                  <c:v>0.73212999999999995</c:v>
                </c:pt>
                <c:pt idx="87">
                  <c:v>0.71701000000000004</c:v>
                </c:pt>
                <c:pt idx="88">
                  <c:v>0.70957000000000003</c:v>
                </c:pt>
                <c:pt idx="89">
                  <c:v>0.68518999999999997</c:v>
                </c:pt>
                <c:pt idx="90">
                  <c:v>0.67497000000001939</c:v>
                </c:pt>
                <c:pt idx="91">
                  <c:v>0.66782000000001995</c:v>
                </c:pt>
                <c:pt idx="92">
                  <c:v>0.65075000000001681</c:v>
                </c:pt>
                <c:pt idx="93">
                  <c:v>0.6376200000000195</c:v>
                </c:pt>
                <c:pt idx="94">
                  <c:v>0.62156</c:v>
                </c:pt>
                <c:pt idx="95">
                  <c:v>0.62294000000001681</c:v>
                </c:pt>
                <c:pt idx="96">
                  <c:v>0.60916000000000003</c:v>
                </c:pt>
                <c:pt idx="97">
                  <c:v>0.59811999999998655</c:v>
                </c:pt>
                <c:pt idx="98">
                  <c:v>0.58726999999998408</c:v>
                </c:pt>
                <c:pt idx="99">
                  <c:v>0.57347000000000004</c:v>
                </c:pt>
                <c:pt idx="100">
                  <c:v>0.56632000000000005</c:v>
                </c:pt>
                <c:pt idx="101">
                  <c:v>0.56101000000000001</c:v>
                </c:pt>
                <c:pt idx="102">
                  <c:v>0.54774000000001366</c:v>
                </c:pt>
                <c:pt idx="103">
                  <c:v>0.53076999999999996</c:v>
                </c:pt>
                <c:pt idx="104">
                  <c:v>0.51905999999999997</c:v>
                </c:pt>
                <c:pt idx="105">
                  <c:v>0.50519999999999998</c:v>
                </c:pt>
                <c:pt idx="106">
                  <c:v>0.50951999999998532</c:v>
                </c:pt>
                <c:pt idx="107">
                  <c:v>0.49239000000000038</c:v>
                </c:pt>
                <c:pt idx="108">
                  <c:v>0.48631000000000835</c:v>
                </c:pt>
                <c:pt idx="109">
                  <c:v>0.47185000000000032</c:v>
                </c:pt>
                <c:pt idx="110">
                  <c:v>0.45544000000000001</c:v>
                </c:pt>
                <c:pt idx="111">
                  <c:v>0.45955000000000001</c:v>
                </c:pt>
                <c:pt idx="112">
                  <c:v>0.44587000000000032</c:v>
                </c:pt>
                <c:pt idx="113">
                  <c:v>0.44066</c:v>
                </c:pt>
                <c:pt idx="114">
                  <c:v>0.42579</c:v>
                </c:pt>
                <c:pt idx="115">
                  <c:v>0.41718000000000038</c:v>
                </c:pt>
                <c:pt idx="116">
                  <c:v>0.41567000000000032</c:v>
                </c:pt>
                <c:pt idx="117">
                  <c:v>0.40450000000000008</c:v>
                </c:pt>
                <c:pt idx="118">
                  <c:v>0.39984000000000902</c:v>
                </c:pt>
                <c:pt idx="119">
                  <c:v>0.39344000000000734</c:v>
                </c:pt>
                <c:pt idx="120">
                  <c:v>0.37746000000000796</c:v>
                </c:pt>
                <c:pt idx="121">
                  <c:v>0.37433000000000038</c:v>
                </c:pt>
                <c:pt idx="122">
                  <c:v>0.36192000000000818</c:v>
                </c:pt>
                <c:pt idx="123">
                  <c:v>0.35251000000000032</c:v>
                </c:pt>
                <c:pt idx="124">
                  <c:v>0.3498700000000074</c:v>
                </c:pt>
                <c:pt idx="125">
                  <c:v>0.34248000000000706</c:v>
                </c:pt>
                <c:pt idx="126">
                  <c:v>0.33205000000000734</c:v>
                </c:pt>
                <c:pt idx="127">
                  <c:v>0.32859000000000038</c:v>
                </c:pt>
                <c:pt idx="128">
                  <c:v>0.32585000000000897</c:v>
                </c:pt>
                <c:pt idx="129">
                  <c:v>0.31411000000000538</c:v>
                </c:pt>
                <c:pt idx="130">
                  <c:v>0.30648000000000925</c:v>
                </c:pt>
                <c:pt idx="131">
                  <c:v>0.29928000000000032</c:v>
                </c:pt>
                <c:pt idx="132">
                  <c:v>0.2907900000000001</c:v>
                </c:pt>
                <c:pt idx="133">
                  <c:v>0.29040000000000032</c:v>
                </c:pt>
                <c:pt idx="134">
                  <c:v>0.28129000000000004</c:v>
                </c:pt>
                <c:pt idx="135">
                  <c:v>0.27872000000000002</c:v>
                </c:pt>
                <c:pt idx="136">
                  <c:v>0.2732</c:v>
                </c:pt>
                <c:pt idx="137">
                  <c:v>0.26654</c:v>
                </c:pt>
                <c:pt idx="138">
                  <c:v>0.25795000000000001</c:v>
                </c:pt>
                <c:pt idx="139">
                  <c:v>0.25499000000000011</c:v>
                </c:pt>
                <c:pt idx="140">
                  <c:v>0.24700000000000041</c:v>
                </c:pt>
                <c:pt idx="141">
                  <c:v>0.24557999999999999</c:v>
                </c:pt>
                <c:pt idx="142">
                  <c:v>0.23697000000000001</c:v>
                </c:pt>
                <c:pt idx="143">
                  <c:v>0.23294000000000392</c:v>
                </c:pt>
                <c:pt idx="144">
                  <c:v>0.22799000000000041</c:v>
                </c:pt>
                <c:pt idx="145">
                  <c:v>0.22545000000000001</c:v>
                </c:pt>
                <c:pt idx="146">
                  <c:v>0.22045000000000001</c:v>
                </c:pt>
                <c:pt idx="147">
                  <c:v>0.21575000000000041</c:v>
                </c:pt>
                <c:pt idx="148">
                  <c:v>0.21445000000000194</c:v>
                </c:pt>
                <c:pt idx="149">
                  <c:v>0.20927000000000001</c:v>
                </c:pt>
                <c:pt idx="150">
                  <c:v>0.20845000000000041</c:v>
                </c:pt>
                <c:pt idx="151">
                  <c:v>0.19975000000000001</c:v>
                </c:pt>
                <c:pt idx="152">
                  <c:v>0.19361</c:v>
                </c:pt>
                <c:pt idx="153">
                  <c:v>0.18749000000000501</c:v>
                </c:pt>
                <c:pt idx="154">
                  <c:v>0.18884000000000392</c:v>
                </c:pt>
                <c:pt idx="155">
                  <c:v>0.18611000000000041</c:v>
                </c:pt>
                <c:pt idx="156">
                  <c:v>0.18481000000000194</c:v>
                </c:pt>
                <c:pt idx="157">
                  <c:v>0.17530999999999999</c:v>
                </c:pt>
                <c:pt idx="158">
                  <c:v>0.16977999999999999</c:v>
                </c:pt>
                <c:pt idx="159">
                  <c:v>0.16985</c:v>
                </c:pt>
                <c:pt idx="160">
                  <c:v>0.16803999999999999</c:v>
                </c:pt>
                <c:pt idx="161">
                  <c:v>0.16574000000000041</c:v>
                </c:pt>
                <c:pt idx="162">
                  <c:v>0.16292999999999999</c:v>
                </c:pt>
                <c:pt idx="163">
                  <c:v>0.16045999999999999</c:v>
                </c:pt>
                <c:pt idx="164">
                  <c:v>0.16147</c:v>
                </c:pt>
                <c:pt idx="165">
                  <c:v>0.15214000000000041</c:v>
                </c:pt>
                <c:pt idx="166">
                  <c:v>0.15347000000000041</c:v>
                </c:pt>
                <c:pt idx="167">
                  <c:v>0.14989000000000041</c:v>
                </c:pt>
                <c:pt idx="168">
                  <c:v>0.14925000000000024</c:v>
                </c:pt>
                <c:pt idx="169">
                  <c:v>0.14780000000000001</c:v>
                </c:pt>
                <c:pt idx="170">
                  <c:v>0.14350000000000004</c:v>
                </c:pt>
                <c:pt idx="171">
                  <c:v>0.14019000000000001</c:v>
                </c:pt>
                <c:pt idx="172">
                  <c:v>0.13739000000000001</c:v>
                </c:pt>
                <c:pt idx="173">
                  <c:v>0.13385</c:v>
                </c:pt>
                <c:pt idx="174">
                  <c:v>0.13894000000000392</c:v>
                </c:pt>
                <c:pt idx="175">
                  <c:v>0.13275000000000001</c:v>
                </c:pt>
                <c:pt idx="176">
                  <c:v>0.13014000000000001</c:v>
                </c:pt>
                <c:pt idx="177">
                  <c:v>0.12343999999999998</c:v>
                </c:pt>
                <c:pt idx="178">
                  <c:v>0.12936999999999999</c:v>
                </c:pt>
                <c:pt idx="179">
                  <c:v>0.12277000000000129</c:v>
                </c:pt>
                <c:pt idx="180">
                  <c:v>0.12468000000000012</c:v>
                </c:pt>
                <c:pt idx="181">
                  <c:v>0.12066000000000029</c:v>
                </c:pt>
                <c:pt idx="182">
                  <c:v>0.11756999999999998</c:v>
                </c:pt>
                <c:pt idx="183">
                  <c:v>0.11436</c:v>
                </c:pt>
                <c:pt idx="184">
                  <c:v>0.11533</c:v>
                </c:pt>
                <c:pt idx="185">
                  <c:v>0.11513000000000002</c:v>
                </c:pt>
                <c:pt idx="186">
                  <c:v>0.11011</c:v>
                </c:pt>
                <c:pt idx="187">
                  <c:v>0.10772000000000261</c:v>
                </c:pt>
                <c:pt idx="188">
                  <c:v>0.10357000000000002</c:v>
                </c:pt>
                <c:pt idx="189">
                  <c:v>0.10435999999999698</c:v>
                </c:pt>
                <c:pt idx="190">
                  <c:v>0.10294</c:v>
                </c:pt>
                <c:pt idx="191">
                  <c:v>0.10272000000000207</c:v>
                </c:pt>
                <c:pt idx="192">
                  <c:v>9.5980000000000024E-2</c:v>
                </c:pt>
                <c:pt idx="193">
                  <c:v>9.6010000000000026E-2</c:v>
                </c:pt>
                <c:pt idx="194">
                  <c:v>9.6670000000000006E-2</c:v>
                </c:pt>
                <c:pt idx="195">
                  <c:v>9.4900000000000026E-2</c:v>
                </c:pt>
                <c:pt idx="196">
                  <c:v>9.7930000000000003E-2</c:v>
                </c:pt>
                <c:pt idx="197">
                  <c:v>9.2040000000000011E-2</c:v>
                </c:pt>
                <c:pt idx="198">
                  <c:v>9.171E-2</c:v>
                </c:pt>
                <c:pt idx="199">
                  <c:v>9.2730000000000007E-2</c:v>
                </c:pt>
                <c:pt idx="200">
                  <c:v>8.7060000000000026E-2</c:v>
                </c:pt>
                <c:pt idx="201">
                  <c:v>8.4770000000000026E-2</c:v>
                </c:pt>
                <c:pt idx="202">
                  <c:v>8.1890000000000004E-2</c:v>
                </c:pt>
                <c:pt idx="203">
                  <c:v>8.3180000000000004E-2</c:v>
                </c:pt>
                <c:pt idx="204">
                  <c:v>8.1250000000000003E-2</c:v>
                </c:pt>
                <c:pt idx="205">
                  <c:v>8.2250000000000004E-2</c:v>
                </c:pt>
                <c:pt idx="206">
                  <c:v>7.8689999999999996E-2</c:v>
                </c:pt>
                <c:pt idx="207">
                  <c:v>7.9560000000000033E-2</c:v>
                </c:pt>
                <c:pt idx="208">
                  <c:v>7.8189999999999996E-2</c:v>
                </c:pt>
                <c:pt idx="209">
                  <c:v>7.9979999999999996E-2</c:v>
                </c:pt>
                <c:pt idx="210">
                  <c:v>8.348000000000004E-2</c:v>
                </c:pt>
                <c:pt idx="211">
                  <c:v>7.822999999999998E-2</c:v>
                </c:pt>
                <c:pt idx="212">
                  <c:v>7.2470000000000021E-2</c:v>
                </c:pt>
                <c:pt idx="213">
                  <c:v>7.4790000000002271E-2</c:v>
                </c:pt>
                <c:pt idx="214">
                  <c:v>7.6670000000000002E-2</c:v>
                </c:pt>
                <c:pt idx="215">
                  <c:v>7.6039999999999996E-2</c:v>
                </c:pt>
                <c:pt idx="216">
                  <c:v>7.7299999999999994E-2</c:v>
                </c:pt>
                <c:pt idx="217">
                  <c:v>7.8219999999999998E-2</c:v>
                </c:pt>
                <c:pt idx="218">
                  <c:v>7.2590000000000113E-2</c:v>
                </c:pt>
                <c:pt idx="219">
                  <c:v>7.6939999999999995E-2</c:v>
                </c:pt>
                <c:pt idx="220">
                  <c:v>6.7780000000000104E-2</c:v>
                </c:pt>
                <c:pt idx="221">
                  <c:v>6.8519999999999998E-2</c:v>
                </c:pt>
                <c:pt idx="222">
                  <c:v>7.2179999999999994E-2</c:v>
                </c:pt>
                <c:pt idx="223">
                  <c:v>7.1099999999999997E-2</c:v>
                </c:pt>
                <c:pt idx="224">
                  <c:v>6.4979999999999996E-2</c:v>
                </c:pt>
                <c:pt idx="225">
                  <c:v>6.8529999999999994E-2</c:v>
                </c:pt>
                <c:pt idx="226">
                  <c:v>6.7229999999999998E-2</c:v>
                </c:pt>
                <c:pt idx="227">
                  <c:v>7.4360000000000134E-2</c:v>
                </c:pt>
                <c:pt idx="228">
                  <c:v>6.6290000000000002E-2</c:v>
                </c:pt>
                <c:pt idx="229">
                  <c:v>6.5180000000000002E-2</c:v>
                </c:pt>
                <c:pt idx="230">
                  <c:v>7.1999999999999995E-2</c:v>
                </c:pt>
                <c:pt idx="231">
                  <c:v>6.1850000000000002E-2</c:v>
                </c:pt>
                <c:pt idx="232">
                  <c:v>7.1940000000000004E-2</c:v>
                </c:pt>
                <c:pt idx="233">
                  <c:v>6.9330000000000933E-2</c:v>
                </c:pt>
                <c:pt idx="234">
                  <c:v>6.5100000000000019E-2</c:v>
                </c:pt>
                <c:pt idx="235">
                  <c:v>6.4479999999999996E-2</c:v>
                </c:pt>
                <c:pt idx="236">
                  <c:v>6.4710000000002155E-2</c:v>
                </c:pt>
                <c:pt idx="237">
                  <c:v>6.4930000000000113E-2</c:v>
                </c:pt>
                <c:pt idx="238">
                  <c:v>6.4130000000000034E-2</c:v>
                </c:pt>
                <c:pt idx="239">
                  <c:v>6.5009999999999998E-2</c:v>
                </c:pt>
                <c:pt idx="240">
                  <c:v>6.2100000000000023E-2</c:v>
                </c:pt>
                <c:pt idx="241">
                  <c:v>6.7150000000000001E-2</c:v>
                </c:pt>
                <c:pt idx="242">
                  <c:v>6.2689999999999996E-2</c:v>
                </c:pt>
                <c:pt idx="243">
                  <c:v>6.1060000000000003E-2</c:v>
                </c:pt>
                <c:pt idx="244">
                  <c:v>6.7409999999999998E-2</c:v>
                </c:pt>
                <c:pt idx="245">
                  <c:v>6.0260000000000022E-2</c:v>
                </c:pt>
                <c:pt idx="246">
                  <c:v>6.5229999999999996E-2</c:v>
                </c:pt>
                <c:pt idx="247">
                  <c:v>6.6309999999999994E-2</c:v>
                </c:pt>
                <c:pt idx="248">
                  <c:v>6.7380000000000023E-2</c:v>
                </c:pt>
                <c:pt idx="249">
                  <c:v>7.1660000000000001E-2</c:v>
                </c:pt>
                <c:pt idx="250">
                  <c:v>7.060000000000001E-2</c:v>
                </c:pt>
                <c:pt idx="251">
                  <c:v>6.0870000000000014E-2</c:v>
                </c:pt>
                <c:pt idx="252">
                  <c:v>6.6089999999999996E-2</c:v>
                </c:pt>
                <c:pt idx="253">
                  <c:v>6.3200000000000006E-2</c:v>
                </c:pt>
                <c:pt idx="254">
                  <c:v>6.4250000000000002E-2</c:v>
                </c:pt>
                <c:pt idx="255">
                  <c:v>6.0210000000000014E-2</c:v>
                </c:pt>
                <c:pt idx="256">
                  <c:v>6.3070000000000001E-2</c:v>
                </c:pt>
                <c:pt idx="257">
                  <c:v>6.4010000000000594E-2</c:v>
                </c:pt>
                <c:pt idx="258">
                  <c:v>5.9780000000000534E-2</c:v>
                </c:pt>
                <c:pt idx="259">
                  <c:v>6.7790000000000933E-2</c:v>
                </c:pt>
                <c:pt idx="260">
                  <c:v>6.6500000000000004E-2</c:v>
                </c:pt>
                <c:pt idx="261">
                  <c:v>7.1400000000000019E-2</c:v>
                </c:pt>
                <c:pt idx="262">
                  <c:v>6.7030000000000034E-2</c:v>
                </c:pt>
                <c:pt idx="263">
                  <c:v>6.4390000000002126E-2</c:v>
                </c:pt>
                <c:pt idx="264">
                  <c:v>6.5710000000000504E-2</c:v>
                </c:pt>
                <c:pt idx="265">
                  <c:v>6.9770000000000124E-2</c:v>
                </c:pt>
                <c:pt idx="266">
                  <c:v>7.0870000000000002E-2</c:v>
                </c:pt>
                <c:pt idx="267">
                  <c:v>6.6430000000000003E-2</c:v>
                </c:pt>
                <c:pt idx="268">
                  <c:v>6.9990000000000024E-2</c:v>
                </c:pt>
                <c:pt idx="269">
                  <c:v>7.0529999999999995E-2</c:v>
                </c:pt>
                <c:pt idx="270">
                  <c:v>7.6269999999999991E-2</c:v>
                </c:pt>
                <c:pt idx="271">
                  <c:v>7.195E-2</c:v>
                </c:pt>
                <c:pt idx="272">
                  <c:v>7.0529999999999995E-2</c:v>
                </c:pt>
                <c:pt idx="273">
                  <c:v>7.102E-2</c:v>
                </c:pt>
                <c:pt idx="274">
                  <c:v>7.0279999999999995E-2</c:v>
                </c:pt>
                <c:pt idx="275">
                  <c:v>7.4160000000000184E-2</c:v>
                </c:pt>
                <c:pt idx="276">
                  <c:v>7.4759999999999993E-2</c:v>
                </c:pt>
                <c:pt idx="277">
                  <c:v>7.5139999999999998E-2</c:v>
                </c:pt>
                <c:pt idx="278">
                  <c:v>8.0820000000000225E-2</c:v>
                </c:pt>
                <c:pt idx="279">
                  <c:v>8.1790000000000043E-2</c:v>
                </c:pt>
                <c:pt idx="280">
                  <c:v>8.1390000000000004E-2</c:v>
                </c:pt>
                <c:pt idx="281">
                  <c:v>7.7729999999999994E-2</c:v>
                </c:pt>
                <c:pt idx="282">
                  <c:v>7.3830000000000021E-2</c:v>
                </c:pt>
                <c:pt idx="283">
                  <c:v>7.784000000000002E-2</c:v>
                </c:pt>
                <c:pt idx="284">
                  <c:v>7.8619999999999995E-2</c:v>
                </c:pt>
                <c:pt idx="285">
                  <c:v>8.5740000000000025E-2</c:v>
                </c:pt>
                <c:pt idx="286">
                  <c:v>8.3870000000000028E-2</c:v>
                </c:pt>
                <c:pt idx="287">
                  <c:v>7.986000000000204E-2</c:v>
                </c:pt>
                <c:pt idx="288">
                  <c:v>8.3730000000000068E-2</c:v>
                </c:pt>
                <c:pt idx="289">
                  <c:v>9.2770000000000005E-2</c:v>
                </c:pt>
                <c:pt idx="290">
                  <c:v>8.6360000000000006E-2</c:v>
                </c:pt>
                <c:pt idx="291">
                  <c:v>9.3060000000000268E-2</c:v>
                </c:pt>
                <c:pt idx="292">
                  <c:v>8.8490000000000027E-2</c:v>
                </c:pt>
                <c:pt idx="293">
                  <c:v>9.1130000000000003E-2</c:v>
                </c:pt>
                <c:pt idx="294">
                  <c:v>9.0770000000000003E-2</c:v>
                </c:pt>
                <c:pt idx="295">
                  <c:v>9.4460000000000002E-2</c:v>
                </c:pt>
                <c:pt idx="296">
                  <c:v>9.9760000000000265E-2</c:v>
                </c:pt>
                <c:pt idx="297">
                  <c:v>9.9290000000000045E-2</c:v>
                </c:pt>
                <c:pt idx="298">
                  <c:v>0.10667000000000022</c:v>
                </c:pt>
                <c:pt idx="299">
                  <c:v>0.10444000000000002</c:v>
                </c:pt>
                <c:pt idx="300">
                  <c:v>0.10891000000000002</c:v>
                </c:pt>
                <c:pt idx="301">
                  <c:v>9.8680000000000045E-2</c:v>
                </c:pt>
                <c:pt idx="302">
                  <c:v>9.3350000000000266E-2</c:v>
                </c:pt>
                <c:pt idx="303">
                  <c:v>0.11591</c:v>
                </c:pt>
                <c:pt idx="304">
                  <c:v>0.10872000000000268</c:v>
                </c:pt>
                <c:pt idx="305">
                  <c:v>0.11405999999999702</c:v>
                </c:pt>
                <c:pt idx="306">
                  <c:v>0.11932000000000002</c:v>
                </c:pt>
                <c:pt idx="307">
                  <c:v>0.12665999999999997</c:v>
                </c:pt>
                <c:pt idx="308">
                  <c:v>0.10756000000000022</c:v>
                </c:pt>
                <c:pt idx="309">
                  <c:v>0.11443</c:v>
                </c:pt>
                <c:pt idx="310">
                  <c:v>0.10868000000000012</c:v>
                </c:pt>
                <c:pt idx="311">
                  <c:v>0.12214000000000012</c:v>
                </c:pt>
                <c:pt idx="312">
                  <c:v>0.13965</c:v>
                </c:pt>
                <c:pt idx="313">
                  <c:v>0.11884</c:v>
                </c:pt>
                <c:pt idx="314">
                  <c:v>0.13378000000000001</c:v>
                </c:pt>
                <c:pt idx="315">
                  <c:v>0.12711999999999998</c:v>
                </c:pt>
                <c:pt idx="316">
                  <c:v>0.13155</c:v>
                </c:pt>
                <c:pt idx="317">
                  <c:v>0.13645000000000004</c:v>
                </c:pt>
                <c:pt idx="318">
                  <c:v>0.14588000000000001</c:v>
                </c:pt>
                <c:pt idx="319">
                  <c:v>0.13914000000000001</c:v>
                </c:pt>
                <c:pt idx="320">
                  <c:v>0.14418</c:v>
                </c:pt>
                <c:pt idx="321">
                  <c:v>0.14801000000000294</c:v>
                </c:pt>
                <c:pt idx="322">
                  <c:v>0.14673000000000044</c:v>
                </c:pt>
                <c:pt idx="323">
                  <c:v>0.16892000000000001</c:v>
                </c:pt>
                <c:pt idx="324">
                  <c:v>0.14430999999999999</c:v>
                </c:pt>
                <c:pt idx="325">
                  <c:v>0.15531000000000345</c:v>
                </c:pt>
                <c:pt idx="326">
                  <c:v>0.15571000000000451</c:v>
                </c:pt>
                <c:pt idx="327">
                  <c:v>0.15928000000000359</c:v>
                </c:pt>
                <c:pt idx="328">
                  <c:v>0.15627000000000021</c:v>
                </c:pt>
                <c:pt idx="329">
                  <c:v>0.15018999999999999</c:v>
                </c:pt>
                <c:pt idx="330">
                  <c:v>0.17212</c:v>
                </c:pt>
                <c:pt idx="331">
                  <c:v>0.18121000000000401</c:v>
                </c:pt>
                <c:pt idx="332">
                  <c:v>0.16120999999999999</c:v>
                </c:pt>
                <c:pt idx="333">
                  <c:v>0.17895000000000041</c:v>
                </c:pt>
                <c:pt idx="334">
                  <c:v>0.18989000000000344</c:v>
                </c:pt>
                <c:pt idx="335">
                  <c:v>0.18673000000000392</c:v>
                </c:pt>
                <c:pt idx="336">
                  <c:v>0.20211999999999999</c:v>
                </c:pt>
                <c:pt idx="337">
                  <c:v>0.20190000000000041</c:v>
                </c:pt>
                <c:pt idx="338">
                  <c:v>0.18451000000000392</c:v>
                </c:pt>
                <c:pt idx="339">
                  <c:v>0.18012</c:v>
                </c:pt>
                <c:pt idx="340">
                  <c:v>0.18601000000000392</c:v>
                </c:pt>
                <c:pt idx="341">
                  <c:v>0.21578000000000044</c:v>
                </c:pt>
                <c:pt idx="342">
                  <c:v>0.20338000000000001</c:v>
                </c:pt>
                <c:pt idx="343">
                  <c:v>0.20894000000000448</c:v>
                </c:pt>
                <c:pt idx="344">
                  <c:v>0.20715</c:v>
                </c:pt>
                <c:pt idx="345">
                  <c:v>0.23028000000000001</c:v>
                </c:pt>
                <c:pt idx="346">
                  <c:v>0.19803000000000001</c:v>
                </c:pt>
                <c:pt idx="347">
                  <c:v>0.20982999999999999</c:v>
                </c:pt>
                <c:pt idx="348">
                  <c:v>0.22384000000000001</c:v>
                </c:pt>
                <c:pt idx="349">
                  <c:v>0.21103000000000041</c:v>
                </c:pt>
                <c:pt idx="350">
                  <c:v>0.23937</c:v>
                </c:pt>
                <c:pt idx="351">
                  <c:v>0.23727000000000001</c:v>
                </c:pt>
                <c:pt idx="352">
                  <c:v>0.20263</c:v>
                </c:pt>
                <c:pt idx="353">
                  <c:v>0.21097000000000021</c:v>
                </c:pt>
                <c:pt idx="354">
                  <c:v>0.23432</c:v>
                </c:pt>
                <c:pt idx="355">
                  <c:v>0.23527000000000001</c:v>
                </c:pt>
                <c:pt idx="356">
                  <c:v>0.24132000000000001</c:v>
                </c:pt>
                <c:pt idx="357">
                  <c:v>0.25554000000000004</c:v>
                </c:pt>
                <c:pt idx="358">
                  <c:v>0.24171000000000392</c:v>
                </c:pt>
                <c:pt idx="359">
                  <c:v>0.27352000000000032</c:v>
                </c:pt>
                <c:pt idx="360">
                  <c:v>0.28235000000000032</c:v>
                </c:pt>
                <c:pt idx="361">
                  <c:v>0.26070000000000004</c:v>
                </c:pt>
                <c:pt idx="362">
                  <c:v>0.26031000000000032</c:v>
                </c:pt>
                <c:pt idx="363">
                  <c:v>0.24771000000000451</c:v>
                </c:pt>
                <c:pt idx="364">
                  <c:v>0.26317000000000002</c:v>
                </c:pt>
                <c:pt idx="365">
                  <c:v>0.29310000000000008</c:v>
                </c:pt>
                <c:pt idx="366">
                  <c:v>0.28101000000000032</c:v>
                </c:pt>
                <c:pt idx="367">
                  <c:v>0.27438000000000734</c:v>
                </c:pt>
                <c:pt idx="368">
                  <c:v>0.29701000000000038</c:v>
                </c:pt>
                <c:pt idx="369">
                  <c:v>0.29190000000000038</c:v>
                </c:pt>
                <c:pt idx="370">
                  <c:v>0.2793100000000065</c:v>
                </c:pt>
                <c:pt idx="371">
                  <c:v>0.28794000000000008</c:v>
                </c:pt>
                <c:pt idx="372">
                  <c:v>0.29949000000000031</c:v>
                </c:pt>
                <c:pt idx="373">
                  <c:v>0.32261000000000722</c:v>
                </c:pt>
                <c:pt idx="374">
                  <c:v>0.31267000000000661</c:v>
                </c:pt>
                <c:pt idx="375">
                  <c:v>0.32080000000000913</c:v>
                </c:pt>
                <c:pt idx="376">
                  <c:v>0.33500000000000835</c:v>
                </c:pt>
                <c:pt idx="377">
                  <c:v>0.32906000000000812</c:v>
                </c:pt>
                <c:pt idx="378">
                  <c:v>0.36221000000000031</c:v>
                </c:pt>
                <c:pt idx="379">
                  <c:v>0.35917000000000032</c:v>
                </c:pt>
                <c:pt idx="380">
                  <c:v>0.3426300000000001</c:v>
                </c:pt>
              </c:numCache>
            </c:numRef>
          </c:yVal>
          <c:smooth val="1"/>
          <c:extLst xmlns:c16r2="http://schemas.microsoft.com/office/drawing/2015/06/chart">
            <c:ext xmlns:c16="http://schemas.microsoft.com/office/drawing/2014/chart" uri="{C3380CC4-5D6E-409C-BE32-E72D297353CC}">
              <c16:uniqueId val="{00000007-9B91-44AE-B299-13F4A670C957}"/>
            </c:ext>
          </c:extLst>
        </c:ser>
        <c:dLbls>
          <c:showLegendKey val="0"/>
          <c:showVal val="0"/>
          <c:showCatName val="0"/>
          <c:showSerName val="0"/>
          <c:showPercent val="0"/>
          <c:showBubbleSize val="0"/>
        </c:dLbls>
        <c:axId val="665520112"/>
        <c:axId val="665519328"/>
      </c:scatterChart>
      <c:valAx>
        <c:axId val="665520112"/>
        <c:scaling>
          <c:orientation val="minMax"/>
          <c:max val="700"/>
          <c:min val="450"/>
        </c:scaling>
        <c:delete val="0"/>
        <c:axPos val="b"/>
        <c:title>
          <c:tx>
            <c:rich>
              <a:bodyPr/>
              <a:lstStyle/>
              <a:p>
                <a:pPr>
                  <a:defRPr sz="1100"/>
                </a:pPr>
                <a:r>
                  <a:rPr lang="en-US" sz="1100"/>
                  <a:t>wavelength(nm)</a:t>
                </a:r>
                <a:endParaRPr lang="zh-TW" sz="1100"/>
              </a:p>
            </c:rich>
          </c:tx>
          <c:layout>
            <c:manualLayout>
              <c:xMode val="edge"/>
              <c:yMode val="edge"/>
              <c:x val="0.35189331715810584"/>
              <c:y val="0.92914135733033465"/>
            </c:manualLayout>
          </c:layout>
          <c:overlay val="0"/>
        </c:title>
        <c:numFmt formatCode="General" sourceLinked="1"/>
        <c:majorTickMark val="out"/>
        <c:minorTickMark val="none"/>
        <c:tickLblPos val="nextTo"/>
        <c:crossAx val="665519328"/>
        <c:crosses val="autoZero"/>
        <c:crossBetween val="midCat"/>
        <c:majorUnit val="50"/>
      </c:valAx>
      <c:valAx>
        <c:axId val="665519328"/>
        <c:scaling>
          <c:orientation val="minMax"/>
          <c:max val="1.2"/>
        </c:scaling>
        <c:delete val="0"/>
        <c:axPos val="l"/>
        <c:title>
          <c:tx>
            <c:rich>
              <a:bodyPr rot="-5400000" vert="horz"/>
              <a:lstStyle/>
              <a:p>
                <a:pPr>
                  <a:defRPr sz="1100"/>
                </a:pPr>
                <a:r>
                  <a:rPr lang="en-US" sz="1100"/>
                  <a:t>normalized intensity</a:t>
                </a:r>
                <a:endParaRPr lang="zh-TW" sz="1100"/>
              </a:p>
            </c:rich>
          </c:tx>
          <c:layout>
            <c:manualLayout>
              <c:xMode val="edge"/>
              <c:yMode val="edge"/>
              <c:x val="1.7110180967181473E-2"/>
              <c:y val="0.32702393654373835"/>
            </c:manualLayout>
          </c:layout>
          <c:overlay val="0"/>
        </c:title>
        <c:numFmt formatCode="General" sourceLinked="1"/>
        <c:majorTickMark val="out"/>
        <c:minorTickMark val="none"/>
        <c:tickLblPos val="nextTo"/>
        <c:crossAx val="665520112"/>
        <c:crosses val="autoZero"/>
        <c:crossBetween val="midCat"/>
      </c:valAx>
    </c:plotArea>
    <c:legend>
      <c:legendPos val="r"/>
      <c:layout>
        <c:manualLayout>
          <c:xMode val="edge"/>
          <c:yMode val="edge"/>
          <c:x val="0.73439286235055412"/>
          <c:y val="0.19051649380832303"/>
          <c:w val="0.26409120734908137"/>
          <c:h val="0.62974712962641965"/>
        </c:manualLayout>
      </c:layout>
      <c:overlay val="0"/>
      <c:txPr>
        <a:bodyPr/>
        <a:lstStyle/>
        <a:p>
          <a:pPr>
            <a:defRPr sz="1200"/>
          </a:pPr>
          <a:endParaRPr lang="zh-TW"/>
        </a:p>
      </c:txPr>
    </c:legend>
    <c:plotVisOnly val="1"/>
    <c:dispBlanksAs val="gap"/>
    <c:showDLblsOverMax val="0"/>
  </c:chart>
  <c:txPr>
    <a:bodyPr/>
    <a:lstStyle/>
    <a:p>
      <a:pPr>
        <a:defRPr b="1"/>
      </a:pPr>
      <a:endParaRPr lang="zh-TW"/>
    </a:p>
  </c:txPr>
  <c:externalData r:id="rId1">
    <c:autoUpdate val="0"/>
  </c:externalData>
  <c:userShapes r:id="rId2"/>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manualLayout>
          <c:layoutTarget val="inner"/>
          <c:xMode val="edge"/>
          <c:yMode val="edge"/>
          <c:x val="0.10411162066280176"/>
          <c:y val="0.15929035229321825"/>
          <c:w val="0.62365102786496163"/>
          <c:h val="0.69971907229630048"/>
        </c:manualLayout>
      </c:layout>
      <c:scatterChart>
        <c:scatterStyle val="smoothMarker"/>
        <c:varyColors val="0"/>
        <c:ser>
          <c:idx val="0"/>
          <c:order val="0"/>
          <c:tx>
            <c:v>cyclohexane xerogels</c:v>
          </c:tx>
          <c:marker>
            <c:symbol val="none"/>
          </c:marker>
          <c:xVal>
            <c:numRef>
              <c:f>工作表1!$A$2:$A$322</c:f>
              <c:numCache>
                <c:formatCode>General</c:formatCode>
                <c:ptCount val="321"/>
                <c:pt idx="0">
                  <c:v>380</c:v>
                </c:pt>
                <c:pt idx="1">
                  <c:v>381</c:v>
                </c:pt>
                <c:pt idx="2">
                  <c:v>382</c:v>
                </c:pt>
                <c:pt idx="3">
                  <c:v>383</c:v>
                </c:pt>
                <c:pt idx="4">
                  <c:v>384</c:v>
                </c:pt>
                <c:pt idx="5">
                  <c:v>385</c:v>
                </c:pt>
                <c:pt idx="6">
                  <c:v>386</c:v>
                </c:pt>
                <c:pt idx="7">
                  <c:v>387</c:v>
                </c:pt>
                <c:pt idx="8">
                  <c:v>388</c:v>
                </c:pt>
                <c:pt idx="9">
                  <c:v>389</c:v>
                </c:pt>
                <c:pt idx="10">
                  <c:v>390</c:v>
                </c:pt>
                <c:pt idx="11">
                  <c:v>391</c:v>
                </c:pt>
                <c:pt idx="12">
                  <c:v>392</c:v>
                </c:pt>
                <c:pt idx="13">
                  <c:v>393</c:v>
                </c:pt>
                <c:pt idx="14">
                  <c:v>394</c:v>
                </c:pt>
                <c:pt idx="15">
                  <c:v>395</c:v>
                </c:pt>
                <c:pt idx="16">
                  <c:v>396</c:v>
                </c:pt>
                <c:pt idx="17">
                  <c:v>397</c:v>
                </c:pt>
                <c:pt idx="18">
                  <c:v>398</c:v>
                </c:pt>
                <c:pt idx="19">
                  <c:v>399</c:v>
                </c:pt>
                <c:pt idx="20">
                  <c:v>400</c:v>
                </c:pt>
                <c:pt idx="21">
                  <c:v>401</c:v>
                </c:pt>
                <c:pt idx="22">
                  <c:v>402</c:v>
                </c:pt>
                <c:pt idx="23">
                  <c:v>403</c:v>
                </c:pt>
                <c:pt idx="24">
                  <c:v>404</c:v>
                </c:pt>
                <c:pt idx="25">
                  <c:v>405</c:v>
                </c:pt>
                <c:pt idx="26">
                  <c:v>406</c:v>
                </c:pt>
                <c:pt idx="27">
                  <c:v>407</c:v>
                </c:pt>
                <c:pt idx="28">
                  <c:v>408</c:v>
                </c:pt>
                <c:pt idx="29">
                  <c:v>409</c:v>
                </c:pt>
                <c:pt idx="30">
                  <c:v>410</c:v>
                </c:pt>
                <c:pt idx="31">
                  <c:v>411</c:v>
                </c:pt>
                <c:pt idx="32">
                  <c:v>412</c:v>
                </c:pt>
                <c:pt idx="33">
                  <c:v>413</c:v>
                </c:pt>
                <c:pt idx="34">
                  <c:v>414</c:v>
                </c:pt>
                <c:pt idx="35">
                  <c:v>415</c:v>
                </c:pt>
                <c:pt idx="36">
                  <c:v>416</c:v>
                </c:pt>
                <c:pt idx="37">
                  <c:v>417</c:v>
                </c:pt>
                <c:pt idx="38">
                  <c:v>418</c:v>
                </c:pt>
                <c:pt idx="39">
                  <c:v>419</c:v>
                </c:pt>
                <c:pt idx="40">
                  <c:v>420</c:v>
                </c:pt>
                <c:pt idx="41">
                  <c:v>421</c:v>
                </c:pt>
                <c:pt idx="42">
                  <c:v>422</c:v>
                </c:pt>
                <c:pt idx="43">
                  <c:v>423</c:v>
                </c:pt>
                <c:pt idx="44">
                  <c:v>424</c:v>
                </c:pt>
                <c:pt idx="45">
                  <c:v>425</c:v>
                </c:pt>
                <c:pt idx="46">
                  <c:v>426</c:v>
                </c:pt>
                <c:pt idx="47">
                  <c:v>427</c:v>
                </c:pt>
                <c:pt idx="48">
                  <c:v>428</c:v>
                </c:pt>
                <c:pt idx="49">
                  <c:v>429</c:v>
                </c:pt>
                <c:pt idx="50">
                  <c:v>430</c:v>
                </c:pt>
                <c:pt idx="51">
                  <c:v>431</c:v>
                </c:pt>
                <c:pt idx="52">
                  <c:v>432</c:v>
                </c:pt>
                <c:pt idx="53">
                  <c:v>433</c:v>
                </c:pt>
                <c:pt idx="54">
                  <c:v>434</c:v>
                </c:pt>
                <c:pt idx="55">
                  <c:v>435</c:v>
                </c:pt>
                <c:pt idx="56">
                  <c:v>436</c:v>
                </c:pt>
                <c:pt idx="57">
                  <c:v>437</c:v>
                </c:pt>
                <c:pt idx="58">
                  <c:v>438</c:v>
                </c:pt>
                <c:pt idx="59">
                  <c:v>439</c:v>
                </c:pt>
                <c:pt idx="60">
                  <c:v>440</c:v>
                </c:pt>
                <c:pt idx="61">
                  <c:v>441</c:v>
                </c:pt>
                <c:pt idx="62">
                  <c:v>442</c:v>
                </c:pt>
                <c:pt idx="63">
                  <c:v>443</c:v>
                </c:pt>
                <c:pt idx="64">
                  <c:v>444</c:v>
                </c:pt>
                <c:pt idx="65">
                  <c:v>445</c:v>
                </c:pt>
                <c:pt idx="66">
                  <c:v>446</c:v>
                </c:pt>
                <c:pt idx="67">
                  <c:v>447</c:v>
                </c:pt>
                <c:pt idx="68">
                  <c:v>448</c:v>
                </c:pt>
                <c:pt idx="69">
                  <c:v>449</c:v>
                </c:pt>
                <c:pt idx="70">
                  <c:v>450</c:v>
                </c:pt>
                <c:pt idx="71">
                  <c:v>451</c:v>
                </c:pt>
                <c:pt idx="72">
                  <c:v>452</c:v>
                </c:pt>
                <c:pt idx="73">
                  <c:v>453</c:v>
                </c:pt>
                <c:pt idx="74">
                  <c:v>454</c:v>
                </c:pt>
                <c:pt idx="75">
                  <c:v>455</c:v>
                </c:pt>
                <c:pt idx="76">
                  <c:v>456</c:v>
                </c:pt>
                <c:pt idx="77">
                  <c:v>457</c:v>
                </c:pt>
                <c:pt idx="78">
                  <c:v>458</c:v>
                </c:pt>
                <c:pt idx="79">
                  <c:v>459</c:v>
                </c:pt>
                <c:pt idx="80">
                  <c:v>460</c:v>
                </c:pt>
                <c:pt idx="81">
                  <c:v>461</c:v>
                </c:pt>
                <c:pt idx="82">
                  <c:v>462</c:v>
                </c:pt>
                <c:pt idx="83">
                  <c:v>463</c:v>
                </c:pt>
                <c:pt idx="84">
                  <c:v>464</c:v>
                </c:pt>
                <c:pt idx="85">
                  <c:v>465</c:v>
                </c:pt>
                <c:pt idx="86">
                  <c:v>466</c:v>
                </c:pt>
                <c:pt idx="87">
                  <c:v>467</c:v>
                </c:pt>
                <c:pt idx="88">
                  <c:v>468</c:v>
                </c:pt>
                <c:pt idx="89">
                  <c:v>469</c:v>
                </c:pt>
                <c:pt idx="90">
                  <c:v>470</c:v>
                </c:pt>
                <c:pt idx="91">
                  <c:v>471</c:v>
                </c:pt>
                <c:pt idx="92">
                  <c:v>472</c:v>
                </c:pt>
                <c:pt idx="93">
                  <c:v>473</c:v>
                </c:pt>
                <c:pt idx="94">
                  <c:v>474</c:v>
                </c:pt>
                <c:pt idx="95">
                  <c:v>475</c:v>
                </c:pt>
                <c:pt idx="96">
                  <c:v>476</c:v>
                </c:pt>
                <c:pt idx="97">
                  <c:v>477</c:v>
                </c:pt>
                <c:pt idx="98">
                  <c:v>478</c:v>
                </c:pt>
                <c:pt idx="99">
                  <c:v>479</c:v>
                </c:pt>
                <c:pt idx="100">
                  <c:v>480</c:v>
                </c:pt>
                <c:pt idx="101">
                  <c:v>481</c:v>
                </c:pt>
                <c:pt idx="102">
                  <c:v>482</c:v>
                </c:pt>
                <c:pt idx="103">
                  <c:v>483</c:v>
                </c:pt>
                <c:pt idx="104">
                  <c:v>484</c:v>
                </c:pt>
                <c:pt idx="105">
                  <c:v>485</c:v>
                </c:pt>
                <c:pt idx="106">
                  <c:v>486</c:v>
                </c:pt>
                <c:pt idx="107">
                  <c:v>487</c:v>
                </c:pt>
                <c:pt idx="108">
                  <c:v>488</c:v>
                </c:pt>
                <c:pt idx="109">
                  <c:v>489</c:v>
                </c:pt>
                <c:pt idx="110">
                  <c:v>490</c:v>
                </c:pt>
                <c:pt idx="111">
                  <c:v>491</c:v>
                </c:pt>
                <c:pt idx="112">
                  <c:v>492</c:v>
                </c:pt>
                <c:pt idx="113">
                  <c:v>493</c:v>
                </c:pt>
                <c:pt idx="114">
                  <c:v>494</c:v>
                </c:pt>
                <c:pt idx="115">
                  <c:v>495</c:v>
                </c:pt>
                <c:pt idx="116">
                  <c:v>496</c:v>
                </c:pt>
                <c:pt idx="117">
                  <c:v>497</c:v>
                </c:pt>
                <c:pt idx="118">
                  <c:v>498</c:v>
                </c:pt>
                <c:pt idx="119">
                  <c:v>499</c:v>
                </c:pt>
                <c:pt idx="120">
                  <c:v>500</c:v>
                </c:pt>
                <c:pt idx="121">
                  <c:v>501</c:v>
                </c:pt>
                <c:pt idx="122">
                  <c:v>502</c:v>
                </c:pt>
                <c:pt idx="123">
                  <c:v>503</c:v>
                </c:pt>
                <c:pt idx="124">
                  <c:v>504</c:v>
                </c:pt>
                <c:pt idx="125">
                  <c:v>505</c:v>
                </c:pt>
                <c:pt idx="126">
                  <c:v>506</c:v>
                </c:pt>
                <c:pt idx="127">
                  <c:v>507</c:v>
                </c:pt>
                <c:pt idx="128">
                  <c:v>508</c:v>
                </c:pt>
                <c:pt idx="129">
                  <c:v>509</c:v>
                </c:pt>
                <c:pt idx="130">
                  <c:v>510</c:v>
                </c:pt>
                <c:pt idx="131">
                  <c:v>511</c:v>
                </c:pt>
                <c:pt idx="132">
                  <c:v>512</c:v>
                </c:pt>
                <c:pt idx="133">
                  <c:v>513</c:v>
                </c:pt>
                <c:pt idx="134">
                  <c:v>514</c:v>
                </c:pt>
                <c:pt idx="135">
                  <c:v>515</c:v>
                </c:pt>
                <c:pt idx="136">
                  <c:v>516</c:v>
                </c:pt>
                <c:pt idx="137">
                  <c:v>517</c:v>
                </c:pt>
                <c:pt idx="138">
                  <c:v>518</c:v>
                </c:pt>
                <c:pt idx="139">
                  <c:v>519</c:v>
                </c:pt>
                <c:pt idx="140">
                  <c:v>520</c:v>
                </c:pt>
                <c:pt idx="141">
                  <c:v>521</c:v>
                </c:pt>
                <c:pt idx="142">
                  <c:v>522</c:v>
                </c:pt>
                <c:pt idx="143">
                  <c:v>523</c:v>
                </c:pt>
                <c:pt idx="144">
                  <c:v>524</c:v>
                </c:pt>
                <c:pt idx="145">
                  <c:v>525</c:v>
                </c:pt>
                <c:pt idx="146">
                  <c:v>526</c:v>
                </c:pt>
                <c:pt idx="147">
                  <c:v>527</c:v>
                </c:pt>
                <c:pt idx="148">
                  <c:v>528</c:v>
                </c:pt>
                <c:pt idx="149">
                  <c:v>529</c:v>
                </c:pt>
                <c:pt idx="150">
                  <c:v>530</c:v>
                </c:pt>
                <c:pt idx="151">
                  <c:v>531</c:v>
                </c:pt>
                <c:pt idx="152">
                  <c:v>532</c:v>
                </c:pt>
                <c:pt idx="153">
                  <c:v>533</c:v>
                </c:pt>
                <c:pt idx="154">
                  <c:v>534</c:v>
                </c:pt>
                <c:pt idx="155">
                  <c:v>535</c:v>
                </c:pt>
                <c:pt idx="156">
                  <c:v>536</c:v>
                </c:pt>
                <c:pt idx="157">
                  <c:v>537</c:v>
                </c:pt>
                <c:pt idx="158">
                  <c:v>538</c:v>
                </c:pt>
                <c:pt idx="159">
                  <c:v>539</c:v>
                </c:pt>
                <c:pt idx="160">
                  <c:v>540</c:v>
                </c:pt>
                <c:pt idx="161">
                  <c:v>541</c:v>
                </c:pt>
                <c:pt idx="162">
                  <c:v>542</c:v>
                </c:pt>
                <c:pt idx="163">
                  <c:v>543</c:v>
                </c:pt>
                <c:pt idx="164">
                  <c:v>544</c:v>
                </c:pt>
                <c:pt idx="165">
                  <c:v>545</c:v>
                </c:pt>
                <c:pt idx="166">
                  <c:v>546</c:v>
                </c:pt>
                <c:pt idx="167">
                  <c:v>547</c:v>
                </c:pt>
                <c:pt idx="168">
                  <c:v>548</c:v>
                </c:pt>
                <c:pt idx="169">
                  <c:v>549</c:v>
                </c:pt>
                <c:pt idx="170">
                  <c:v>550</c:v>
                </c:pt>
                <c:pt idx="171">
                  <c:v>551</c:v>
                </c:pt>
                <c:pt idx="172">
                  <c:v>552</c:v>
                </c:pt>
                <c:pt idx="173">
                  <c:v>553</c:v>
                </c:pt>
                <c:pt idx="174">
                  <c:v>554</c:v>
                </c:pt>
                <c:pt idx="175">
                  <c:v>555</c:v>
                </c:pt>
                <c:pt idx="176">
                  <c:v>556</c:v>
                </c:pt>
                <c:pt idx="177">
                  <c:v>557</c:v>
                </c:pt>
                <c:pt idx="178">
                  <c:v>558</c:v>
                </c:pt>
                <c:pt idx="179">
                  <c:v>559</c:v>
                </c:pt>
                <c:pt idx="180">
                  <c:v>560</c:v>
                </c:pt>
                <c:pt idx="181">
                  <c:v>561</c:v>
                </c:pt>
                <c:pt idx="182">
                  <c:v>562</c:v>
                </c:pt>
                <c:pt idx="183">
                  <c:v>563</c:v>
                </c:pt>
                <c:pt idx="184">
                  <c:v>564</c:v>
                </c:pt>
                <c:pt idx="185">
                  <c:v>565</c:v>
                </c:pt>
                <c:pt idx="186">
                  <c:v>566</c:v>
                </c:pt>
                <c:pt idx="187">
                  <c:v>567</c:v>
                </c:pt>
                <c:pt idx="188">
                  <c:v>568</c:v>
                </c:pt>
                <c:pt idx="189">
                  <c:v>569</c:v>
                </c:pt>
                <c:pt idx="190">
                  <c:v>570</c:v>
                </c:pt>
                <c:pt idx="191">
                  <c:v>571</c:v>
                </c:pt>
                <c:pt idx="192">
                  <c:v>572</c:v>
                </c:pt>
                <c:pt idx="193">
                  <c:v>573</c:v>
                </c:pt>
                <c:pt idx="194">
                  <c:v>574</c:v>
                </c:pt>
                <c:pt idx="195">
                  <c:v>575</c:v>
                </c:pt>
                <c:pt idx="196">
                  <c:v>576</c:v>
                </c:pt>
                <c:pt idx="197">
                  <c:v>577</c:v>
                </c:pt>
                <c:pt idx="198">
                  <c:v>578</c:v>
                </c:pt>
                <c:pt idx="199">
                  <c:v>579</c:v>
                </c:pt>
                <c:pt idx="200">
                  <c:v>580</c:v>
                </c:pt>
                <c:pt idx="201">
                  <c:v>581</c:v>
                </c:pt>
                <c:pt idx="202">
                  <c:v>582</c:v>
                </c:pt>
                <c:pt idx="203">
                  <c:v>583</c:v>
                </c:pt>
                <c:pt idx="204">
                  <c:v>584</c:v>
                </c:pt>
                <c:pt idx="205">
                  <c:v>585</c:v>
                </c:pt>
                <c:pt idx="206">
                  <c:v>586</c:v>
                </c:pt>
                <c:pt idx="207">
                  <c:v>587</c:v>
                </c:pt>
                <c:pt idx="208">
                  <c:v>588</c:v>
                </c:pt>
                <c:pt idx="209">
                  <c:v>589</c:v>
                </c:pt>
                <c:pt idx="210">
                  <c:v>590</c:v>
                </c:pt>
                <c:pt idx="211">
                  <c:v>591</c:v>
                </c:pt>
                <c:pt idx="212">
                  <c:v>592</c:v>
                </c:pt>
                <c:pt idx="213">
                  <c:v>593</c:v>
                </c:pt>
                <c:pt idx="214">
                  <c:v>594</c:v>
                </c:pt>
                <c:pt idx="215">
                  <c:v>595</c:v>
                </c:pt>
                <c:pt idx="216">
                  <c:v>596</c:v>
                </c:pt>
                <c:pt idx="217">
                  <c:v>597</c:v>
                </c:pt>
                <c:pt idx="218">
                  <c:v>598</c:v>
                </c:pt>
                <c:pt idx="219">
                  <c:v>599</c:v>
                </c:pt>
                <c:pt idx="220">
                  <c:v>600</c:v>
                </c:pt>
                <c:pt idx="221">
                  <c:v>601</c:v>
                </c:pt>
                <c:pt idx="222">
                  <c:v>602</c:v>
                </c:pt>
                <c:pt idx="223">
                  <c:v>603</c:v>
                </c:pt>
                <c:pt idx="224">
                  <c:v>604</c:v>
                </c:pt>
                <c:pt idx="225">
                  <c:v>605</c:v>
                </c:pt>
                <c:pt idx="226">
                  <c:v>606</c:v>
                </c:pt>
                <c:pt idx="227">
                  <c:v>607</c:v>
                </c:pt>
                <c:pt idx="228">
                  <c:v>608</c:v>
                </c:pt>
                <c:pt idx="229">
                  <c:v>609</c:v>
                </c:pt>
                <c:pt idx="230">
                  <c:v>610</c:v>
                </c:pt>
                <c:pt idx="231">
                  <c:v>611</c:v>
                </c:pt>
                <c:pt idx="232">
                  <c:v>612</c:v>
                </c:pt>
                <c:pt idx="233">
                  <c:v>613</c:v>
                </c:pt>
                <c:pt idx="234">
                  <c:v>614</c:v>
                </c:pt>
                <c:pt idx="235">
                  <c:v>615</c:v>
                </c:pt>
                <c:pt idx="236">
                  <c:v>616</c:v>
                </c:pt>
                <c:pt idx="237">
                  <c:v>617</c:v>
                </c:pt>
                <c:pt idx="238">
                  <c:v>618</c:v>
                </c:pt>
                <c:pt idx="239">
                  <c:v>619</c:v>
                </c:pt>
                <c:pt idx="240">
                  <c:v>620</c:v>
                </c:pt>
                <c:pt idx="241">
                  <c:v>621</c:v>
                </c:pt>
                <c:pt idx="242">
                  <c:v>622</c:v>
                </c:pt>
                <c:pt idx="243">
                  <c:v>623</c:v>
                </c:pt>
                <c:pt idx="244">
                  <c:v>624</c:v>
                </c:pt>
                <c:pt idx="245">
                  <c:v>625</c:v>
                </c:pt>
                <c:pt idx="246">
                  <c:v>626</c:v>
                </c:pt>
                <c:pt idx="247">
                  <c:v>627</c:v>
                </c:pt>
                <c:pt idx="248">
                  <c:v>628</c:v>
                </c:pt>
                <c:pt idx="249">
                  <c:v>629</c:v>
                </c:pt>
                <c:pt idx="250">
                  <c:v>630</c:v>
                </c:pt>
                <c:pt idx="251">
                  <c:v>631</c:v>
                </c:pt>
                <c:pt idx="252">
                  <c:v>632</c:v>
                </c:pt>
                <c:pt idx="253">
                  <c:v>633</c:v>
                </c:pt>
                <c:pt idx="254">
                  <c:v>634</c:v>
                </c:pt>
                <c:pt idx="255">
                  <c:v>635</c:v>
                </c:pt>
                <c:pt idx="256">
                  <c:v>636</c:v>
                </c:pt>
                <c:pt idx="257">
                  <c:v>637</c:v>
                </c:pt>
                <c:pt idx="258">
                  <c:v>638</c:v>
                </c:pt>
                <c:pt idx="259">
                  <c:v>639</c:v>
                </c:pt>
                <c:pt idx="260">
                  <c:v>640</c:v>
                </c:pt>
                <c:pt idx="261">
                  <c:v>641</c:v>
                </c:pt>
                <c:pt idx="262">
                  <c:v>642</c:v>
                </c:pt>
                <c:pt idx="263">
                  <c:v>643</c:v>
                </c:pt>
                <c:pt idx="264">
                  <c:v>644</c:v>
                </c:pt>
                <c:pt idx="265">
                  <c:v>645</c:v>
                </c:pt>
                <c:pt idx="266">
                  <c:v>646</c:v>
                </c:pt>
                <c:pt idx="267">
                  <c:v>647</c:v>
                </c:pt>
                <c:pt idx="268">
                  <c:v>648</c:v>
                </c:pt>
                <c:pt idx="269">
                  <c:v>649</c:v>
                </c:pt>
                <c:pt idx="270">
                  <c:v>650</c:v>
                </c:pt>
                <c:pt idx="271">
                  <c:v>651</c:v>
                </c:pt>
                <c:pt idx="272">
                  <c:v>652</c:v>
                </c:pt>
                <c:pt idx="273">
                  <c:v>653</c:v>
                </c:pt>
                <c:pt idx="274">
                  <c:v>654</c:v>
                </c:pt>
                <c:pt idx="275">
                  <c:v>655</c:v>
                </c:pt>
                <c:pt idx="276">
                  <c:v>656</c:v>
                </c:pt>
                <c:pt idx="277">
                  <c:v>657</c:v>
                </c:pt>
                <c:pt idx="278">
                  <c:v>658</c:v>
                </c:pt>
                <c:pt idx="279">
                  <c:v>659</c:v>
                </c:pt>
                <c:pt idx="280">
                  <c:v>660</c:v>
                </c:pt>
                <c:pt idx="281">
                  <c:v>661</c:v>
                </c:pt>
                <c:pt idx="282">
                  <c:v>662</c:v>
                </c:pt>
                <c:pt idx="283">
                  <c:v>663</c:v>
                </c:pt>
                <c:pt idx="284">
                  <c:v>664</c:v>
                </c:pt>
                <c:pt idx="285">
                  <c:v>665</c:v>
                </c:pt>
                <c:pt idx="286">
                  <c:v>666</c:v>
                </c:pt>
                <c:pt idx="287">
                  <c:v>667</c:v>
                </c:pt>
                <c:pt idx="288">
                  <c:v>668</c:v>
                </c:pt>
                <c:pt idx="289">
                  <c:v>669</c:v>
                </c:pt>
                <c:pt idx="290">
                  <c:v>670</c:v>
                </c:pt>
                <c:pt idx="291">
                  <c:v>671</c:v>
                </c:pt>
                <c:pt idx="292">
                  <c:v>672</c:v>
                </c:pt>
                <c:pt idx="293">
                  <c:v>673</c:v>
                </c:pt>
                <c:pt idx="294">
                  <c:v>674</c:v>
                </c:pt>
                <c:pt idx="295">
                  <c:v>675</c:v>
                </c:pt>
                <c:pt idx="296">
                  <c:v>676</c:v>
                </c:pt>
                <c:pt idx="297">
                  <c:v>677</c:v>
                </c:pt>
                <c:pt idx="298">
                  <c:v>678</c:v>
                </c:pt>
                <c:pt idx="299">
                  <c:v>679</c:v>
                </c:pt>
                <c:pt idx="300">
                  <c:v>680</c:v>
                </c:pt>
                <c:pt idx="301">
                  <c:v>681</c:v>
                </c:pt>
                <c:pt idx="302">
                  <c:v>682</c:v>
                </c:pt>
                <c:pt idx="303">
                  <c:v>683</c:v>
                </c:pt>
                <c:pt idx="304">
                  <c:v>684</c:v>
                </c:pt>
                <c:pt idx="305">
                  <c:v>685</c:v>
                </c:pt>
                <c:pt idx="306">
                  <c:v>686</c:v>
                </c:pt>
                <c:pt idx="307">
                  <c:v>687</c:v>
                </c:pt>
                <c:pt idx="308">
                  <c:v>688</c:v>
                </c:pt>
                <c:pt idx="309">
                  <c:v>689</c:v>
                </c:pt>
                <c:pt idx="310">
                  <c:v>690</c:v>
                </c:pt>
                <c:pt idx="311">
                  <c:v>691</c:v>
                </c:pt>
                <c:pt idx="312">
                  <c:v>692</c:v>
                </c:pt>
                <c:pt idx="313">
                  <c:v>693</c:v>
                </c:pt>
                <c:pt idx="314">
                  <c:v>694</c:v>
                </c:pt>
                <c:pt idx="315">
                  <c:v>695</c:v>
                </c:pt>
                <c:pt idx="316">
                  <c:v>696</c:v>
                </c:pt>
                <c:pt idx="317">
                  <c:v>697</c:v>
                </c:pt>
                <c:pt idx="318">
                  <c:v>698</c:v>
                </c:pt>
                <c:pt idx="319">
                  <c:v>699</c:v>
                </c:pt>
                <c:pt idx="320">
                  <c:v>700</c:v>
                </c:pt>
              </c:numCache>
            </c:numRef>
          </c:xVal>
          <c:yVal>
            <c:numRef>
              <c:f>工作表1!$B$2:$B$322</c:f>
              <c:numCache>
                <c:formatCode>General</c:formatCode>
                <c:ptCount val="321"/>
                <c:pt idx="0">
                  <c:v>6.5400000000000727E-3</c:v>
                </c:pt>
                <c:pt idx="1">
                  <c:v>6.0300000000000804E-3</c:v>
                </c:pt>
                <c:pt idx="2">
                  <c:v>5.7900000000000104E-3</c:v>
                </c:pt>
                <c:pt idx="3">
                  <c:v>5.7800000000000134E-3</c:v>
                </c:pt>
                <c:pt idx="4">
                  <c:v>5.8700000000000124E-3</c:v>
                </c:pt>
                <c:pt idx="5">
                  <c:v>5.7200000000000124E-3</c:v>
                </c:pt>
                <c:pt idx="6">
                  <c:v>5.3500000000000023E-3</c:v>
                </c:pt>
                <c:pt idx="7">
                  <c:v>5.3699999999999998E-3</c:v>
                </c:pt>
                <c:pt idx="8">
                  <c:v>4.9900000000000534E-3</c:v>
                </c:pt>
                <c:pt idx="9">
                  <c:v>5.2300000000000124E-3</c:v>
                </c:pt>
                <c:pt idx="10">
                  <c:v>5.2500000000000133E-3</c:v>
                </c:pt>
                <c:pt idx="11">
                  <c:v>4.9500000000000134E-3</c:v>
                </c:pt>
                <c:pt idx="12">
                  <c:v>4.8500000000000001E-3</c:v>
                </c:pt>
                <c:pt idx="13">
                  <c:v>5.11E-3</c:v>
                </c:pt>
                <c:pt idx="14">
                  <c:v>9.0600000000000246E-3</c:v>
                </c:pt>
                <c:pt idx="15">
                  <c:v>6.7400000000000133E-3</c:v>
                </c:pt>
                <c:pt idx="16">
                  <c:v>4.9900000000000534E-3</c:v>
                </c:pt>
                <c:pt idx="17">
                  <c:v>5.0200000000000002E-3</c:v>
                </c:pt>
                <c:pt idx="18">
                  <c:v>5.0900000000000034E-3</c:v>
                </c:pt>
                <c:pt idx="19">
                  <c:v>5.2100000000000124E-3</c:v>
                </c:pt>
                <c:pt idx="20">
                  <c:v>5.11E-3</c:v>
                </c:pt>
                <c:pt idx="21">
                  <c:v>5.3800000000000124E-3</c:v>
                </c:pt>
                <c:pt idx="22">
                  <c:v>5.8300000000000114E-3</c:v>
                </c:pt>
                <c:pt idx="23">
                  <c:v>6.0600000000000003E-3</c:v>
                </c:pt>
                <c:pt idx="24">
                  <c:v>6.8000000000000334E-3</c:v>
                </c:pt>
                <c:pt idx="25">
                  <c:v>7.2700000000001071E-3</c:v>
                </c:pt>
                <c:pt idx="26">
                  <c:v>8.3700000000000267E-3</c:v>
                </c:pt>
                <c:pt idx="27">
                  <c:v>1.0180000000000003E-2</c:v>
                </c:pt>
                <c:pt idx="28">
                  <c:v>1.1350000000000001E-2</c:v>
                </c:pt>
                <c:pt idx="29">
                  <c:v>1.3590000000000001E-2</c:v>
                </c:pt>
                <c:pt idx="30">
                  <c:v>1.6729999999999998E-2</c:v>
                </c:pt>
                <c:pt idx="31">
                  <c:v>2.0290000000000002E-2</c:v>
                </c:pt>
                <c:pt idx="32">
                  <c:v>2.5159999999999998E-2</c:v>
                </c:pt>
                <c:pt idx="33">
                  <c:v>3.175E-2</c:v>
                </c:pt>
                <c:pt idx="34">
                  <c:v>3.9269999999999999E-2</c:v>
                </c:pt>
                <c:pt idx="35">
                  <c:v>4.8119999999999996E-2</c:v>
                </c:pt>
                <c:pt idx="36">
                  <c:v>5.9700000000000829E-2</c:v>
                </c:pt>
                <c:pt idx="37">
                  <c:v>7.2239999999999999E-2</c:v>
                </c:pt>
                <c:pt idx="38">
                  <c:v>8.7400000000000005E-2</c:v>
                </c:pt>
                <c:pt idx="39">
                  <c:v>0.10452000000000022</c:v>
                </c:pt>
                <c:pt idx="40">
                  <c:v>0.12318999999999998</c:v>
                </c:pt>
                <c:pt idx="41">
                  <c:v>0.14343000000000183</c:v>
                </c:pt>
                <c:pt idx="42">
                  <c:v>0.16500000000000001</c:v>
                </c:pt>
                <c:pt idx="43">
                  <c:v>0.18832000000000004</c:v>
                </c:pt>
                <c:pt idx="44">
                  <c:v>0.21387999999999999</c:v>
                </c:pt>
                <c:pt idx="45">
                  <c:v>0.24163999999999999</c:v>
                </c:pt>
                <c:pt idx="46">
                  <c:v>0.26568000000000008</c:v>
                </c:pt>
                <c:pt idx="47">
                  <c:v>0.28670000000000001</c:v>
                </c:pt>
                <c:pt idx="48">
                  <c:v>0.30309000000000008</c:v>
                </c:pt>
                <c:pt idx="49">
                  <c:v>0.32338000000000677</c:v>
                </c:pt>
                <c:pt idx="50">
                  <c:v>0.33858000000000626</c:v>
                </c:pt>
                <c:pt idx="51">
                  <c:v>0.35174</c:v>
                </c:pt>
                <c:pt idx="52">
                  <c:v>0.36593000000000031</c:v>
                </c:pt>
                <c:pt idx="53">
                  <c:v>0.38405000000000344</c:v>
                </c:pt>
                <c:pt idx="54">
                  <c:v>0.41085000000000038</c:v>
                </c:pt>
                <c:pt idx="55">
                  <c:v>0.44350000000000001</c:v>
                </c:pt>
                <c:pt idx="56">
                  <c:v>0.49220000000000008</c:v>
                </c:pt>
                <c:pt idx="57">
                  <c:v>0.54708999999999997</c:v>
                </c:pt>
                <c:pt idx="58">
                  <c:v>0.61451</c:v>
                </c:pt>
                <c:pt idx="59">
                  <c:v>0.68539000000000005</c:v>
                </c:pt>
                <c:pt idx="60">
                  <c:v>0.75430000000000064</c:v>
                </c:pt>
                <c:pt idx="61">
                  <c:v>0.81755</c:v>
                </c:pt>
                <c:pt idx="62">
                  <c:v>0.89293999999999996</c:v>
                </c:pt>
                <c:pt idx="63">
                  <c:v>0.94315000000000004</c:v>
                </c:pt>
                <c:pt idx="64">
                  <c:v>0.98094999999999999</c:v>
                </c:pt>
                <c:pt idx="65">
                  <c:v>0.99560000000000004</c:v>
                </c:pt>
                <c:pt idx="66">
                  <c:v>1</c:v>
                </c:pt>
                <c:pt idx="67">
                  <c:v>0.98567000000000005</c:v>
                </c:pt>
                <c:pt idx="68">
                  <c:v>0.96206000000000003</c:v>
                </c:pt>
                <c:pt idx="69">
                  <c:v>0.92803000000000002</c:v>
                </c:pt>
                <c:pt idx="70">
                  <c:v>0.88770000000000004</c:v>
                </c:pt>
                <c:pt idx="71">
                  <c:v>0.83996000000000004</c:v>
                </c:pt>
                <c:pt idx="72">
                  <c:v>0.79186000000000001</c:v>
                </c:pt>
                <c:pt idx="73">
                  <c:v>0.74870000000000891</c:v>
                </c:pt>
                <c:pt idx="74">
                  <c:v>0.70818999999999999</c:v>
                </c:pt>
                <c:pt idx="75">
                  <c:v>0.66685000000000894</c:v>
                </c:pt>
                <c:pt idx="76">
                  <c:v>0.63408000000000064</c:v>
                </c:pt>
                <c:pt idx="77">
                  <c:v>0.60700000000000065</c:v>
                </c:pt>
                <c:pt idx="78">
                  <c:v>0.57928999999999997</c:v>
                </c:pt>
                <c:pt idx="79">
                  <c:v>0.55852999999999997</c:v>
                </c:pt>
                <c:pt idx="80">
                  <c:v>0.54398999999999997</c:v>
                </c:pt>
                <c:pt idx="81">
                  <c:v>0.53505000000000003</c:v>
                </c:pt>
                <c:pt idx="82">
                  <c:v>0.5303599999999995</c:v>
                </c:pt>
                <c:pt idx="83">
                  <c:v>0.52864000000000688</c:v>
                </c:pt>
                <c:pt idx="84">
                  <c:v>0.52927999999999997</c:v>
                </c:pt>
                <c:pt idx="85">
                  <c:v>0.53988999999999998</c:v>
                </c:pt>
                <c:pt idx="86">
                  <c:v>0.54949000000000003</c:v>
                </c:pt>
                <c:pt idx="87">
                  <c:v>0.55728999999999951</c:v>
                </c:pt>
                <c:pt idx="88">
                  <c:v>0.56880000000000064</c:v>
                </c:pt>
                <c:pt idx="89">
                  <c:v>0.58415999999999957</c:v>
                </c:pt>
                <c:pt idx="90">
                  <c:v>0.60107999999999995</c:v>
                </c:pt>
                <c:pt idx="91">
                  <c:v>0.61893000000000065</c:v>
                </c:pt>
                <c:pt idx="92">
                  <c:v>0.63693999999999995</c:v>
                </c:pt>
                <c:pt idx="93">
                  <c:v>0.65114000000000893</c:v>
                </c:pt>
                <c:pt idx="94">
                  <c:v>0.66296000000000688</c:v>
                </c:pt>
                <c:pt idx="95">
                  <c:v>0.67284000000001298</c:v>
                </c:pt>
                <c:pt idx="96">
                  <c:v>0.67933000000000165</c:v>
                </c:pt>
                <c:pt idx="97">
                  <c:v>0.69116</c:v>
                </c:pt>
                <c:pt idx="98">
                  <c:v>0.69608999999999999</c:v>
                </c:pt>
                <c:pt idx="99">
                  <c:v>0.70421999999999996</c:v>
                </c:pt>
                <c:pt idx="100">
                  <c:v>0.70947000000000005</c:v>
                </c:pt>
                <c:pt idx="101">
                  <c:v>0.71475000000000688</c:v>
                </c:pt>
                <c:pt idx="102">
                  <c:v>0.71652000000000005</c:v>
                </c:pt>
                <c:pt idx="103">
                  <c:v>0.71275999999999995</c:v>
                </c:pt>
                <c:pt idx="104">
                  <c:v>0.71536999999999951</c:v>
                </c:pt>
                <c:pt idx="105">
                  <c:v>0.71043999999999996</c:v>
                </c:pt>
                <c:pt idx="106">
                  <c:v>0.70423999999999998</c:v>
                </c:pt>
                <c:pt idx="107">
                  <c:v>0.69654000000000005</c:v>
                </c:pt>
                <c:pt idx="108">
                  <c:v>0.68861000000000061</c:v>
                </c:pt>
                <c:pt idx="109">
                  <c:v>0.67688000000000892</c:v>
                </c:pt>
                <c:pt idx="110">
                  <c:v>0.66888000000000891</c:v>
                </c:pt>
                <c:pt idx="111">
                  <c:v>0.65354000000000778</c:v>
                </c:pt>
                <c:pt idx="112">
                  <c:v>0.63846000000000003</c:v>
                </c:pt>
                <c:pt idx="113">
                  <c:v>0.62487000000000892</c:v>
                </c:pt>
                <c:pt idx="114">
                  <c:v>0.61606000000000005</c:v>
                </c:pt>
                <c:pt idx="115">
                  <c:v>0.59680999999999951</c:v>
                </c:pt>
                <c:pt idx="116">
                  <c:v>0.58753999999999107</c:v>
                </c:pt>
                <c:pt idx="117">
                  <c:v>0.57565999999999995</c:v>
                </c:pt>
                <c:pt idx="118">
                  <c:v>0.56230000000000002</c:v>
                </c:pt>
                <c:pt idx="119">
                  <c:v>0.55166000000000004</c:v>
                </c:pt>
                <c:pt idx="120">
                  <c:v>0.54035999999999951</c:v>
                </c:pt>
                <c:pt idx="121">
                  <c:v>0.53069000000000688</c:v>
                </c:pt>
                <c:pt idx="122">
                  <c:v>0.51861000000000002</c:v>
                </c:pt>
                <c:pt idx="123">
                  <c:v>0.51110999999999951</c:v>
                </c:pt>
                <c:pt idx="124">
                  <c:v>0.50019000000000002</c:v>
                </c:pt>
                <c:pt idx="125">
                  <c:v>0.49351000000000367</c:v>
                </c:pt>
                <c:pt idx="126">
                  <c:v>0.48690000000000344</c:v>
                </c:pt>
                <c:pt idx="127">
                  <c:v>0.48095000000000032</c:v>
                </c:pt>
                <c:pt idx="128">
                  <c:v>0.47276000000000001</c:v>
                </c:pt>
                <c:pt idx="129">
                  <c:v>0.46694000000000002</c:v>
                </c:pt>
                <c:pt idx="130">
                  <c:v>0.46034000000000008</c:v>
                </c:pt>
                <c:pt idx="131">
                  <c:v>0.45657000000000031</c:v>
                </c:pt>
                <c:pt idx="132">
                  <c:v>0.45069000000000004</c:v>
                </c:pt>
                <c:pt idx="133">
                  <c:v>0.44385000000000002</c:v>
                </c:pt>
                <c:pt idx="134">
                  <c:v>0.44127</c:v>
                </c:pt>
                <c:pt idx="135">
                  <c:v>0.43438000000000626</c:v>
                </c:pt>
                <c:pt idx="136">
                  <c:v>0.42832000000000514</c:v>
                </c:pt>
                <c:pt idx="137">
                  <c:v>0.42423</c:v>
                </c:pt>
                <c:pt idx="138">
                  <c:v>0.41821000000000008</c:v>
                </c:pt>
                <c:pt idx="139">
                  <c:v>0.41237000000000396</c:v>
                </c:pt>
                <c:pt idx="140">
                  <c:v>0.40741000000000038</c:v>
                </c:pt>
                <c:pt idx="141">
                  <c:v>0.40001000000000031</c:v>
                </c:pt>
                <c:pt idx="142">
                  <c:v>0.39547000000000626</c:v>
                </c:pt>
                <c:pt idx="143">
                  <c:v>0.38495000000000401</c:v>
                </c:pt>
                <c:pt idx="144">
                  <c:v>0.37621000000000032</c:v>
                </c:pt>
                <c:pt idx="145">
                  <c:v>0.37159000000000031</c:v>
                </c:pt>
                <c:pt idx="146">
                  <c:v>0.36457000000000378</c:v>
                </c:pt>
                <c:pt idx="147">
                  <c:v>0.35358000000000384</c:v>
                </c:pt>
                <c:pt idx="148">
                  <c:v>0.34632000000000435</c:v>
                </c:pt>
                <c:pt idx="149">
                  <c:v>0.3395900000000035</c:v>
                </c:pt>
                <c:pt idx="150">
                  <c:v>0.33103000000000032</c:v>
                </c:pt>
                <c:pt idx="151">
                  <c:v>0.32483000000000389</c:v>
                </c:pt>
                <c:pt idx="152">
                  <c:v>0.31445000000000389</c:v>
                </c:pt>
                <c:pt idx="153">
                  <c:v>0.30705000000000032</c:v>
                </c:pt>
                <c:pt idx="154">
                  <c:v>0.30127000000000032</c:v>
                </c:pt>
                <c:pt idx="155">
                  <c:v>0.29634000000000038</c:v>
                </c:pt>
                <c:pt idx="156">
                  <c:v>0.28882000000000446</c:v>
                </c:pt>
                <c:pt idx="157">
                  <c:v>0.2798200000000039</c:v>
                </c:pt>
                <c:pt idx="158">
                  <c:v>0.27315</c:v>
                </c:pt>
                <c:pt idx="159">
                  <c:v>0.26634000000000002</c:v>
                </c:pt>
                <c:pt idx="160">
                  <c:v>0.26103000000000004</c:v>
                </c:pt>
                <c:pt idx="161">
                  <c:v>0.25723999999999997</c:v>
                </c:pt>
                <c:pt idx="162">
                  <c:v>0.25089</c:v>
                </c:pt>
                <c:pt idx="163">
                  <c:v>0.24407000000000001</c:v>
                </c:pt>
                <c:pt idx="164">
                  <c:v>0.24048000000000044</c:v>
                </c:pt>
                <c:pt idx="165">
                  <c:v>0.23142000000000001</c:v>
                </c:pt>
                <c:pt idx="166">
                  <c:v>0.22620999999999999</c:v>
                </c:pt>
                <c:pt idx="167">
                  <c:v>0.22139</c:v>
                </c:pt>
                <c:pt idx="168">
                  <c:v>0.21758000000000041</c:v>
                </c:pt>
                <c:pt idx="169">
                  <c:v>0.20997000000000021</c:v>
                </c:pt>
                <c:pt idx="170">
                  <c:v>0.20508000000000001</c:v>
                </c:pt>
                <c:pt idx="171">
                  <c:v>0.19913</c:v>
                </c:pt>
                <c:pt idx="172">
                  <c:v>0.19153999999999999</c:v>
                </c:pt>
                <c:pt idx="173">
                  <c:v>0.18883000000000041</c:v>
                </c:pt>
                <c:pt idx="174">
                  <c:v>0.18257999999999999</c:v>
                </c:pt>
                <c:pt idx="175">
                  <c:v>0.17879000000000192</c:v>
                </c:pt>
                <c:pt idx="176">
                  <c:v>0.17175000000000001</c:v>
                </c:pt>
                <c:pt idx="177">
                  <c:v>0.16727</c:v>
                </c:pt>
                <c:pt idx="178">
                  <c:v>0.16492000000000001</c:v>
                </c:pt>
                <c:pt idx="179">
                  <c:v>0.16006999999999999</c:v>
                </c:pt>
                <c:pt idx="180">
                  <c:v>0.15462999999999999</c:v>
                </c:pt>
                <c:pt idx="181">
                  <c:v>0.14971000000000212</c:v>
                </c:pt>
                <c:pt idx="182">
                  <c:v>0.14672000000000004</c:v>
                </c:pt>
                <c:pt idx="183">
                  <c:v>0.14277999999999999</c:v>
                </c:pt>
                <c:pt idx="184">
                  <c:v>0.13972999999999999</c:v>
                </c:pt>
                <c:pt idx="185">
                  <c:v>0.13422000000000001</c:v>
                </c:pt>
                <c:pt idx="186">
                  <c:v>0.13053999999999999</c:v>
                </c:pt>
                <c:pt idx="187">
                  <c:v>0.12634999999999999</c:v>
                </c:pt>
                <c:pt idx="188">
                  <c:v>0.12282000000000012</c:v>
                </c:pt>
                <c:pt idx="189">
                  <c:v>0.12028999999999998</c:v>
                </c:pt>
                <c:pt idx="190">
                  <c:v>0.11579000000000106</c:v>
                </c:pt>
                <c:pt idx="191">
                  <c:v>0.11236</c:v>
                </c:pt>
                <c:pt idx="192">
                  <c:v>0.10933000000000002</c:v>
                </c:pt>
                <c:pt idx="193">
                  <c:v>0.10568000000000002</c:v>
                </c:pt>
                <c:pt idx="194">
                  <c:v>0.10467000000000012</c:v>
                </c:pt>
                <c:pt idx="195">
                  <c:v>0.10034999999999875</c:v>
                </c:pt>
                <c:pt idx="196">
                  <c:v>9.7230000000000025E-2</c:v>
                </c:pt>
                <c:pt idx="197">
                  <c:v>9.4980000000000023E-2</c:v>
                </c:pt>
                <c:pt idx="198">
                  <c:v>9.2870000000000022E-2</c:v>
                </c:pt>
                <c:pt idx="199">
                  <c:v>8.9750000000000746E-2</c:v>
                </c:pt>
                <c:pt idx="200">
                  <c:v>8.7730000000000002E-2</c:v>
                </c:pt>
                <c:pt idx="201">
                  <c:v>8.5560000000000067E-2</c:v>
                </c:pt>
                <c:pt idx="202">
                  <c:v>8.2460000000000033E-2</c:v>
                </c:pt>
                <c:pt idx="203">
                  <c:v>8.0850000000000047E-2</c:v>
                </c:pt>
                <c:pt idx="204">
                  <c:v>7.8770000000000021E-2</c:v>
                </c:pt>
                <c:pt idx="205">
                  <c:v>7.6829999999999996E-2</c:v>
                </c:pt>
                <c:pt idx="206">
                  <c:v>7.4649999999999994E-2</c:v>
                </c:pt>
                <c:pt idx="207">
                  <c:v>7.3370000000000019E-2</c:v>
                </c:pt>
                <c:pt idx="208">
                  <c:v>7.0870000000000002E-2</c:v>
                </c:pt>
                <c:pt idx="209">
                  <c:v>6.8720000000000003E-2</c:v>
                </c:pt>
                <c:pt idx="210">
                  <c:v>6.7349999999999993E-2</c:v>
                </c:pt>
                <c:pt idx="211">
                  <c:v>6.694E-2</c:v>
                </c:pt>
                <c:pt idx="212">
                  <c:v>6.2909999999999994E-2</c:v>
                </c:pt>
                <c:pt idx="213">
                  <c:v>6.0580000000000002E-2</c:v>
                </c:pt>
                <c:pt idx="214">
                  <c:v>5.9870000000000013E-2</c:v>
                </c:pt>
                <c:pt idx="215">
                  <c:v>5.8400000000000014E-2</c:v>
                </c:pt>
                <c:pt idx="216">
                  <c:v>5.704E-2</c:v>
                </c:pt>
                <c:pt idx="217">
                  <c:v>5.4879999999999998E-2</c:v>
                </c:pt>
                <c:pt idx="218">
                  <c:v>5.3359999999999998E-2</c:v>
                </c:pt>
                <c:pt idx="219">
                  <c:v>5.1150000000000001E-2</c:v>
                </c:pt>
                <c:pt idx="220">
                  <c:v>5.0520000000000002E-2</c:v>
                </c:pt>
                <c:pt idx="221">
                  <c:v>4.8160000000000001E-2</c:v>
                </c:pt>
                <c:pt idx="222">
                  <c:v>4.7530000000000024E-2</c:v>
                </c:pt>
                <c:pt idx="223">
                  <c:v>4.5229999999999985E-2</c:v>
                </c:pt>
                <c:pt idx="224">
                  <c:v>4.4970000000000003E-2</c:v>
                </c:pt>
                <c:pt idx="225">
                  <c:v>4.3619999999999999E-2</c:v>
                </c:pt>
                <c:pt idx="226">
                  <c:v>4.2779999999999999E-2</c:v>
                </c:pt>
                <c:pt idx="227">
                  <c:v>4.1399999999999999E-2</c:v>
                </c:pt>
                <c:pt idx="228">
                  <c:v>3.9900000000000005E-2</c:v>
                </c:pt>
                <c:pt idx="229">
                  <c:v>3.8989999999999997E-2</c:v>
                </c:pt>
                <c:pt idx="230">
                  <c:v>3.8159999999999999E-2</c:v>
                </c:pt>
                <c:pt idx="231">
                  <c:v>3.5890000000000005E-2</c:v>
                </c:pt>
                <c:pt idx="232">
                  <c:v>3.5290000000000002E-2</c:v>
                </c:pt>
                <c:pt idx="233">
                  <c:v>3.4160000000000003E-2</c:v>
                </c:pt>
                <c:pt idx="234">
                  <c:v>3.2930000000000056E-2</c:v>
                </c:pt>
                <c:pt idx="235">
                  <c:v>3.2280000000000052E-2</c:v>
                </c:pt>
                <c:pt idx="236">
                  <c:v>3.1789999999999999E-2</c:v>
                </c:pt>
                <c:pt idx="237">
                  <c:v>3.091E-2</c:v>
                </c:pt>
                <c:pt idx="238">
                  <c:v>2.9250000000000002E-2</c:v>
                </c:pt>
                <c:pt idx="239">
                  <c:v>2.809E-2</c:v>
                </c:pt>
                <c:pt idx="240">
                  <c:v>2.7170000000000052E-2</c:v>
                </c:pt>
                <c:pt idx="241">
                  <c:v>2.6800000000000056E-2</c:v>
                </c:pt>
                <c:pt idx="242">
                  <c:v>2.6050000000000011E-2</c:v>
                </c:pt>
                <c:pt idx="243">
                  <c:v>2.5470000000000052E-2</c:v>
                </c:pt>
                <c:pt idx="244">
                  <c:v>2.4319999999999998E-2</c:v>
                </c:pt>
                <c:pt idx="245">
                  <c:v>2.385E-2</c:v>
                </c:pt>
                <c:pt idx="246">
                  <c:v>2.2940000000000002E-2</c:v>
                </c:pt>
                <c:pt idx="247">
                  <c:v>2.2020000000000001E-2</c:v>
                </c:pt>
                <c:pt idx="248">
                  <c:v>2.1610000000000011E-2</c:v>
                </c:pt>
                <c:pt idx="249">
                  <c:v>2.0799999999999999E-2</c:v>
                </c:pt>
                <c:pt idx="250">
                  <c:v>2.017E-2</c:v>
                </c:pt>
                <c:pt idx="251">
                  <c:v>1.9970000000000227E-2</c:v>
                </c:pt>
                <c:pt idx="252">
                  <c:v>1.9109999999999999E-2</c:v>
                </c:pt>
                <c:pt idx="253">
                  <c:v>1.8620000000000216E-2</c:v>
                </c:pt>
                <c:pt idx="254">
                  <c:v>1.8110000000000001E-2</c:v>
                </c:pt>
                <c:pt idx="255">
                  <c:v>1.72E-2</c:v>
                </c:pt>
                <c:pt idx="256">
                  <c:v>1.7299999999999996E-2</c:v>
                </c:pt>
                <c:pt idx="257">
                  <c:v>1.6350000000000003E-2</c:v>
                </c:pt>
                <c:pt idx="258">
                  <c:v>1.6049999999999998E-2</c:v>
                </c:pt>
                <c:pt idx="259">
                  <c:v>1.5769999999999999E-2</c:v>
                </c:pt>
                <c:pt idx="260">
                  <c:v>1.4840000000000001E-2</c:v>
                </c:pt>
                <c:pt idx="261">
                  <c:v>1.4870000000000001E-2</c:v>
                </c:pt>
                <c:pt idx="262">
                  <c:v>1.4140000000000003E-2</c:v>
                </c:pt>
                <c:pt idx="263">
                  <c:v>1.3440000000000169E-2</c:v>
                </c:pt>
                <c:pt idx="264">
                  <c:v>1.3670000000000003E-2</c:v>
                </c:pt>
                <c:pt idx="265">
                  <c:v>1.2840000000000023E-2</c:v>
                </c:pt>
                <c:pt idx="266">
                  <c:v>1.2239999999999958E-2</c:v>
                </c:pt>
                <c:pt idx="267">
                  <c:v>1.2319999999999998E-2</c:v>
                </c:pt>
                <c:pt idx="268">
                  <c:v>1.1849999999999999E-2</c:v>
                </c:pt>
                <c:pt idx="269">
                  <c:v>1.1800000000000196E-2</c:v>
                </c:pt>
                <c:pt idx="270">
                  <c:v>1.1299999999999998E-2</c:v>
                </c:pt>
                <c:pt idx="271">
                  <c:v>1.0950000000000001E-2</c:v>
                </c:pt>
                <c:pt idx="272">
                  <c:v>1.1120000000000001E-2</c:v>
                </c:pt>
                <c:pt idx="273">
                  <c:v>1.0680000000000005E-2</c:v>
                </c:pt>
                <c:pt idx="274">
                  <c:v>1.051E-2</c:v>
                </c:pt>
                <c:pt idx="275">
                  <c:v>1.0120000000000001E-2</c:v>
                </c:pt>
                <c:pt idx="276">
                  <c:v>1.004E-2</c:v>
                </c:pt>
                <c:pt idx="277">
                  <c:v>9.6300000000000066E-3</c:v>
                </c:pt>
                <c:pt idx="278">
                  <c:v>9.7700000000000026E-3</c:v>
                </c:pt>
                <c:pt idx="279">
                  <c:v>9.5000000000000067E-3</c:v>
                </c:pt>
                <c:pt idx="280">
                  <c:v>9.1800000000000007E-3</c:v>
                </c:pt>
                <c:pt idx="281">
                  <c:v>9.1400000000000006E-3</c:v>
                </c:pt>
                <c:pt idx="282">
                  <c:v>8.6800000000000228E-3</c:v>
                </c:pt>
                <c:pt idx="283">
                  <c:v>8.6000000000000208E-3</c:v>
                </c:pt>
                <c:pt idx="284">
                  <c:v>8.2100000000000003E-3</c:v>
                </c:pt>
                <c:pt idx="285">
                  <c:v>8.2300000000000012E-3</c:v>
                </c:pt>
                <c:pt idx="286">
                  <c:v>7.9200000000000034E-3</c:v>
                </c:pt>
                <c:pt idx="287">
                  <c:v>8.0100000000000067E-3</c:v>
                </c:pt>
                <c:pt idx="288">
                  <c:v>7.6500000000000014E-3</c:v>
                </c:pt>
                <c:pt idx="289">
                  <c:v>7.6200000000000104E-3</c:v>
                </c:pt>
                <c:pt idx="290">
                  <c:v>7.3500000000000024E-3</c:v>
                </c:pt>
                <c:pt idx="291">
                  <c:v>7.0400000000000124E-3</c:v>
                </c:pt>
                <c:pt idx="292">
                  <c:v>7.2000000000000822E-3</c:v>
                </c:pt>
                <c:pt idx="293">
                  <c:v>6.8400000000000648E-3</c:v>
                </c:pt>
                <c:pt idx="294">
                  <c:v>6.7500000000000034E-3</c:v>
                </c:pt>
                <c:pt idx="295">
                  <c:v>6.5600000000000033E-3</c:v>
                </c:pt>
                <c:pt idx="296">
                  <c:v>6.3100000000000014E-3</c:v>
                </c:pt>
                <c:pt idx="297">
                  <c:v>6.5900000000000134E-3</c:v>
                </c:pt>
                <c:pt idx="298">
                  <c:v>6.1000000000000004E-3</c:v>
                </c:pt>
                <c:pt idx="299">
                  <c:v>6.2500000000000134E-3</c:v>
                </c:pt>
                <c:pt idx="300">
                  <c:v>6.4000000000000879E-3</c:v>
                </c:pt>
                <c:pt idx="301">
                  <c:v>6.2200000000000024E-3</c:v>
                </c:pt>
                <c:pt idx="302">
                  <c:v>6.0600000000000003E-3</c:v>
                </c:pt>
                <c:pt idx="303">
                  <c:v>5.62E-3</c:v>
                </c:pt>
                <c:pt idx="304">
                  <c:v>5.62E-3</c:v>
                </c:pt>
                <c:pt idx="305">
                  <c:v>6.6400000000000113E-3</c:v>
                </c:pt>
                <c:pt idx="306">
                  <c:v>7.4200000000000134E-3</c:v>
                </c:pt>
                <c:pt idx="307">
                  <c:v>6.7600000000000134E-3</c:v>
                </c:pt>
                <c:pt idx="308">
                  <c:v>5.6000000000000034E-3</c:v>
                </c:pt>
                <c:pt idx="309">
                  <c:v>5.3500000000000023E-3</c:v>
                </c:pt>
                <c:pt idx="310">
                  <c:v>5.1999999999999998E-3</c:v>
                </c:pt>
                <c:pt idx="311">
                  <c:v>5.2400000000000033E-3</c:v>
                </c:pt>
                <c:pt idx="312">
                  <c:v>5.0400000000000124E-3</c:v>
                </c:pt>
                <c:pt idx="313">
                  <c:v>4.9000000000000727E-3</c:v>
                </c:pt>
                <c:pt idx="314">
                  <c:v>4.8000000000000004E-3</c:v>
                </c:pt>
                <c:pt idx="315">
                  <c:v>4.9700000000000846E-3</c:v>
                </c:pt>
                <c:pt idx="316">
                  <c:v>4.7900000000000104E-3</c:v>
                </c:pt>
                <c:pt idx="317">
                  <c:v>4.7000000000000123E-3</c:v>
                </c:pt>
                <c:pt idx="318">
                  <c:v>4.81E-3</c:v>
                </c:pt>
                <c:pt idx="319">
                  <c:v>4.7699999999999999E-3</c:v>
                </c:pt>
                <c:pt idx="320">
                  <c:v>4.7300000000000744E-3</c:v>
                </c:pt>
              </c:numCache>
            </c:numRef>
          </c:yVal>
          <c:smooth val="1"/>
          <c:extLst xmlns:c16r2="http://schemas.microsoft.com/office/drawing/2015/06/chart">
            <c:ext xmlns:c16="http://schemas.microsoft.com/office/drawing/2014/chart" uri="{C3380CC4-5D6E-409C-BE32-E72D297353CC}">
              <c16:uniqueId val="{00000000-95DC-42EE-AD3D-337E9DAF01E3}"/>
            </c:ext>
          </c:extLst>
        </c:ser>
        <c:ser>
          <c:idx val="1"/>
          <c:order val="1"/>
          <c:tx>
            <c:v>scratch</c:v>
          </c:tx>
          <c:marker>
            <c:symbol val="none"/>
          </c:marker>
          <c:xVal>
            <c:numRef>
              <c:f>工作表1!$C$2:$C$322</c:f>
              <c:numCache>
                <c:formatCode>General</c:formatCode>
                <c:ptCount val="321"/>
                <c:pt idx="0">
                  <c:v>380</c:v>
                </c:pt>
                <c:pt idx="1">
                  <c:v>381</c:v>
                </c:pt>
                <c:pt idx="2">
                  <c:v>382</c:v>
                </c:pt>
                <c:pt idx="3">
                  <c:v>383</c:v>
                </c:pt>
                <c:pt idx="4">
                  <c:v>384</c:v>
                </c:pt>
                <c:pt idx="5">
                  <c:v>385</c:v>
                </c:pt>
                <c:pt idx="6">
                  <c:v>386</c:v>
                </c:pt>
                <c:pt idx="7">
                  <c:v>387</c:v>
                </c:pt>
                <c:pt idx="8">
                  <c:v>388</c:v>
                </c:pt>
                <c:pt idx="9">
                  <c:v>389</c:v>
                </c:pt>
                <c:pt idx="10">
                  <c:v>390</c:v>
                </c:pt>
                <c:pt idx="11">
                  <c:v>391</c:v>
                </c:pt>
                <c:pt idx="12">
                  <c:v>392</c:v>
                </c:pt>
                <c:pt idx="13">
                  <c:v>393</c:v>
                </c:pt>
                <c:pt idx="14">
                  <c:v>394</c:v>
                </c:pt>
                <c:pt idx="15">
                  <c:v>395</c:v>
                </c:pt>
                <c:pt idx="16">
                  <c:v>396</c:v>
                </c:pt>
                <c:pt idx="17">
                  <c:v>397</c:v>
                </c:pt>
                <c:pt idx="18">
                  <c:v>398</c:v>
                </c:pt>
                <c:pt idx="19">
                  <c:v>399</c:v>
                </c:pt>
                <c:pt idx="20">
                  <c:v>400</c:v>
                </c:pt>
                <c:pt idx="21">
                  <c:v>401</c:v>
                </c:pt>
                <c:pt idx="22">
                  <c:v>402</c:v>
                </c:pt>
                <c:pt idx="23">
                  <c:v>403</c:v>
                </c:pt>
                <c:pt idx="24">
                  <c:v>404</c:v>
                </c:pt>
                <c:pt idx="25">
                  <c:v>405</c:v>
                </c:pt>
                <c:pt idx="26">
                  <c:v>406</c:v>
                </c:pt>
                <c:pt idx="27">
                  <c:v>407</c:v>
                </c:pt>
                <c:pt idx="28">
                  <c:v>408</c:v>
                </c:pt>
                <c:pt idx="29">
                  <c:v>409</c:v>
                </c:pt>
                <c:pt idx="30">
                  <c:v>410</c:v>
                </c:pt>
                <c:pt idx="31">
                  <c:v>411</c:v>
                </c:pt>
                <c:pt idx="32">
                  <c:v>412</c:v>
                </c:pt>
                <c:pt idx="33">
                  <c:v>413</c:v>
                </c:pt>
                <c:pt idx="34">
                  <c:v>414</c:v>
                </c:pt>
                <c:pt idx="35">
                  <c:v>415</c:v>
                </c:pt>
                <c:pt idx="36">
                  <c:v>416</c:v>
                </c:pt>
                <c:pt idx="37">
                  <c:v>417</c:v>
                </c:pt>
                <c:pt idx="38">
                  <c:v>418</c:v>
                </c:pt>
                <c:pt idx="39">
                  <c:v>419</c:v>
                </c:pt>
                <c:pt idx="40">
                  <c:v>420</c:v>
                </c:pt>
                <c:pt idx="41">
                  <c:v>421</c:v>
                </c:pt>
                <c:pt idx="42">
                  <c:v>422</c:v>
                </c:pt>
                <c:pt idx="43">
                  <c:v>423</c:v>
                </c:pt>
                <c:pt idx="44">
                  <c:v>424</c:v>
                </c:pt>
                <c:pt idx="45">
                  <c:v>425</c:v>
                </c:pt>
                <c:pt idx="46">
                  <c:v>426</c:v>
                </c:pt>
                <c:pt idx="47">
                  <c:v>427</c:v>
                </c:pt>
                <c:pt idx="48">
                  <c:v>428</c:v>
                </c:pt>
                <c:pt idx="49">
                  <c:v>429</c:v>
                </c:pt>
                <c:pt idx="50">
                  <c:v>430</c:v>
                </c:pt>
                <c:pt idx="51">
                  <c:v>431</c:v>
                </c:pt>
                <c:pt idx="52">
                  <c:v>432</c:v>
                </c:pt>
                <c:pt idx="53">
                  <c:v>433</c:v>
                </c:pt>
                <c:pt idx="54">
                  <c:v>434</c:v>
                </c:pt>
                <c:pt idx="55">
                  <c:v>435</c:v>
                </c:pt>
                <c:pt idx="56">
                  <c:v>436</c:v>
                </c:pt>
                <c:pt idx="57">
                  <c:v>437</c:v>
                </c:pt>
                <c:pt idx="58">
                  <c:v>438</c:v>
                </c:pt>
                <c:pt idx="59">
                  <c:v>439</c:v>
                </c:pt>
                <c:pt idx="60">
                  <c:v>440</c:v>
                </c:pt>
                <c:pt idx="61">
                  <c:v>441</c:v>
                </c:pt>
                <c:pt idx="62">
                  <c:v>442</c:v>
                </c:pt>
                <c:pt idx="63">
                  <c:v>443</c:v>
                </c:pt>
                <c:pt idx="64">
                  <c:v>444</c:v>
                </c:pt>
                <c:pt idx="65">
                  <c:v>445</c:v>
                </c:pt>
                <c:pt idx="66">
                  <c:v>446</c:v>
                </c:pt>
                <c:pt idx="67">
                  <c:v>447</c:v>
                </c:pt>
                <c:pt idx="68">
                  <c:v>448</c:v>
                </c:pt>
                <c:pt idx="69">
                  <c:v>449</c:v>
                </c:pt>
                <c:pt idx="70">
                  <c:v>450</c:v>
                </c:pt>
                <c:pt idx="71">
                  <c:v>451</c:v>
                </c:pt>
                <c:pt idx="72">
                  <c:v>452</c:v>
                </c:pt>
                <c:pt idx="73">
                  <c:v>453</c:v>
                </c:pt>
                <c:pt idx="74">
                  <c:v>454</c:v>
                </c:pt>
                <c:pt idx="75">
                  <c:v>455</c:v>
                </c:pt>
                <c:pt idx="76">
                  <c:v>456</c:v>
                </c:pt>
                <c:pt idx="77">
                  <c:v>457</c:v>
                </c:pt>
                <c:pt idx="78">
                  <c:v>458</c:v>
                </c:pt>
                <c:pt idx="79">
                  <c:v>459</c:v>
                </c:pt>
                <c:pt idx="80">
                  <c:v>460</c:v>
                </c:pt>
                <c:pt idx="81">
                  <c:v>461</c:v>
                </c:pt>
                <c:pt idx="82">
                  <c:v>462</c:v>
                </c:pt>
                <c:pt idx="83">
                  <c:v>463</c:v>
                </c:pt>
                <c:pt idx="84">
                  <c:v>464</c:v>
                </c:pt>
                <c:pt idx="85">
                  <c:v>465</c:v>
                </c:pt>
                <c:pt idx="86">
                  <c:v>466</c:v>
                </c:pt>
                <c:pt idx="87">
                  <c:v>467</c:v>
                </c:pt>
                <c:pt idx="88">
                  <c:v>468</c:v>
                </c:pt>
                <c:pt idx="89">
                  <c:v>469</c:v>
                </c:pt>
                <c:pt idx="90">
                  <c:v>470</c:v>
                </c:pt>
                <c:pt idx="91">
                  <c:v>471</c:v>
                </c:pt>
                <c:pt idx="92">
                  <c:v>472</c:v>
                </c:pt>
                <c:pt idx="93">
                  <c:v>473</c:v>
                </c:pt>
                <c:pt idx="94">
                  <c:v>474</c:v>
                </c:pt>
                <c:pt idx="95">
                  <c:v>475</c:v>
                </c:pt>
                <c:pt idx="96">
                  <c:v>476</c:v>
                </c:pt>
                <c:pt idx="97">
                  <c:v>477</c:v>
                </c:pt>
                <c:pt idx="98">
                  <c:v>478</c:v>
                </c:pt>
                <c:pt idx="99">
                  <c:v>479</c:v>
                </c:pt>
                <c:pt idx="100">
                  <c:v>480</c:v>
                </c:pt>
                <c:pt idx="101">
                  <c:v>481</c:v>
                </c:pt>
                <c:pt idx="102">
                  <c:v>482</c:v>
                </c:pt>
                <c:pt idx="103">
                  <c:v>483</c:v>
                </c:pt>
                <c:pt idx="104">
                  <c:v>484</c:v>
                </c:pt>
                <c:pt idx="105">
                  <c:v>485</c:v>
                </c:pt>
                <c:pt idx="106">
                  <c:v>486</c:v>
                </c:pt>
                <c:pt idx="107">
                  <c:v>487</c:v>
                </c:pt>
                <c:pt idx="108">
                  <c:v>488</c:v>
                </c:pt>
                <c:pt idx="109">
                  <c:v>489</c:v>
                </c:pt>
                <c:pt idx="110">
                  <c:v>490</c:v>
                </c:pt>
                <c:pt idx="111">
                  <c:v>491</c:v>
                </c:pt>
                <c:pt idx="112">
                  <c:v>492</c:v>
                </c:pt>
                <c:pt idx="113">
                  <c:v>493</c:v>
                </c:pt>
                <c:pt idx="114">
                  <c:v>494</c:v>
                </c:pt>
                <c:pt idx="115">
                  <c:v>495</c:v>
                </c:pt>
                <c:pt idx="116">
                  <c:v>496</c:v>
                </c:pt>
                <c:pt idx="117">
                  <c:v>497</c:v>
                </c:pt>
                <c:pt idx="118">
                  <c:v>498</c:v>
                </c:pt>
                <c:pt idx="119">
                  <c:v>499</c:v>
                </c:pt>
                <c:pt idx="120">
                  <c:v>500</c:v>
                </c:pt>
                <c:pt idx="121">
                  <c:v>501</c:v>
                </c:pt>
                <c:pt idx="122">
                  <c:v>502</c:v>
                </c:pt>
                <c:pt idx="123">
                  <c:v>503</c:v>
                </c:pt>
                <c:pt idx="124">
                  <c:v>504</c:v>
                </c:pt>
                <c:pt idx="125">
                  <c:v>505</c:v>
                </c:pt>
                <c:pt idx="126">
                  <c:v>506</c:v>
                </c:pt>
                <c:pt idx="127">
                  <c:v>507</c:v>
                </c:pt>
                <c:pt idx="128">
                  <c:v>508</c:v>
                </c:pt>
                <c:pt idx="129">
                  <c:v>509</c:v>
                </c:pt>
                <c:pt idx="130">
                  <c:v>510</c:v>
                </c:pt>
                <c:pt idx="131">
                  <c:v>511</c:v>
                </c:pt>
                <c:pt idx="132">
                  <c:v>512</c:v>
                </c:pt>
                <c:pt idx="133">
                  <c:v>513</c:v>
                </c:pt>
                <c:pt idx="134">
                  <c:v>514</c:v>
                </c:pt>
                <c:pt idx="135">
                  <c:v>515</c:v>
                </c:pt>
                <c:pt idx="136">
                  <c:v>516</c:v>
                </c:pt>
                <c:pt idx="137">
                  <c:v>517</c:v>
                </c:pt>
                <c:pt idx="138">
                  <c:v>518</c:v>
                </c:pt>
                <c:pt idx="139">
                  <c:v>519</c:v>
                </c:pt>
                <c:pt idx="140">
                  <c:v>520</c:v>
                </c:pt>
                <c:pt idx="141">
                  <c:v>521</c:v>
                </c:pt>
                <c:pt idx="142">
                  <c:v>522</c:v>
                </c:pt>
                <c:pt idx="143">
                  <c:v>523</c:v>
                </c:pt>
                <c:pt idx="144">
                  <c:v>524</c:v>
                </c:pt>
                <c:pt idx="145">
                  <c:v>525</c:v>
                </c:pt>
                <c:pt idx="146">
                  <c:v>526</c:v>
                </c:pt>
                <c:pt idx="147">
                  <c:v>527</c:v>
                </c:pt>
                <c:pt idx="148">
                  <c:v>528</c:v>
                </c:pt>
                <c:pt idx="149">
                  <c:v>529</c:v>
                </c:pt>
                <c:pt idx="150">
                  <c:v>530</c:v>
                </c:pt>
                <c:pt idx="151">
                  <c:v>531</c:v>
                </c:pt>
                <c:pt idx="152">
                  <c:v>532</c:v>
                </c:pt>
                <c:pt idx="153">
                  <c:v>533</c:v>
                </c:pt>
                <c:pt idx="154">
                  <c:v>534</c:v>
                </c:pt>
                <c:pt idx="155">
                  <c:v>535</c:v>
                </c:pt>
                <c:pt idx="156">
                  <c:v>536</c:v>
                </c:pt>
                <c:pt idx="157">
                  <c:v>537</c:v>
                </c:pt>
                <c:pt idx="158">
                  <c:v>538</c:v>
                </c:pt>
                <c:pt idx="159">
                  <c:v>539</c:v>
                </c:pt>
                <c:pt idx="160">
                  <c:v>540</c:v>
                </c:pt>
                <c:pt idx="161">
                  <c:v>541</c:v>
                </c:pt>
                <c:pt idx="162">
                  <c:v>542</c:v>
                </c:pt>
                <c:pt idx="163">
                  <c:v>543</c:v>
                </c:pt>
                <c:pt idx="164">
                  <c:v>544</c:v>
                </c:pt>
                <c:pt idx="165">
                  <c:v>545</c:v>
                </c:pt>
                <c:pt idx="166">
                  <c:v>546</c:v>
                </c:pt>
                <c:pt idx="167">
                  <c:v>547</c:v>
                </c:pt>
                <c:pt idx="168">
                  <c:v>548</c:v>
                </c:pt>
                <c:pt idx="169">
                  <c:v>549</c:v>
                </c:pt>
                <c:pt idx="170">
                  <c:v>550</c:v>
                </c:pt>
                <c:pt idx="171">
                  <c:v>551</c:v>
                </c:pt>
                <c:pt idx="172">
                  <c:v>552</c:v>
                </c:pt>
                <c:pt idx="173">
                  <c:v>553</c:v>
                </c:pt>
                <c:pt idx="174">
                  <c:v>554</c:v>
                </c:pt>
                <c:pt idx="175">
                  <c:v>555</c:v>
                </c:pt>
                <c:pt idx="176">
                  <c:v>556</c:v>
                </c:pt>
                <c:pt idx="177">
                  <c:v>557</c:v>
                </c:pt>
                <c:pt idx="178">
                  <c:v>558</c:v>
                </c:pt>
                <c:pt idx="179">
                  <c:v>559</c:v>
                </c:pt>
                <c:pt idx="180">
                  <c:v>560</c:v>
                </c:pt>
                <c:pt idx="181">
                  <c:v>561</c:v>
                </c:pt>
                <c:pt idx="182">
                  <c:v>562</c:v>
                </c:pt>
                <c:pt idx="183">
                  <c:v>563</c:v>
                </c:pt>
                <c:pt idx="184">
                  <c:v>564</c:v>
                </c:pt>
                <c:pt idx="185">
                  <c:v>565</c:v>
                </c:pt>
                <c:pt idx="186">
                  <c:v>566</c:v>
                </c:pt>
                <c:pt idx="187">
                  <c:v>567</c:v>
                </c:pt>
                <c:pt idx="188">
                  <c:v>568</c:v>
                </c:pt>
                <c:pt idx="189">
                  <c:v>569</c:v>
                </c:pt>
                <c:pt idx="190">
                  <c:v>570</c:v>
                </c:pt>
                <c:pt idx="191">
                  <c:v>571</c:v>
                </c:pt>
                <c:pt idx="192">
                  <c:v>572</c:v>
                </c:pt>
                <c:pt idx="193">
                  <c:v>573</c:v>
                </c:pt>
                <c:pt idx="194">
                  <c:v>574</c:v>
                </c:pt>
                <c:pt idx="195">
                  <c:v>575</c:v>
                </c:pt>
                <c:pt idx="196">
                  <c:v>576</c:v>
                </c:pt>
                <c:pt idx="197">
                  <c:v>577</c:v>
                </c:pt>
                <c:pt idx="198">
                  <c:v>578</c:v>
                </c:pt>
                <c:pt idx="199">
                  <c:v>579</c:v>
                </c:pt>
                <c:pt idx="200">
                  <c:v>580</c:v>
                </c:pt>
                <c:pt idx="201">
                  <c:v>581</c:v>
                </c:pt>
                <c:pt idx="202">
                  <c:v>582</c:v>
                </c:pt>
                <c:pt idx="203">
                  <c:v>583</c:v>
                </c:pt>
                <c:pt idx="204">
                  <c:v>584</c:v>
                </c:pt>
                <c:pt idx="205">
                  <c:v>585</c:v>
                </c:pt>
                <c:pt idx="206">
                  <c:v>586</c:v>
                </c:pt>
                <c:pt idx="207">
                  <c:v>587</c:v>
                </c:pt>
                <c:pt idx="208">
                  <c:v>588</c:v>
                </c:pt>
                <c:pt idx="209">
                  <c:v>589</c:v>
                </c:pt>
                <c:pt idx="210">
                  <c:v>590</c:v>
                </c:pt>
                <c:pt idx="211">
                  <c:v>591</c:v>
                </c:pt>
                <c:pt idx="212">
                  <c:v>592</c:v>
                </c:pt>
                <c:pt idx="213">
                  <c:v>593</c:v>
                </c:pt>
                <c:pt idx="214">
                  <c:v>594</c:v>
                </c:pt>
                <c:pt idx="215">
                  <c:v>595</c:v>
                </c:pt>
                <c:pt idx="216">
                  <c:v>596</c:v>
                </c:pt>
                <c:pt idx="217">
                  <c:v>597</c:v>
                </c:pt>
                <c:pt idx="218">
                  <c:v>598</c:v>
                </c:pt>
                <c:pt idx="219">
                  <c:v>599</c:v>
                </c:pt>
                <c:pt idx="220">
                  <c:v>600</c:v>
                </c:pt>
                <c:pt idx="221">
                  <c:v>601</c:v>
                </c:pt>
                <c:pt idx="222">
                  <c:v>602</c:v>
                </c:pt>
                <c:pt idx="223">
                  <c:v>603</c:v>
                </c:pt>
                <c:pt idx="224">
                  <c:v>604</c:v>
                </c:pt>
                <c:pt idx="225">
                  <c:v>605</c:v>
                </c:pt>
                <c:pt idx="226">
                  <c:v>606</c:v>
                </c:pt>
                <c:pt idx="227">
                  <c:v>607</c:v>
                </c:pt>
                <c:pt idx="228">
                  <c:v>608</c:v>
                </c:pt>
                <c:pt idx="229">
                  <c:v>609</c:v>
                </c:pt>
                <c:pt idx="230">
                  <c:v>610</c:v>
                </c:pt>
                <c:pt idx="231">
                  <c:v>611</c:v>
                </c:pt>
                <c:pt idx="232">
                  <c:v>612</c:v>
                </c:pt>
                <c:pt idx="233">
                  <c:v>613</c:v>
                </c:pt>
                <c:pt idx="234">
                  <c:v>614</c:v>
                </c:pt>
                <c:pt idx="235">
                  <c:v>615</c:v>
                </c:pt>
                <c:pt idx="236">
                  <c:v>616</c:v>
                </c:pt>
                <c:pt idx="237">
                  <c:v>617</c:v>
                </c:pt>
                <c:pt idx="238">
                  <c:v>618</c:v>
                </c:pt>
                <c:pt idx="239">
                  <c:v>619</c:v>
                </c:pt>
                <c:pt idx="240">
                  <c:v>620</c:v>
                </c:pt>
                <c:pt idx="241">
                  <c:v>621</c:v>
                </c:pt>
                <c:pt idx="242">
                  <c:v>622</c:v>
                </c:pt>
                <c:pt idx="243">
                  <c:v>623</c:v>
                </c:pt>
                <c:pt idx="244">
                  <c:v>624</c:v>
                </c:pt>
                <c:pt idx="245">
                  <c:v>625</c:v>
                </c:pt>
                <c:pt idx="246">
                  <c:v>626</c:v>
                </c:pt>
                <c:pt idx="247">
                  <c:v>627</c:v>
                </c:pt>
                <c:pt idx="248">
                  <c:v>628</c:v>
                </c:pt>
                <c:pt idx="249">
                  <c:v>629</c:v>
                </c:pt>
                <c:pt idx="250">
                  <c:v>630</c:v>
                </c:pt>
                <c:pt idx="251">
                  <c:v>631</c:v>
                </c:pt>
                <c:pt idx="252">
                  <c:v>632</c:v>
                </c:pt>
                <c:pt idx="253">
                  <c:v>633</c:v>
                </c:pt>
                <c:pt idx="254">
                  <c:v>634</c:v>
                </c:pt>
                <c:pt idx="255">
                  <c:v>635</c:v>
                </c:pt>
                <c:pt idx="256">
                  <c:v>636</c:v>
                </c:pt>
                <c:pt idx="257">
                  <c:v>637</c:v>
                </c:pt>
                <c:pt idx="258">
                  <c:v>638</c:v>
                </c:pt>
                <c:pt idx="259">
                  <c:v>639</c:v>
                </c:pt>
                <c:pt idx="260">
                  <c:v>640</c:v>
                </c:pt>
                <c:pt idx="261">
                  <c:v>641</c:v>
                </c:pt>
                <c:pt idx="262">
                  <c:v>642</c:v>
                </c:pt>
                <c:pt idx="263">
                  <c:v>643</c:v>
                </c:pt>
                <c:pt idx="264">
                  <c:v>644</c:v>
                </c:pt>
                <c:pt idx="265">
                  <c:v>645</c:v>
                </c:pt>
                <c:pt idx="266">
                  <c:v>646</c:v>
                </c:pt>
                <c:pt idx="267">
                  <c:v>647</c:v>
                </c:pt>
                <c:pt idx="268">
                  <c:v>648</c:v>
                </c:pt>
                <c:pt idx="269">
                  <c:v>649</c:v>
                </c:pt>
                <c:pt idx="270">
                  <c:v>650</c:v>
                </c:pt>
                <c:pt idx="271">
                  <c:v>651</c:v>
                </c:pt>
                <c:pt idx="272">
                  <c:v>652</c:v>
                </c:pt>
                <c:pt idx="273">
                  <c:v>653</c:v>
                </c:pt>
                <c:pt idx="274">
                  <c:v>654</c:v>
                </c:pt>
                <c:pt idx="275">
                  <c:v>655</c:v>
                </c:pt>
                <c:pt idx="276">
                  <c:v>656</c:v>
                </c:pt>
                <c:pt idx="277">
                  <c:v>657</c:v>
                </c:pt>
                <c:pt idx="278">
                  <c:v>658</c:v>
                </c:pt>
                <c:pt idx="279">
                  <c:v>659</c:v>
                </c:pt>
                <c:pt idx="280">
                  <c:v>660</c:v>
                </c:pt>
                <c:pt idx="281">
                  <c:v>661</c:v>
                </c:pt>
                <c:pt idx="282">
                  <c:v>662</c:v>
                </c:pt>
                <c:pt idx="283">
                  <c:v>663</c:v>
                </c:pt>
                <c:pt idx="284">
                  <c:v>664</c:v>
                </c:pt>
                <c:pt idx="285">
                  <c:v>665</c:v>
                </c:pt>
                <c:pt idx="286">
                  <c:v>666</c:v>
                </c:pt>
                <c:pt idx="287">
                  <c:v>667</c:v>
                </c:pt>
                <c:pt idx="288">
                  <c:v>668</c:v>
                </c:pt>
                <c:pt idx="289">
                  <c:v>669</c:v>
                </c:pt>
                <c:pt idx="290">
                  <c:v>670</c:v>
                </c:pt>
                <c:pt idx="291">
                  <c:v>671</c:v>
                </c:pt>
                <c:pt idx="292">
                  <c:v>672</c:v>
                </c:pt>
                <c:pt idx="293">
                  <c:v>673</c:v>
                </c:pt>
                <c:pt idx="294">
                  <c:v>674</c:v>
                </c:pt>
                <c:pt idx="295">
                  <c:v>675</c:v>
                </c:pt>
                <c:pt idx="296">
                  <c:v>676</c:v>
                </c:pt>
                <c:pt idx="297">
                  <c:v>677</c:v>
                </c:pt>
                <c:pt idx="298">
                  <c:v>678</c:v>
                </c:pt>
                <c:pt idx="299">
                  <c:v>679</c:v>
                </c:pt>
                <c:pt idx="300">
                  <c:v>680</c:v>
                </c:pt>
                <c:pt idx="301">
                  <c:v>681</c:v>
                </c:pt>
                <c:pt idx="302">
                  <c:v>682</c:v>
                </c:pt>
                <c:pt idx="303">
                  <c:v>683</c:v>
                </c:pt>
                <c:pt idx="304">
                  <c:v>684</c:v>
                </c:pt>
                <c:pt idx="305">
                  <c:v>685</c:v>
                </c:pt>
                <c:pt idx="306">
                  <c:v>686</c:v>
                </c:pt>
                <c:pt idx="307">
                  <c:v>687</c:v>
                </c:pt>
                <c:pt idx="308">
                  <c:v>688</c:v>
                </c:pt>
                <c:pt idx="309">
                  <c:v>689</c:v>
                </c:pt>
                <c:pt idx="310">
                  <c:v>690</c:v>
                </c:pt>
                <c:pt idx="311">
                  <c:v>691</c:v>
                </c:pt>
                <c:pt idx="312">
                  <c:v>692</c:v>
                </c:pt>
                <c:pt idx="313">
                  <c:v>693</c:v>
                </c:pt>
                <c:pt idx="314">
                  <c:v>694</c:v>
                </c:pt>
                <c:pt idx="315">
                  <c:v>695</c:v>
                </c:pt>
                <c:pt idx="316">
                  <c:v>696</c:v>
                </c:pt>
                <c:pt idx="317">
                  <c:v>697</c:v>
                </c:pt>
                <c:pt idx="318">
                  <c:v>698</c:v>
                </c:pt>
                <c:pt idx="319">
                  <c:v>699</c:v>
                </c:pt>
                <c:pt idx="320">
                  <c:v>700</c:v>
                </c:pt>
              </c:numCache>
            </c:numRef>
          </c:xVal>
          <c:yVal>
            <c:numRef>
              <c:f>工作表1!$D$2:$D$322</c:f>
              <c:numCache>
                <c:formatCode>General</c:formatCode>
                <c:ptCount val="321"/>
                <c:pt idx="0">
                  <c:v>1.2680000000000021E-2</c:v>
                </c:pt>
                <c:pt idx="1">
                  <c:v>1.1880000000000203E-2</c:v>
                </c:pt>
                <c:pt idx="2">
                  <c:v>1.2100000000000001E-2</c:v>
                </c:pt>
                <c:pt idx="3">
                  <c:v>1.1599999999999996E-2</c:v>
                </c:pt>
                <c:pt idx="4">
                  <c:v>1.1089999999999999E-2</c:v>
                </c:pt>
                <c:pt idx="5">
                  <c:v>1.0940000000000043E-2</c:v>
                </c:pt>
                <c:pt idx="6">
                  <c:v>1.0560000000000003E-2</c:v>
                </c:pt>
                <c:pt idx="7">
                  <c:v>1.0610000000000001E-2</c:v>
                </c:pt>
                <c:pt idx="8">
                  <c:v>1.1270000000000001E-2</c:v>
                </c:pt>
                <c:pt idx="9">
                  <c:v>9.4900000000000227E-3</c:v>
                </c:pt>
                <c:pt idx="10">
                  <c:v>1.021E-2</c:v>
                </c:pt>
                <c:pt idx="11">
                  <c:v>1.0030000000000001E-2</c:v>
                </c:pt>
                <c:pt idx="12">
                  <c:v>9.7900000000000001E-3</c:v>
                </c:pt>
                <c:pt idx="13">
                  <c:v>1.051E-2</c:v>
                </c:pt>
                <c:pt idx="14">
                  <c:v>1.771E-2</c:v>
                </c:pt>
                <c:pt idx="15">
                  <c:v>1.2919999999999996E-2</c:v>
                </c:pt>
                <c:pt idx="16">
                  <c:v>9.2500000000000047E-3</c:v>
                </c:pt>
                <c:pt idx="17">
                  <c:v>8.6500000000000066E-3</c:v>
                </c:pt>
                <c:pt idx="18">
                  <c:v>8.5700000000000047E-3</c:v>
                </c:pt>
                <c:pt idx="19">
                  <c:v>8.4700000000000226E-3</c:v>
                </c:pt>
                <c:pt idx="20">
                  <c:v>8.9700000000000248E-3</c:v>
                </c:pt>
                <c:pt idx="21">
                  <c:v>7.9500000000000594E-3</c:v>
                </c:pt>
                <c:pt idx="22">
                  <c:v>8.4600000000000248E-3</c:v>
                </c:pt>
                <c:pt idx="23">
                  <c:v>8.3700000000000267E-3</c:v>
                </c:pt>
                <c:pt idx="24">
                  <c:v>8.0300000000000007E-3</c:v>
                </c:pt>
                <c:pt idx="25">
                  <c:v>8.4100000000000008E-3</c:v>
                </c:pt>
                <c:pt idx="26">
                  <c:v>7.8600000000000024E-3</c:v>
                </c:pt>
                <c:pt idx="27">
                  <c:v>7.8899999999999994E-3</c:v>
                </c:pt>
                <c:pt idx="28">
                  <c:v>7.8600000000000024E-3</c:v>
                </c:pt>
                <c:pt idx="29">
                  <c:v>8.3100000000000066E-3</c:v>
                </c:pt>
                <c:pt idx="30">
                  <c:v>8.1500000000000027E-3</c:v>
                </c:pt>
                <c:pt idx="31">
                  <c:v>9.1900000000000003E-3</c:v>
                </c:pt>
                <c:pt idx="32">
                  <c:v>8.7800000000000048E-3</c:v>
                </c:pt>
                <c:pt idx="33">
                  <c:v>9.0700000000000208E-3</c:v>
                </c:pt>
                <c:pt idx="34">
                  <c:v>9.1000000000000004E-3</c:v>
                </c:pt>
                <c:pt idx="35">
                  <c:v>9.8800000000000728E-3</c:v>
                </c:pt>
                <c:pt idx="36">
                  <c:v>9.8700000000000766E-3</c:v>
                </c:pt>
                <c:pt idx="37">
                  <c:v>1.0610000000000001E-2</c:v>
                </c:pt>
                <c:pt idx="38">
                  <c:v>1.081E-2</c:v>
                </c:pt>
                <c:pt idx="39">
                  <c:v>1.221E-2</c:v>
                </c:pt>
                <c:pt idx="40">
                  <c:v>1.3270000000000001E-2</c:v>
                </c:pt>
                <c:pt idx="41">
                  <c:v>1.2940000000000043E-2</c:v>
                </c:pt>
                <c:pt idx="42">
                  <c:v>1.3559999999999996E-2</c:v>
                </c:pt>
                <c:pt idx="43">
                  <c:v>1.3910000000000021E-2</c:v>
                </c:pt>
                <c:pt idx="44">
                  <c:v>1.443E-2</c:v>
                </c:pt>
                <c:pt idx="45">
                  <c:v>1.4080000000000001E-2</c:v>
                </c:pt>
                <c:pt idx="46">
                  <c:v>1.4840000000000001E-2</c:v>
                </c:pt>
                <c:pt idx="47">
                  <c:v>1.3740000000000183E-2</c:v>
                </c:pt>
                <c:pt idx="48">
                  <c:v>1.5380000000000001E-2</c:v>
                </c:pt>
                <c:pt idx="49">
                  <c:v>1.4060000000000001E-2</c:v>
                </c:pt>
                <c:pt idx="50">
                  <c:v>1.4149999999999998E-2</c:v>
                </c:pt>
                <c:pt idx="51">
                  <c:v>1.3920000000000194E-2</c:v>
                </c:pt>
                <c:pt idx="52">
                  <c:v>1.4409999999999996E-2</c:v>
                </c:pt>
                <c:pt idx="53">
                  <c:v>1.4959999999999998E-2</c:v>
                </c:pt>
                <c:pt idx="54">
                  <c:v>1.3890000000000001E-2</c:v>
                </c:pt>
                <c:pt idx="55">
                  <c:v>1.439E-2</c:v>
                </c:pt>
                <c:pt idx="56">
                  <c:v>1.5010000000000001E-2</c:v>
                </c:pt>
                <c:pt idx="57">
                  <c:v>1.6289999999999999E-2</c:v>
                </c:pt>
                <c:pt idx="58">
                  <c:v>1.684000000000023E-2</c:v>
                </c:pt>
                <c:pt idx="59">
                  <c:v>1.771E-2</c:v>
                </c:pt>
                <c:pt idx="60">
                  <c:v>1.9779999999999999E-2</c:v>
                </c:pt>
                <c:pt idx="61">
                  <c:v>2.002E-2</c:v>
                </c:pt>
                <c:pt idx="62">
                  <c:v>2.102E-2</c:v>
                </c:pt>
                <c:pt idx="63">
                  <c:v>2.2790000000000001E-2</c:v>
                </c:pt>
                <c:pt idx="64">
                  <c:v>2.4919999999999998E-2</c:v>
                </c:pt>
                <c:pt idx="65">
                  <c:v>2.5950000000000001E-2</c:v>
                </c:pt>
                <c:pt idx="66">
                  <c:v>2.5090000000000001E-2</c:v>
                </c:pt>
                <c:pt idx="67">
                  <c:v>2.5909999999999999E-2</c:v>
                </c:pt>
                <c:pt idx="68">
                  <c:v>2.6200000000000011E-2</c:v>
                </c:pt>
                <c:pt idx="69">
                  <c:v>2.6970000000000011E-2</c:v>
                </c:pt>
                <c:pt idx="70">
                  <c:v>2.6680000000000016E-2</c:v>
                </c:pt>
                <c:pt idx="71">
                  <c:v>2.8739999999999998E-2</c:v>
                </c:pt>
                <c:pt idx="72">
                  <c:v>2.911E-2</c:v>
                </c:pt>
                <c:pt idx="73">
                  <c:v>2.895E-2</c:v>
                </c:pt>
                <c:pt idx="74">
                  <c:v>3.1700000000000006E-2</c:v>
                </c:pt>
                <c:pt idx="75">
                  <c:v>3.202E-2</c:v>
                </c:pt>
                <c:pt idx="76">
                  <c:v>3.1600000000000052E-2</c:v>
                </c:pt>
                <c:pt idx="77">
                  <c:v>3.4830000000000041E-2</c:v>
                </c:pt>
                <c:pt idx="78">
                  <c:v>3.6970000000000051E-2</c:v>
                </c:pt>
                <c:pt idx="79">
                  <c:v>3.9240000000000011E-2</c:v>
                </c:pt>
                <c:pt idx="80">
                  <c:v>4.0930000000000001E-2</c:v>
                </c:pt>
                <c:pt idx="81">
                  <c:v>4.5010000000000112E-2</c:v>
                </c:pt>
                <c:pt idx="82">
                  <c:v>4.9050000000000024E-2</c:v>
                </c:pt>
                <c:pt idx="83">
                  <c:v>5.323E-2</c:v>
                </c:pt>
                <c:pt idx="84">
                  <c:v>5.7430000000000113E-2</c:v>
                </c:pt>
                <c:pt idx="85">
                  <c:v>6.2969999999999998E-2</c:v>
                </c:pt>
                <c:pt idx="86">
                  <c:v>6.7960000000000034E-2</c:v>
                </c:pt>
                <c:pt idx="87">
                  <c:v>7.5200000000000003E-2</c:v>
                </c:pt>
                <c:pt idx="88">
                  <c:v>8.134000000000001E-2</c:v>
                </c:pt>
                <c:pt idx="89">
                  <c:v>9.0400000000000022E-2</c:v>
                </c:pt>
                <c:pt idx="90">
                  <c:v>9.7950000000000023E-2</c:v>
                </c:pt>
                <c:pt idx="91">
                  <c:v>0.10596000000000012</c:v>
                </c:pt>
                <c:pt idx="92">
                  <c:v>0.11508</c:v>
                </c:pt>
                <c:pt idx="93">
                  <c:v>0.12672</c:v>
                </c:pt>
                <c:pt idx="94">
                  <c:v>0.13799000000000144</c:v>
                </c:pt>
                <c:pt idx="95">
                  <c:v>0.148290000000002</c:v>
                </c:pt>
                <c:pt idx="96">
                  <c:v>0.16020000000000001</c:v>
                </c:pt>
                <c:pt idx="97">
                  <c:v>0.17241000000000206</c:v>
                </c:pt>
                <c:pt idx="98">
                  <c:v>0.18689000000000044</c:v>
                </c:pt>
                <c:pt idx="99">
                  <c:v>0.20286999999999999</c:v>
                </c:pt>
                <c:pt idx="100">
                  <c:v>0.21878000000000183</c:v>
                </c:pt>
                <c:pt idx="101">
                  <c:v>0.2351</c:v>
                </c:pt>
                <c:pt idx="102">
                  <c:v>0.2514900000000001</c:v>
                </c:pt>
                <c:pt idx="103">
                  <c:v>0.27236000000000032</c:v>
                </c:pt>
                <c:pt idx="104">
                  <c:v>0.28757000000000038</c:v>
                </c:pt>
                <c:pt idx="105">
                  <c:v>0.30703000000000008</c:v>
                </c:pt>
                <c:pt idx="106">
                  <c:v>0.32623000000000002</c:v>
                </c:pt>
                <c:pt idx="107">
                  <c:v>0.34735000000000038</c:v>
                </c:pt>
                <c:pt idx="108">
                  <c:v>0.36906000000000344</c:v>
                </c:pt>
                <c:pt idx="109">
                  <c:v>0.38064000000000031</c:v>
                </c:pt>
                <c:pt idx="110">
                  <c:v>0.41320000000000001</c:v>
                </c:pt>
                <c:pt idx="111">
                  <c:v>0.42710000000000031</c:v>
                </c:pt>
                <c:pt idx="112">
                  <c:v>0.45137000000000038</c:v>
                </c:pt>
                <c:pt idx="113">
                  <c:v>0.47306000000000031</c:v>
                </c:pt>
                <c:pt idx="114">
                  <c:v>0.49271000000000031</c:v>
                </c:pt>
                <c:pt idx="115">
                  <c:v>0.51368000000000003</c:v>
                </c:pt>
                <c:pt idx="116">
                  <c:v>0.53347</c:v>
                </c:pt>
                <c:pt idx="117">
                  <c:v>0.56232000000000004</c:v>
                </c:pt>
                <c:pt idx="118">
                  <c:v>0.57706000000000002</c:v>
                </c:pt>
                <c:pt idx="119">
                  <c:v>0.60055999999999998</c:v>
                </c:pt>
                <c:pt idx="120">
                  <c:v>0.62353999999999998</c:v>
                </c:pt>
                <c:pt idx="121">
                  <c:v>0.64154000000000688</c:v>
                </c:pt>
                <c:pt idx="122">
                  <c:v>0.66077000000001085</c:v>
                </c:pt>
                <c:pt idx="123">
                  <c:v>0.68035999999999996</c:v>
                </c:pt>
                <c:pt idx="124">
                  <c:v>0.70018000000000002</c:v>
                </c:pt>
                <c:pt idx="125">
                  <c:v>0.72265000000000779</c:v>
                </c:pt>
                <c:pt idx="126">
                  <c:v>0.73775000000000779</c:v>
                </c:pt>
                <c:pt idx="127">
                  <c:v>0.75973000000000779</c:v>
                </c:pt>
                <c:pt idx="128">
                  <c:v>0.77613000000000065</c:v>
                </c:pt>
                <c:pt idx="129">
                  <c:v>0.7910199999999995</c:v>
                </c:pt>
                <c:pt idx="130">
                  <c:v>0.80747999999999998</c:v>
                </c:pt>
                <c:pt idx="131">
                  <c:v>0.82909999999999995</c:v>
                </c:pt>
                <c:pt idx="132">
                  <c:v>0.84063000000000065</c:v>
                </c:pt>
                <c:pt idx="133">
                  <c:v>0.85668000000000688</c:v>
                </c:pt>
                <c:pt idx="134">
                  <c:v>0.86865000000000892</c:v>
                </c:pt>
                <c:pt idx="135">
                  <c:v>0.89535999999999949</c:v>
                </c:pt>
                <c:pt idx="136">
                  <c:v>0.90032000000000001</c:v>
                </c:pt>
                <c:pt idx="137">
                  <c:v>0.90403</c:v>
                </c:pt>
                <c:pt idx="138">
                  <c:v>0.9174099999999995</c:v>
                </c:pt>
                <c:pt idx="139">
                  <c:v>0.93170000000000064</c:v>
                </c:pt>
                <c:pt idx="140">
                  <c:v>0.94081999999999999</c:v>
                </c:pt>
                <c:pt idx="141">
                  <c:v>0.94688000000000005</c:v>
                </c:pt>
                <c:pt idx="142">
                  <c:v>0.94896999999999998</c:v>
                </c:pt>
                <c:pt idx="143">
                  <c:v>0.96804000000000778</c:v>
                </c:pt>
                <c:pt idx="144">
                  <c:v>0.98404999999999998</c:v>
                </c:pt>
                <c:pt idx="145">
                  <c:v>0.98748999999999221</c:v>
                </c:pt>
                <c:pt idx="146">
                  <c:v>0.9926199999999995</c:v>
                </c:pt>
                <c:pt idx="147">
                  <c:v>0.99736999999999221</c:v>
                </c:pt>
                <c:pt idx="148">
                  <c:v>0.99329999999999996</c:v>
                </c:pt>
                <c:pt idx="149">
                  <c:v>0.99707999999999997</c:v>
                </c:pt>
                <c:pt idx="150">
                  <c:v>0.9971099999999995</c:v>
                </c:pt>
                <c:pt idx="151">
                  <c:v>0.99697000000000002</c:v>
                </c:pt>
                <c:pt idx="152">
                  <c:v>0.99826999999999311</c:v>
                </c:pt>
                <c:pt idx="153">
                  <c:v>0.98992999999999998</c:v>
                </c:pt>
                <c:pt idx="154">
                  <c:v>1</c:v>
                </c:pt>
                <c:pt idx="155">
                  <c:v>0.99578</c:v>
                </c:pt>
                <c:pt idx="156">
                  <c:v>0.9892199999999931</c:v>
                </c:pt>
                <c:pt idx="157">
                  <c:v>0.98502000000000001</c:v>
                </c:pt>
                <c:pt idx="158">
                  <c:v>0.97624999999999995</c:v>
                </c:pt>
                <c:pt idx="159">
                  <c:v>0.96597000000000688</c:v>
                </c:pt>
                <c:pt idx="160">
                  <c:v>0.96387000000000755</c:v>
                </c:pt>
                <c:pt idx="161">
                  <c:v>0.96516000000000002</c:v>
                </c:pt>
                <c:pt idx="162">
                  <c:v>0.96133000000000002</c:v>
                </c:pt>
                <c:pt idx="163">
                  <c:v>0.94695000000000062</c:v>
                </c:pt>
                <c:pt idx="164">
                  <c:v>0.95003000000000004</c:v>
                </c:pt>
                <c:pt idx="165">
                  <c:v>0.94077999999999995</c:v>
                </c:pt>
                <c:pt idx="166">
                  <c:v>0.92842999999999998</c:v>
                </c:pt>
                <c:pt idx="167">
                  <c:v>0.91576000000000002</c:v>
                </c:pt>
                <c:pt idx="168">
                  <c:v>0.91212000000000004</c:v>
                </c:pt>
                <c:pt idx="169">
                  <c:v>0.90480000000000005</c:v>
                </c:pt>
                <c:pt idx="170">
                  <c:v>0.89605000000000001</c:v>
                </c:pt>
                <c:pt idx="171">
                  <c:v>0.89555999999999958</c:v>
                </c:pt>
                <c:pt idx="172">
                  <c:v>0.88497000000000003</c:v>
                </c:pt>
                <c:pt idx="173">
                  <c:v>0.87421000000000004</c:v>
                </c:pt>
                <c:pt idx="174">
                  <c:v>0.85603000000000062</c:v>
                </c:pt>
                <c:pt idx="175">
                  <c:v>0.85429999999999995</c:v>
                </c:pt>
                <c:pt idx="176">
                  <c:v>0.84167000000000891</c:v>
                </c:pt>
                <c:pt idx="177">
                  <c:v>0.81877999999999995</c:v>
                </c:pt>
                <c:pt idx="178">
                  <c:v>0.81895000000000062</c:v>
                </c:pt>
                <c:pt idx="179">
                  <c:v>0.81272000000000688</c:v>
                </c:pt>
                <c:pt idx="180">
                  <c:v>0.79581000000000002</c:v>
                </c:pt>
                <c:pt idx="181">
                  <c:v>0.77445000000000064</c:v>
                </c:pt>
                <c:pt idx="182">
                  <c:v>0.77120000000000688</c:v>
                </c:pt>
                <c:pt idx="183">
                  <c:v>0.76030000000000064</c:v>
                </c:pt>
                <c:pt idx="184">
                  <c:v>0.74605000000000365</c:v>
                </c:pt>
                <c:pt idx="185">
                  <c:v>0.73655000000000004</c:v>
                </c:pt>
                <c:pt idx="186">
                  <c:v>0.72578000000000065</c:v>
                </c:pt>
                <c:pt idx="187">
                  <c:v>0.71196000000000004</c:v>
                </c:pt>
                <c:pt idx="188">
                  <c:v>0.69810000000000005</c:v>
                </c:pt>
                <c:pt idx="189">
                  <c:v>0.68794000000000688</c:v>
                </c:pt>
                <c:pt idx="190">
                  <c:v>0.67538000000000065</c:v>
                </c:pt>
                <c:pt idx="191">
                  <c:v>0.65554000000000778</c:v>
                </c:pt>
                <c:pt idx="192">
                  <c:v>0.64812000000000891</c:v>
                </c:pt>
                <c:pt idx="193">
                  <c:v>0.63580000000000891</c:v>
                </c:pt>
                <c:pt idx="194">
                  <c:v>0.62556999999999996</c:v>
                </c:pt>
                <c:pt idx="195">
                  <c:v>0.61765000000000891</c:v>
                </c:pt>
                <c:pt idx="196">
                  <c:v>0.60214000000000778</c:v>
                </c:pt>
                <c:pt idx="197">
                  <c:v>0.58065</c:v>
                </c:pt>
                <c:pt idx="198">
                  <c:v>0.57554000000000005</c:v>
                </c:pt>
                <c:pt idx="199">
                  <c:v>0.56962000000000779</c:v>
                </c:pt>
                <c:pt idx="200">
                  <c:v>0.55418999999999996</c:v>
                </c:pt>
                <c:pt idx="201">
                  <c:v>0.54732000000000003</c:v>
                </c:pt>
                <c:pt idx="202">
                  <c:v>0.52929000000000004</c:v>
                </c:pt>
                <c:pt idx="203">
                  <c:v>0.51946999999999299</c:v>
                </c:pt>
                <c:pt idx="204">
                  <c:v>0.51239000000000001</c:v>
                </c:pt>
                <c:pt idx="205">
                  <c:v>0.50039</c:v>
                </c:pt>
                <c:pt idx="206">
                  <c:v>0.49611000000000038</c:v>
                </c:pt>
                <c:pt idx="207">
                  <c:v>0.48200000000000032</c:v>
                </c:pt>
                <c:pt idx="208">
                  <c:v>0.46916000000000002</c:v>
                </c:pt>
                <c:pt idx="209">
                  <c:v>0.46291000000000032</c:v>
                </c:pt>
                <c:pt idx="210">
                  <c:v>0.45626</c:v>
                </c:pt>
                <c:pt idx="211">
                  <c:v>0.44574999999999998</c:v>
                </c:pt>
                <c:pt idx="212">
                  <c:v>0.43337000000000514</c:v>
                </c:pt>
                <c:pt idx="213">
                  <c:v>0.42281000000000446</c:v>
                </c:pt>
                <c:pt idx="214">
                  <c:v>0.41208000000000344</c:v>
                </c:pt>
                <c:pt idx="215">
                  <c:v>0.40891000000000038</c:v>
                </c:pt>
                <c:pt idx="216">
                  <c:v>0.39709000000000338</c:v>
                </c:pt>
                <c:pt idx="217">
                  <c:v>0.38614000000000032</c:v>
                </c:pt>
                <c:pt idx="218">
                  <c:v>0.3826700000000039</c:v>
                </c:pt>
                <c:pt idx="219">
                  <c:v>0.3694600000000039</c:v>
                </c:pt>
                <c:pt idx="220">
                  <c:v>0.36305000000000032</c:v>
                </c:pt>
                <c:pt idx="221">
                  <c:v>0.35269</c:v>
                </c:pt>
                <c:pt idx="222">
                  <c:v>0.34152000000000032</c:v>
                </c:pt>
                <c:pt idx="223">
                  <c:v>0.33122000000000401</c:v>
                </c:pt>
                <c:pt idx="224">
                  <c:v>0.33101000000000474</c:v>
                </c:pt>
                <c:pt idx="225">
                  <c:v>0.31949000000000038</c:v>
                </c:pt>
                <c:pt idx="226">
                  <c:v>0.31320000000000031</c:v>
                </c:pt>
                <c:pt idx="227">
                  <c:v>0.30323</c:v>
                </c:pt>
                <c:pt idx="228">
                  <c:v>0.29668000000000344</c:v>
                </c:pt>
                <c:pt idx="229">
                  <c:v>0.29117000000000032</c:v>
                </c:pt>
                <c:pt idx="230">
                  <c:v>0.28535000000000038</c:v>
                </c:pt>
                <c:pt idx="231">
                  <c:v>0.27462000000000031</c:v>
                </c:pt>
                <c:pt idx="232">
                  <c:v>0.26776</c:v>
                </c:pt>
                <c:pt idx="233">
                  <c:v>0.26074999999999998</c:v>
                </c:pt>
                <c:pt idx="234">
                  <c:v>0.25339</c:v>
                </c:pt>
                <c:pt idx="235">
                  <c:v>0.24495000000000094</c:v>
                </c:pt>
                <c:pt idx="236">
                  <c:v>0.24030000000000001</c:v>
                </c:pt>
                <c:pt idx="237">
                  <c:v>0.23533000000000001</c:v>
                </c:pt>
                <c:pt idx="238">
                  <c:v>0.22938</c:v>
                </c:pt>
                <c:pt idx="239">
                  <c:v>0.21903000000000183</c:v>
                </c:pt>
                <c:pt idx="240">
                  <c:v>0.21668999999999999</c:v>
                </c:pt>
                <c:pt idx="241">
                  <c:v>0.21051000000000183</c:v>
                </c:pt>
                <c:pt idx="242">
                  <c:v>0.20321000000000183</c:v>
                </c:pt>
                <c:pt idx="243">
                  <c:v>0.20157</c:v>
                </c:pt>
                <c:pt idx="244">
                  <c:v>0.19236</c:v>
                </c:pt>
                <c:pt idx="245">
                  <c:v>0.18640000000000223</c:v>
                </c:pt>
                <c:pt idx="246">
                  <c:v>0.18051000000000184</c:v>
                </c:pt>
                <c:pt idx="247">
                  <c:v>0.17641000000000237</c:v>
                </c:pt>
                <c:pt idx="248">
                  <c:v>0.17149000000000184</c:v>
                </c:pt>
                <c:pt idx="249">
                  <c:v>0.16434000000000001</c:v>
                </c:pt>
                <c:pt idx="250">
                  <c:v>0.15853000000000189</c:v>
                </c:pt>
                <c:pt idx="251">
                  <c:v>0.15443000000000243</c:v>
                </c:pt>
                <c:pt idx="252">
                  <c:v>0.14799000000000226</c:v>
                </c:pt>
                <c:pt idx="253">
                  <c:v>0.14582000000000001</c:v>
                </c:pt>
                <c:pt idx="254">
                  <c:v>0.14251000000000041</c:v>
                </c:pt>
                <c:pt idx="255">
                  <c:v>0.13614000000000001</c:v>
                </c:pt>
                <c:pt idx="256">
                  <c:v>0.13328999999999999</c:v>
                </c:pt>
                <c:pt idx="257">
                  <c:v>0.12958</c:v>
                </c:pt>
                <c:pt idx="258">
                  <c:v>0.12329000000000138</c:v>
                </c:pt>
                <c:pt idx="259">
                  <c:v>0.12067000000000012</c:v>
                </c:pt>
                <c:pt idx="260">
                  <c:v>0.11583</c:v>
                </c:pt>
                <c:pt idx="261">
                  <c:v>0.11268</c:v>
                </c:pt>
                <c:pt idx="262">
                  <c:v>0.10821000000000019</c:v>
                </c:pt>
                <c:pt idx="263">
                  <c:v>0.10455</c:v>
                </c:pt>
                <c:pt idx="264">
                  <c:v>0.10027000000000012</c:v>
                </c:pt>
                <c:pt idx="265">
                  <c:v>9.5820000000000224E-2</c:v>
                </c:pt>
                <c:pt idx="266">
                  <c:v>9.4940000000000024E-2</c:v>
                </c:pt>
                <c:pt idx="267">
                  <c:v>9.1380000000000031E-2</c:v>
                </c:pt>
                <c:pt idx="268">
                  <c:v>8.8230000000000045E-2</c:v>
                </c:pt>
                <c:pt idx="269">
                  <c:v>8.6450000000000027E-2</c:v>
                </c:pt>
                <c:pt idx="270">
                  <c:v>8.4440000000000001E-2</c:v>
                </c:pt>
                <c:pt idx="271">
                  <c:v>8.2460000000000033E-2</c:v>
                </c:pt>
                <c:pt idx="272">
                  <c:v>8.2479999999999998E-2</c:v>
                </c:pt>
                <c:pt idx="273">
                  <c:v>7.8109999999999999E-2</c:v>
                </c:pt>
                <c:pt idx="274">
                  <c:v>7.7130000000000004E-2</c:v>
                </c:pt>
                <c:pt idx="275">
                  <c:v>7.4679999999999996E-2</c:v>
                </c:pt>
                <c:pt idx="276">
                  <c:v>7.0389999999999994E-2</c:v>
                </c:pt>
                <c:pt idx="277">
                  <c:v>7.0330000000000031E-2</c:v>
                </c:pt>
                <c:pt idx="278">
                  <c:v>6.7919999999999994E-2</c:v>
                </c:pt>
                <c:pt idx="279">
                  <c:v>6.8169999999999994E-2</c:v>
                </c:pt>
                <c:pt idx="280">
                  <c:v>6.5079999999999999E-2</c:v>
                </c:pt>
                <c:pt idx="281">
                  <c:v>6.3899999999999998E-2</c:v>
                </c:pt>
                <c:pt idx="282">
                  <c:v>6.0370000000000014E-2</c:v>
                </c:pt>
                <c:pt idx="283">
                  <c:v>5.9950000000000024E-2</c:v>
                </c:pt>
                <c:pt idx="284">
                  <c:v>5.9040000000000023E-2</c:v>
                </c:pt>
                <c:pt idx="285">
                  <c:v>5.5559999999999998E-2</c:v>
                </c:pt>
                <c:pt idx="286">
                  <c:v>5.5440000000000003E-2</c:v>
                </c:pt>
                <c:pt idx="287">
                  <c:v>5.3870000000000001E-2</c:v>
                </c:pt>
                <c:pt idx="288">
                  <c:v>5.2370000000000014E-2</c:v>
                </c:pt>
                <c:pt idx="289">
                  <c:v>5.0700000000000023E-2</c:v>
                </c:pt>
                <c:pt idx="290">
                  <c:v>5.0060000000000014E-2</c:v>
                </c:pt>
                <c:pt idx="291">
                  <c:v>4.82E-2</c:v>
                </c:pt>
                <c:pt idx="292">
                  <c:v>4.7260000000000003E-2</c:v>
                </c:pt>
                <c:pt idx="293">
                  <c:v>4.5500000000000013E-2</c:v>
                </c:pt>
                <c:pt idx="294">
                  <c:v>4.4600000000000022E-2</c:v>
                </c:pt>
                <c:pt idx="295">
                  <c:v>4.369E-2</c:v>
                </c:pt>
                <c:pt idx="296">
                  <c:v>4.1450000000000001E-2</c:v>
                </c:pt>
                <c:pt idx="297">
                  <c:v>3.9740000000000004E-2</c:v>
                </c:pt>
                <c:pt idx="298">
                  <c:v>3.944000000000001E-2</c:v>
                </c:pt>
                <c:pt idx="299">
                  <c:v>3.7810000000000052E-2</c:v>
                </c:pt>
                <c:pt idx="300">
                  <c:v>3.6740000000000002E-2</c:v>
                </c:pt>
                <c:pt idx="301">
                  <c:v>3.4830000000000041E-2</c:v>
                </c:pt>
                <c:pt idx="302">
                  <c:v>3.3579999999999999E-2</c:v>
                </c:pt>
                <c:pt idx="303">
                  <c:v>3.39E-2</c:v>
                </c:pt>
                <c:pt idx="304">
                  <c:v>3.2220000000000006E-2</c:v>
                </c:pt>
                <c:pt idx="305">
                  <c:v>3.4329999999999999E-2</c:v>
                </c:pt>
                <c:pt idx="306">
                  <c:v>3.5340000000000003E-2</c:v>
                </c:pt>
                <c:pt idx="307">
                  <c:v>3.2800000000000412E-2</c:v>
                </c:pt>
                <c:pt idx="308">
                  <c:v>3.0000000000000002E-2</c:v>
                </c:pt>
                <c:pt idx="309">
                  <c:v>2.7750000000000011E-2</c:v>
                </c:pt>
                <c:pt idx="310">
                  <c:v>2.6510000000000002E-2</c:v>
                </c:pt>
                <c:pt idx="311">
                  <c:v>2.6700000000000002E-2</c:v>
                </c:pt>
                <c:pt idx="312">
                  <c:v>2.6010000000000002E-2</c:v>
                </c:pt>
                <c:pt idx="313">
                  <c:v>2.5219999999999999E-2</c:v>
                </c:pt>
                <c:pt idx="314">
                  <c:v>2.3730000000000001E-2</c:v>
                </c:pt>
                <c:pt idx="315">
                  <c:v>2.2240000000000096E-2</c:v>
                </c:pt>
                <c:pt idx="316">
                  <c:v>2.3299999999999998E-2</c:v>
                </c:pt>
                <c:pt idx="317">
                  <c:v>2.2250000000000002E-2</c:v>
                </c:pt>
                <c:pt idx="318">
                  <c:v>2.324E-2</c:v>
                </c:pt>
                <c:pt idx="319">
                  <c:v>2.129000000000001E-2</c:v>
                </c:pt>
                <c:pt idx="320">
                  <c:v>2.0420000000000001E-2</c:v>
                </c:pt>
              </c:numCache>
            </c:numRef>
          </c:yVal>
          <c:smooth val="1"/>
          <c:extLst xmlns:c16r2="http://schemas.microsoft.com/office/drawing/2015/06/chart">
            <c:ext xmlns:c16="http://schemas.microsoft.com/office/drawing/2014/chart" uri="{C3380CC4-5D6E-409C-BE32-E72D297353CC}">
              <c16:uniqueId val="{00000001-95DC-42EE-AD3D-337E9DAF01E3}"/>
            </c:ext>
          </c:extLst>
        </c:ser>
        <c:ser>
          <c:idx val="2"/>
          <c:order val="2"/>
          <c:tx>
            <c:v>scratch-DCM fuming</c:v>
          </c:tx>
          <c:marker>
            <c:symbol val="none"/>
          </c:marker>
          <c:xVal>
            <c:numRef>
              <c:f>工作表1!$E$2:$E$322</c:f>
              <c:numCache>
                <c:formatCode>General</c:formatCode>
                <c:ptCount val="321"/>
                <c:pt idx="0">
                  <c:v>380</c:v>
                </c:pt>
                <c:pt idx="1">
                  <c:v>381</c:v>
                </c:pt>
                <c:pt idx="2">
                  <c:v>382</c:v>
                </c:pt>
                <c:pt idx="3">
                  <c:v>383</c:v>
                </c:pt>
                <c:pt idx="4">
                  <c:v>384</c:v>
                </c:pt>
                <c:pt idx="5">
                  <c:v>385</c:v>
                </c:pt>
                <c:pt idx="6">
                  <c:v>386</c:v>
                </c:pt>
                <c:pt idx="7">
                  <c:v>387</c:v>
                </c:pt>
                <c:pt idx="8">
                  <c:v>388</c:v>
                </c:pt>
                <c:pt idx="9">
                  <c:v>389</c:v>
                </c:pt>
                <c:pt idx="10">
                  <c:v>390</c:v>
                </c:pt>
                <c:pt idx="11">
                  <c:v>391</c:v>
                </c:pt>
                <c:pt idx="12">
                  <c:v>392</c:v>
                </c:pt>
                <c:pt idx="13">
                  <c:v>393</c:v>
                </c:pt>
                <c:pt idx="14">
                  <c:v>394</c:v>
                </c:pt>
                <c:pt idx="15">
                  <c:v>395</c:v>
                </c:pt>
                <c:pt idx="16">
                  <c:v>396</c:v>
                </c:pt>
                <c:pt idx="17">
                  <c:v>397</c:v>
                </c:pt>
                <c:pt idx="18">
                  <c:v>398</c:v>
                </c:pt>
                <c:pt idx="19">
                  <c:v>399</c:v>
                </c:pt>
                <c:pt idx="20">
                  <c:v>400</c:v>
                </c:pt>
                <c:pt idx="21">
                  <c:v>401</c:v>
                </c:pt>
                <c:pt idx="22">
                  <c:v>402</c:v>
                </c:pt>
                <c:pt idx="23">
                  <c:v>403</c:v>
                </c:pt>
                <c:pt idx="24">
                  <c:v>404</c:v>
                </c:pt>
                <c:pt idx="25">
                  <c:v>405</c:v>
                </c:pt>
                <c:pt idx="26">
                  <c:v>406</c:v>
                </c:pt>
                <c:pt idx="27">
                  <c:v>407</c:v>
                </c:pt>
                <c:pt idx="28">
                  <c:v>408</c:v>
                </c:pt>
                <c:pt idx="29">
                  <c:v>409</c:v>
                </c:pt>
                <c:pt idx="30">
                  <c:v>410</c:v>
                </c:pt>
                <c:pt idx="31">
                  <c:v>411</c:v>
                </c:pt>
                <c:pt idx="32">
                  <c:v>412</c:v>
                </c:pt>
                <c:pt idx="33">
                  <c:v>413</c:v>
                </c:pt>
                <c:pt idx="34">
                  <c:v>414</c:v>
                </c:pt>
                <c:pt idx="35">
                  <c:v>415</c:v>
                </c:pt>
                <c:pt idx="36">
                  <c:v>416</c:v>
                </c:pt>
                <c:pt idx="37">
                  <c:v>417</c:v>
                </c:pt>
                <c:pt idx="38">
                  <c:v>418</c:v>
                </c:pt>
                <c:pt idx="39">
                  <c:v>419</c:v>
                </c:pt>
                <c:pt idx="40">
                  <c:v>420</c:v>
                </c:pt>
                <c:pt idx="41">
                  <c:v>421</c:v>
                </c:pt>
                <c:pt idx="42">
                  <c:v>422</c:v>
                </c:pt>
                <c:pt idx="43">
                  <c:v>423</c:v>
                </c:pt>
                <c:pt idx="44">
                  <c:v>424</c:v>
                </c:pt>
                <c:pt idx="45">
                  <c:v>425</c:v>
                </c:pt>
                <c:pt idx="46">
                  <c:v>426</c:v>
                </c:pt>
                <c:pt idx="47">
                  <c:v>427</c:v>
                </c:pt>
                <c:pt idx="48">
                  <c:v>428</c:v>
                </c:pt>
                <c:pt idx="49">
                  <c:v>429</c:v>
                </c:pt>
                <c:pt idx="50">
                  <c:v>430</c:v>
                </c:pt>
                <c:pt idx="51">
                  <c:v>431</c:v>
                </c:pt>
                <c:pt idx="52">
                  <c:v>432</c:v>
                </c:pt>
                <c:pt idx="53">
                  <c:v>433</c:v>
                </c:pt>
                <c:pt idx="54">
                  <c:v>434</c:v>
                </c:pt>
                <c:pt idx="55">
                  <c:v>435</c:v>
                </c:pt>
                <c:pt idx="56">
                  <c:v>436</c:v>
                </c:pt>
                <c:pt idx="57">
                  <c:v>437</c:v>
                </c:pt>
                <c:pt idx="58">
                  <c:v>438</c:v>
                </c:pt>
                <c:pt idx="59">
                  <c:v>439</c:v>
                </c:pt>
                <c:pt idx="60">
                  <c:v>440</c:v>
                </c:pt>
                <c:pt idx="61">
                  <c:v>441</c:v>
                </c:pt>
                <c:pt idx="62">
                  <c:v>442</c:v>
                </c:pt>
                <c:pt idx="63">
                  <c:v>443</c:v>
                </c:pt>
                <c:pt idx="64">
                  <c:v>444</c:v>
                </c:pt>
                <c:pt idx="65">
                  <c:v>445</c:v>
                </c:pt>
                <c:pt idx="66">
                  <c:v>446</c:v>
                </c:pt>
                <c:pt idx="67">
                  <c:v>447</c:v>
                </c:pt>
                <c:pt idx="68">
                  <c:v>448</c:v>
                </c:pt>
                <c:pt idx="69">
                  <c:v>449</c:v>
                </c:pt>
                <c:pt idx="70">
                  <c:v>450</c:v>
                </c:pt>
                <c:pt idx="71">
                  <c:v>451</c:v>
                </c:pt>
                <c:pt idx="72">
                  <c:v>452</c:v>
                </c:pt>
                <c:pt idx="73">
                  <c:v>453</c:v>
                </c:pt>
                <c:pt idx="74">
                  <c:v>454</c:v>
                </c:pt>
                <c:pt idx="75">
                  <c:v>455</c:v>
                </c:pt>
                <c:pt idx="76">
                  <c:v>456</c:v>
                </c:pt>
                <c:pt idx="77">
                  <c:v>457</c:v>
                </c:pt>
                <c:pt idx="78">
                  <c:v>458</c:v>
                </c:pt>
                <c:pt idx="79">
                  <c:v>459</c:v>
                </c:pt>
                <c:pt idx="80">
                  <c:v>460</c:v>
                </c:pt>
                <c:pt idx="81">
                  <c:v>461</c:v>
                </c:pt>
                <c:pt idx="82">
                  <c:v>462</c:v>
                </c:pt>
                <c:pt idx="83">
                  <c:v>463</c:v>
                </c:pt>
                <c:pt idx="84">
                  <c:v>464</c:v>
                </c:pt>
                <c:pt idx="85">
                  <c:v>465</c:v>
                </c:pt>
                <c:pt idx="86">
                  <c:v>466</c:v>
                </c:pt>
                <c:pt idx="87">
                  <c:v>467</c:v>
                </c:pt>
                <c:pt idx="88">
                  <c:v>468</c:v>
                </c:pt>
                <c:pt idx="89">
                  <c:v>469</c:v>
                </c:pt>
                <c:pt idx="90">
                  <c:v>470</c:v>
                </c:pt>
                <c:pt idx="91">
                  <c:v>471</c:v>
                </c:pt>
                <c:pt idx="92">
                  <c:v>472</c:v>
                </c:pt>
                <c:pt idx="93">
                  <c:v>473</c:v>
                </c:pt>
                <c:pt idx="94">
                  <c:v>474</c:v>
                </c:pt>
                <c:pt idx="95">
                  <c:v>475</c:v>
                </c:pt>
                <c:pt idx="96">
                  <c:v>476</c:v>
                </c:pt>
                <c:pt idx="97">
                  <c:v>477</c:v>
                </c:pt>
                <c:pt idx="98">
                  <c:v>478</c:v>
                </c:pt>
                <c:pt idx="99">
                  <c:v>479</c:v>
                </c:pt>
                <c:pt idx="100">
                  <c:v>480</c:v>
                </c:pt>
                <c:pt idx="101">
                  <c:v>481</c:v>
                </c:pt>
                <c:pt idx="102">
                  <c:v>482</c:v>
                </c:pt>
                <c:pt idx="103">
                  <c:v>483</c:v>
                </c:pt>
                <c:pt idx="104">
                  <c:v>484</c:v>
                </c:pt>
                <c:pt idx="105">
                  <c:v>485</c:v>
                </c:pt>
                <c:pt idx="106">
                  <c:v>486</c:v>
                </c:pt>
                <c:pt idx="107">
                  <c:v>487</c:v>
                </c:pt>
                <c:pt idx="108">
                  <c:v>488</c:v>
                </c:pt>
                <c:pt idx="109">
                  <c:v>489</c:v>
                </c:pt>
                <c:pt idx="110">
                  <c:v>490</c:v>
                </c:pt>
                <c:pt idx="111">
                  <c:v>491</c:v>
                </c:pt>
                <c:pt idx="112">
                  <c:v>492</c:v>
                </c:pt>
                <c:pt idx="113">
                  <c:v>493</c:v>
                </c:pt>
                <c:pt idx="114">
                  <c:v>494</c:v>
                </c:pt>
                <c:pt idx="115">
                  <c:v>495</c:v>
                </c:pt>
                <c:pt idx="116">
                  <c:v>496</c:v>
                </c:pt>
                <c:pt idx="117">
                  <c:v>497</c:v>
                </c:pt>
                <c:pt idx="118">
                  <c:v>498</c:v>
                </c:pt>
                <c:pt idx="119">
                  <c:v>499</c:v>
                </c:pt>
                <c:pt idx="120">
                  <c:v>500</c:v>
                </c:pt>
                <c:pt idx="121">
                  <c:v>501</c:v>
                </c:pt>
                <c:pt idx="122">
                  <c:v>502</c:v>
                </c:pt>
                <c:pt idx="123">
                  <c:v>503</c:v>
                </c:pt>
                <c:pt idx="124">
                  <c:v>504</c:v>
                </c:pt>
                <c:pt idx="125">
                  <c:v>505</c:v>
                </c:pt>
                <c:pt idx="126">
                  <c:v>506</c:v>
                </c:pt>
                <c:pt idx="127">
                  <c:v>507</c:v>
                </c:pt>
                <c:pt idx="128">
                  <c:v>508</c:v>
                </c:pt>
                <c:pt idx="129">
                  <c:v>509</c:v>
                </c:pt>
                <c:pt idx="130">
                  <c:v>510</c:v>
                </c:pt>
                <c:pt idx="131">
                  <c:v>511</c:v>
                </c:pt>
                <c:pt idx="132">
                  <c:v>512</c:v>
                </c:pt>
                <c:pt idx="133">
                  <c:v>513</c:v>
                </c:pt>
                <c:pt idx="134">
                  <c:v>514</c:v>
                </c:pt>
                <c:pt idx="135">
                  <c:v>515</c:v>
                </c:pt>
                <c:pt idx="136">
                  <c:v>516</c:v>
                </c:pt>
                <c:pt idx="137">
                  <c:v>517</c:v>
                </c:pt>
                <c:pt idx="138">
                  <c:v>518</c:v>
                </c:pt>
                <c:pt idx="139">
                  <c:v>519</c:v>
                </c:pt>
                <c:pt idx="140">
                  <c:v>520</c:v>
                </c:pt>
                <c:pt idx="141">
                  <c:v>521</c:v>
                </c:pt>
                <c:pt idx="142">
                  <c:v>522</c:v>
                </c:pt>
                <c:pt idx="143">
                  <c:v>523</c:v>
                </c:pt>
                <c:pt idx="144">
                  <c:v>524</c:v>
                </c:pt>
                <c:pt idx="145">
                  <c:v>525</c:v>
                </c:pt>
                <c:pt idx="146">
                  <c:v>526</c:v>
                </c:pt>
                <c:pt idx="147">
                  <c:v>527</c:v>
                </c:pt>
                <c:pt idx="148">
                  <c:v>528</c:v>
                </c:pt>
                <c:pt idx="149">
                  <c:v>529</c:v>
                </c:pt>
                <c:pt idx="150">
                  <c:v>530</c:v>
                </c:pt>
                <c:pt idx="151">
                  <c:v>531</c:v>
                </c:pt>
                <c:pt idx="152">
                  <c:v>532</c:v>
                </c:pt>
                <c:pt idx="153">
                  <c:v>533</c:v>
                </c:pt>
                <c:pt idx="154">
                  <c:v>534</c:v>
                </c:pt>
                <c:pt idx="155">
                  <c:v>535</c:v>
                </c:pt>
                <c:pt idx="156">
                  <c:v>536</c:v>
                </c:pt>
                <c:pt idx="157">
                  <c:v>537</c:v>
                </c:pt>
                <c:pt idx="158">
                  <c:v>538</c:v>
                </c:pt>
                <c:pt idx="159">
                  <c:v>539</c:v>
                </c:pt>
                <c:pt idx="160">
                  <c:v>540</c:v>
                </c:pt>
                <c:pt idx="161">
                  <c:v>541</c:v>
                </c:pt>
                <c:pt idx="162">
                  <c:v>542</c:v>
                </c:pt>
                <c:pt idx="163">
                  <c:v>543</c:v>
                </c:pt>
                <c:pt idx="164">
                  <c:v>544</c:v>
                </c:pt>
                <c:pt idx="165">
                  <c:v>545</c:v>
                </c:pt>
                <c:pt idx="166">
                  <c:v>546</c:v>
                </c:pt>
                <c:pt idx="167">
                  <c:v>547</c:v>
                </c:pt>
                <c:pt idx="168">
                  <c:v>548</c:v>
                </c:pt>
                <c:pt idx="169">
                  <c:v>549</c:v>
                </c:pt>
                <c:pt idx="170">
                  <c:v>550</c:v>
                </c:pt>
                <c:pt idx="171">
                  <c:v>551</c:v>
                </c:pt>
                <c:pt idx="172">
                  <c:v>552</c:v>
                </c:pt>
                <c:pt idx="173">
                  <c:v>553</c:v>
                </c:pt>
                <c:pt idx="174">
                  <c:v>554</c:v>
                </c:pt>
                <c:pt idx="175">
                  <c:v>555</c:v>
                </c:pt>
                <c:pt idx="176">
                  <c:v>556</c:v>
                </c:pt>
                <c:pt idx="177">
                  <c:v>557</c:v>
                </c:pt>
                <c:pt idx="178">
                  <c:v>558</c:v>
                </c:pt>
                <c:pt idx="179">
                  <c:v>559</c:v>
                </c:pt>
                <c:pt idx="180">
                  <c:v>560</c:v>
                </c:pt>
                <c:pt idx="181">
                  <c:v>561</c:v>
                </c:pt>
                <c:pt idx="182">
                  <c:v>562</c:v>
                </c:pt>
                <c:pt idx="183">
                  <c:v>563</c:v>
                </c:pt>
                <c:pt idx="184">
                  <c:v>564</c:v>
                </c:pt>
                <c:pt idx="185">
                  <c:v>565</c:v>
                </c:pt>
                <c:pt idx="186">
                  <c:v>566</c:v>
                </c:pt>
                <c:pt idx="187">
                  <c:v>567</c:v>
                </c:pt>
                <c:pt idx="188">
                  <c:v>568</c:v>
                </c:pt>
                <c:pt idx="189">
                  <c:v>569</c:v>
                </c:pt>
                <c:pt idx="190">
                  <c:v>570</c:v>
                </c:pt>
                <c:pt idx="191">
                  <c:v>571</c:v>
                </c:pt>
                <c:pt idx="192">
                  <c:v>572</c:v>
                </c:pt>
                <c:pt idx="193">
                  <c:v>573</c:v>
                </c:pt>
                <c:pt idx="194">
                  <c:v>574</c:v>
                </c:pt>
                <c:pt idx="195">
                  <c:v>575</c:v>
                </c:pt>
                <c:pt idx="196">
                  <c:v>576</c:v>
                </c:pt>
                <c:pt idx="197">
                  <c:v>577</c:v>
                </c:pt>
                <c:pt idx="198">
                  <c:v>578</c:v>
                </c:pt>
                <c:pt idx="199">
                  <c:v>579</c:v>
                </c:pt>
                <c:pt idx="200">
                  <c:v>580</c:v>
                </c:pt>
                <c:pt idx="201">
                  <c:v>581</c:v>
                </c:pt>
                <c:pt idx="202">
                  <c:v>582</c:v>
                </c:pt>
                <c:pt idx="203">
                  <c:v>583</c:v>
                </c:pt>
                <c:pt idx="204">
                  <c:v>584</c:v>
                </c:pt>
                <c:pt idx="205">
                  <c:v>585</c:v>
                </c:pt>
                <c:pt idx="206">
                  <c:v>586</c:v>
                </c:pt>
                <c:pt idx="207">
                  <c:v>587</c:v>
                </c:pt>
                <c:pt idx="208">
                  <c:v>588</c:v>
                </c:pt>
                <c:pt idx="209">
                  <c:v>589</c:v>
                </c:pt>
                <c:pt idx="210">
                  <c:v>590</c:v>
                </c:pt>
                <c:pt idx="211">
                  <c:v>591</c:v>
                </c:pt>
                <c:pt idx="212">
                  <c:v>592</c:v>
                </c:pt>
                <c:pt idx="213">
                  <c:v>593</c:v>
                </c:pt>
                <c:pt idx="214">
                  <c:v>594</c:v>
                </c:pt>
                <c:pt idx="215">
                  <c:v>595</c:v>
                </c:pt>
                <c:pt idx="216">
                  <c:v>596</c:v>
                </c:pt>
                <c:pt idx="217">
                  <c:v>597</c:v>
                </c:pt>
                <c:pt idx="218">
                  <c:v>598</c:v>
                </c:pt>
                <c:pt idx="219">
                  <c:v>599</c:v>
                </c:pt>
                <c:pt idx="220">
                  <c:v>600</c:v>
                </c:pt>
                <c:pt idx="221">
                  <c:v>601</c:v>
                </c:pt>
                <c:pt idx="222">
                  <c:v>602</c:v>
                </c:pt>
                <c:pt idx="223">
                  <c:v>603</c:v>
                </c:pt>
                <c:pt idx="224">
                  <c:v>604</c:v>
                </c:pt>
                <c:pt idx="225">
                  <c:v>605</c:v>
                </c:pt>
                <c:pt idx="226">
                  <c:v>606</c:v>
                </c:pt>
                <c:pt idx="227">
                  <c:v>607</c:v>
                </c:pt>
                <c:pt idx="228">
                  <c:v>608</c:v>
                </c:pt>
                <c:pt idx="229">
                  <c:v>609</c:v>
                </c:pt>
                <c:pt idx="230">
                  <c:v>610</c:v>
                </c:pt>
                <c:pt idx="231">
                  <c:v>611</c:v>
                </c:pt>
                <c:pt idx="232">
                  <c:v>612</c:v>
                </c:pt>
                <c:pt idx="233">
                  <c:v>613</c:v>
                </c:pt>
                <c:pt idx="234">
                  <c:v>614</c:v>
                </c:pt>
                <c:pt idx="235">
                  <c:v>615</c:v>
                </c:pt>
                <c:pt idx="236">
                  <c:v>616</c:v>
                </c:pt>
                <c:pt idx="237">
                  <c:v>617</c:v>
                </c:pt>
                <c:pt idx="238">
                  <c:v>618</c:v>
                </c:pt>
                <c:pt idx="239">
                  <c:v>619</c:v>
                </c:pt>
                <c:pt idx="240">
                  <c:v>620</c:v>
                </c:pt>
                <c:pt idx="241">
                  <c:v>621</c:v>
                </c:pt>
                <c:pt idx="242">
                  <c:v>622</c:v>
                </c:pt>
                <c:pt idx="243">
                  <c:v>623</c:v>
                </c:pt>
                <c:pt idx="244">
                  <c:v>624</c:v>
                </c:pt>
                <c:pt idx="245">
                  <c:v>625</c:v>
                </c:pt>
                <c:pt idx="246">
                  <c:v>626</c:v>
                </c:pt>
                <c:pt idx="247">
                  <c:v>627</c:v>
                </c:pt>
                <c:pt idx="248">
                  <c:v>628</c:v>
                </c:pt>
                <c:pt idx="249">
                  <c:v>629</c:v>
                </c:pt>
                <c:pt idx="250">
                  <c:v>630</c:v>
                </c:pt>
                <c:pt idx="251">
                  <c:v>631</c:v>
                </c:pt>
                <c:pt idx="252">
                  <c:v>632</c:v>
                </c:pt>
                <c:pt idx="253">
                  <c:v>633</c:v>
                </c:pt>
                <c:pt idx="254">
                  <c:v>634</c:v>
                </c:pt>
                <c:pt idx="255">
                  <c:v>635</c:v>
                </c:pt>
                <c:pt idx="256">
                  <c:v>636</c:v>
                </c:pt>
                <c:pt idx="257">
                  <c:v>637</c:v>
                </c:pt>
                <c:pt idx="258">
                  <c:v>638</c:v>
                </c:pt>
                <c:pt idx="259">
                  <c:v>639</c:v>
                </c:pt>
                <c:pt idx="260">
                  <c:v>640</c:v>
                </c:pt>
                <c:pt idx="261">
                  <c:v>641</c:v>
                </c:pt>
                <c:pt idx="262">
                  <c:v>642</c:v>
                </c:pt>
                <c:pt idx="263">
                  <c:v>643</c:v>
                </c:pt>
                <c:pt idx="264">
                  <c:v>644</c:v>
                </c:pt>
                <c:pt idx="265">
                  <c:v>645</c:v>
                </c:pt>
                <c:pt idx="266">
                  <c:v>646</c:v>
                </c:pt>
                <c:pt idx="267">
                  <c:v>647</c:v>
                </c:pt>
                <c:pt idx="268">
                  <c:v>648</c:v>
                </c:pt>
                <c:pt idx="269">
                  <c:v>649</c:v>
                </c:pt>
                <c:pt idx="270">
                  <c:v>650</c:v>
                </c:pt>
                <c:pt idx="271">
                  <c:v>651</c:v>
                </c:pt>
                <c:pt idx="272">
                  <c:v>652</c:v>
                </c:pt>
                <c:pt idx="273">
                  <c:v>653</c:v>
                </c:pt>
                <c:pt idx="274">
                  <c:v>654</c:v>
                </c:pt>
                <c:pt idx="275">
                  <c:v>655</c:v>
                </c:pt>
                <c:pt idx="276">
                  <c:v>656</c:v>
                </c:pt>
                <c:pt idx="277">
                  <c:v>657</c:v>
                </c:pt>
                <c:pt idx="278">
                  <c:v>658</c:v>
                </c:pt>
                <c:pt idx="279">
                  <c:v>659</c:v>
                </c:pt>
                <c:pt idx="280">
                  <c:v>660</c:v>
                </c:pt>
                <c:pt idx="281">
                  <c:v>661</c:v>
                </c:pt>
                <c:pt idx="282">
                  <c:v>662</c:v>
                </c:pt>
                <c:pt idx="283">
                  <c:v>663</c:v>
                </c:pt>
                <c:pt idx="284">
                  <c:v>664</c:v>
                </c:pt>
                <c:pt idx="285">
                  <c:v>665</c:v>
                </c:pt>
                <c:pt idx="286">
                  <c:v>666</c:v>
                </c:pt>
                <c:pt idx="287">
                  <c:v>667</c:v>
                </c:pt>
                <c:pt idx="288">
                  <c:v>668</c:v>
                </c:pt>
                <c:pt idx="289">
                  <c:v>669</c:v>
                </c:pt>
                <c:pt idx="290">
                  <c:v>670</c:v>
                </c:pt>
                <c:pt idx="291">
                  <c:v>671</c:v>
                </c:pt>
                <c:pt idx="292">
                  <c:v>672</c:v>
                </c:pt>
                <c:pt idx="293">
                  <c:v>673</c:v>
                </c:pt>
                <c:pt idx="294">
                  <c:v>674</c:v>
                </c:pt>
                <c:pt idx="295">
                  <c:v>675</c:v>
                </c:pt>
                <c:pt idx="296">
                  <c:v>676</c:v>
                </c:pt>
                <c:pt idx="297">
                  <c:v>677</c:v>
                </c:pt>
                <c:pt idx="298">
                  <c:v>678</c:v>
                </c:pt>
                <c:pt idx="299">
                  <c:v>679</c:v>
                </c:pt>
                <c:pt idx="300">
                  <c:v>680</c:v>
                </c:pt>
                <c:pt idx="301">
                  <c:v>681</c:v>
                </c:pt>
                <c:pt idx="302">
                  <c:v>682</c:v>
                </c:pt>
                <c:pt idx="303">
                  <c:v>683</c:v>
                </c:pt>
                <c:pt idx="304">
                  <c:v>684</c:v>
                </c:pt>
                <c:pt idx="305">
                  <c:v>685</c:v>
                </c:pt>
                <c:pt idx="306">
                  <c:v>686</c:v>
                </c:pt>
                <c:pt idx="307">
                  <c:v>687</c:v>
                </c:pt>
                <c:pt idx="308">
                  <c:v>688</c:v>
                </c:pt>
                <c:pt idx="309">
                  <c:v>689</c:v>
                </c:pt>
                <c:pt idx="310">
                  <c:v>690</c:v>
                </c:pt>
                <c:pt idx="311">
                  <c:v>691</c:v>
                </c:pt>
                <c:pt idx="312">
                  <c:v>692</c:v>
                </c:pt>
                <c:pt idx="313">
                  <c:v>693</c:v>
                </c:pt>
                <c:pt idx="314">
                  <c:v>694</c:v>
                </c:pt>
                <c:pt idx="315">
                  <c:v>695</c:v>
                </c:pt>
                <c:pt idx="316">
                  <c:v>696</c:v>
                </c:pt>
                <c:pt idx="317">
                  <c:v>697</c:v>
                </c:pt>
                <c:pt idx="318">
                  <c:v>698</c:v>
                </c:pt>
                <c:pt idx="319">
                  <c:v>699</c:v>
                </c:pt>
                <c:pt idx="320">
                  <c:v>700</c:v>
                </c:pt>
              </c:numCache>
            </c:numRef>
          </c:xVal>
          <c:yVal>
            <c:numRef>
              <c:f>工作表1!$F$2:$F$322</c:f>
              <c:numCache>
                <c:formatCode>General</c:formatCode>
                <c:ptCount val="321"/>
                <c:pt idx="0">
                  <c:v>8.0200000000000028E-3</c:v>
                </c:pt>
                <c:pt idx="1">
                  <c:v>7.6300000000000534E-3</c:v>
                </c:pt>
                <c:pt idx="2">
                  <c:v>7.4600000000000534E-3</c:v>
                </c:pt>
                <c:pt idx="3">
                  <c:v>7.3300000000000778E-3</c:v>
                </c:pt>
                <c:pt idx="4">
                  <c:v>6.9600000000000434E-3</c:v>
                </c:pt>
                <c:pt idx="5">
                  <c:v>7.0600000000000124E-3</c:v>
                </c:pt>
                <c:pt idx="6">
                  <c:v>6.7300000000000901E-3</c:v>
                </c:pt>
                <c:pt idx="7">
                  <c:v>6.8500000000000123E-3</c:v>
                </c:pt>
                <c:pt idx="8">
                  <c:v>6.3400000000000114E-3</c:v>
                </c:pt>
                <c:pt idx="9">
                  <c:v>6.1600000000000014E-3</c:v>
                </c:pt>
                <c:pt idx="10">
                  <c:v>6.1700000000000114E-3</c:v>
                </c:pt>
                <c:pt idx="11">
                  <c:v>6.3400000000000114E-3</c:v>
                </c:pt>
                <c:pt idx="12">
                  <c:v>6.2100000000000124E-3</c:v>
                </c:pt>
                <c:pt idx="13">
                  <c:v>6.2800000000000807E-3</c:v>
                </c:pt>
                <c:pt idx="14">
                  <c:v>1.1190000000000005E-2</c:v>
                </c:pt>
                <c:pt idx="15">
                  <c:v>8.6200000000000027E-3</c:v>
                </c:pt>
                <c:pt idx="16">
                  <c:v>5.6800000000000114E-3</c:v>
                </c:pt>
                <c:pt idx="17">
                  <c:v>5.1500000000000001E-3</c:v>
                </c:pt>
                <c:pt idx="18">
                  <c:v>5.7500000000000034E-3</c:v>
                </c:pt>
                <c:pt idx="19">
                  <c:v>5.5200000000000023E-3</c:v>
                </c:pt>
                <c:pt idx="20">
                  <c:v>5.3299999999999997E-3</c:v>
                </c:pt>
                <c:pt idx="21">
                  <c:v>5.2100000000000124E-3</c:v>
                </c:pt>
                <c:pt idx="22">
                  <c:v>4.9600000000000104E-3</c:v>
                </c:pt>
                <c:pt idx="23">
                  <c:v>5.1600000000000014E-3</c:v>
                </c:pt>
                <c:pt idx="24">
                  <c:v>5.1999999999999998E-3</c:v>
                </c:pt>
                <c:pt idx="25">
                  <c:v>4.9600000000000104E-3</c:v>
                </c:pt>
                <c:pt idx="26">
                  <c:v>5.1400000000000013E-3</c:v>
                </c:pt>
                <c:pt idx="27">
                  <c:v>4.7900000000000104E-3</c:v>
                </c:pt>
                <c:pt idx="28">
                  <c:v>4.7000000000000123E-3</c:v>
                </c:pt>
                <c:pt idx="29">
                  <c:v>4.8000000000000004E-3</c:v>
                </c:pt>
                <c:pt idx="30">
                  <c:v>5.03000000000007E-3</c:v>
                </c:pt>
                <c:pt idx="31">
                  <c:v>4.7800000000000134E-3</c:v>
                </c:pt>
                <c:pt idx="32">
                  <c:v>4.7800000000000134E-3</c:v>
                </c:pt>
                <c:pt idx="33">
                  <c:v>4.8900000000000002E-3</c:v>
                </c:pt>
                <c:pt idx="34">
                  <c:v>4.8500000000000001E-3</c:v>
                </c:pt>
                <c:pt idx="35">
                  <c:v>4.6600000000000001E-3</c:v>
                </c:pt>
                <c:pt idx="36">
                  <c:v>4.9200000000000034E-3</c:v>
                </c:pt>
                <c:pt idx="37">
                  <c:v>4.7900000000000104E-3</c:v>
                </c:pt>
                <c:pt idx="38">
                  <c:v>4.81E-3</c:v>
                </c:pt>
                <c:pt idx="39">
                  <c:v>4.7500000000000034E-3</c:v>
                </c:pt>
                <c:pt idx="40">
                  <c:v>5.0400000000000124E-3</c:v>
                </c:pt>
                <c:pt idx="41">
                  <c:v>4.9800000000000764E-3</c:v>
                </c:pt>
                <c:pt idx="42">
                  <c:v>4.9200000000000034E-3</c:v>
                </c:pt>
                <c:pt idx="43">
                  <c:v>4.8000000000000004E-3</c:v>
                </c:pt>
                <c:pt idx="44">
                  <c:v>4.8900000000000002E-3</c:v>
                </c:pt>
                <c:pt idx="45">
                  <c:v>4.5200000000000014E-3</c:v>
                </c:pt>
                <c:pt idx="46">
                  <c:v>4.8000000000000004E-3</c:v>
                </c:pt>
                <c:pt idx="47">
                  <c:v>4.9800000000000764E-3</c:v>
                </c:pt>
                <c:pt idx="48">
                  <c:v>5.0000000000000114E-3</c:v>
                </c:pt>
                <c:pt idx="49">
                  <c:v>4.8400000000000014E-3</c:v>
                </c:pt>
                <c:pt idx="50">
                  <c:v>4.7900000000000104E-3</c:v>
                </c:pt>
                <c:pt idx="51">
                  <c:v>5.1500000000000001E-3</c:v>
                </c:pt>
                <c:pt idx="52">
                  <c:v>4.9800000000000764E-3</c:v>
                </c:pt>
                <c:pt idx="53">
                  <c:v>4.7900000000000104E-3</c:v>
                </c:pt>
                <c:pt idx="54">
                  <c:v>4.9600000000000104E-3</c:v>
                </c:pt>
                <c:pt idx="55">
                  <c:v>4.8500000000000001E-3</c:v>
                </c:pt>
                <c:pt idx="56">
                  <c:v>4.9500000000000134E-3</c:v>
                </c:pt>
                <c:pt idx="57">
                  <c:v>5.0400000000000124E-3</c:v>
                </c:pt>
                <c:pt idx="58">
                  <c:v>5.2500000000000133E-3</c:v>
                </c:pt>
                <c:pt idx="59">
                  <c:v>5.2700000000000134E-3</c:v>
                </c:pt>
                <c:pt idx="60">
                  <c:v>5.1300000000000104E-3</c:v>
                </c:pt>
                <c:pt idx="61">
                  <c:v>5.5000000000000014E-3</c:v>
                </c:pt>
                <c:pt idx="62">
                  <c:v>5.5700000000000124E-3</c:v>
                </c:pt>
                <c:pt idx="63">
                  <c:v>6.3900000000000024E-3</c:v>
                </c:pt>
                <c:pt idx="64">
                  <c:v>6.3300000000000682E-3</c:v>
                </c:pt>
                <c:pt idx="65">
                  <c:v>6.3800000000000124E-3</c:v>
                </c:pt>
                <c:pt idx="66">
                  <c:v>6.5500000000000124E-3</c:v>
                </c:pt>
                <c:pt idx="67">
                  <c:v>6.3300000000000682E-3</c:v>
                </c:pt>
                <c:pt idx="68">
                  <c:v>6.4900000000000808E-3</c:v>
                </c:pt>
                <c:pt idx="69">
                  <c:v>6.8200000000000014E-3</c:v>
                </c:pt>
                <c:pt idx="70">
                  <c:v>7.4400000000001019E-3</c:v>
                </c:pt>
                <c:pt idx="71">
                  <c:v>8.3000000000000226E-3</c:v>
                </c:pt>
                <c:pt idx="72">
                  <c:v>8.8300000000000028E-3</c:v>
                </c:pt>
                <c:pt idx="73">
                  <c:v>9.8200000000000266E-3</c:v>
                </c:pt>
                <c:pt idx="74">
                  <c:v>1.1469999999999999E-2</c:v>
                </c:pt>
                <c:pt idx="75">
                  <c:v>1.2970000000000001E-2</c:v>
                </c:pt>
                <c:pt idx="76">
                  <c:v>1.491E-2</c:v>
                </c:pt>
                <c:pt idx="77">
                  <c:v>1.6940000000000243E-2</c:v>
                </c:pt>
                <c:pt idx="78">
                  <c:v>1.9490000000000021E-2</c:v>
                </c:pt>
                <c:pt idx="79">
                  <c:v>2.3029999999999998E-2</c:v>
                </c:pt>
                <c:pt idx="80">
                  <c:v>2.759000000000001E-2</c:v>
                </c:pt>
                <c:pt idx="81">
                  <c:v>3.1960000000000002E-2</c:v>
                </c:pt>
                <c:pt idx="82">
                  <c:v>3.8249999999999999E-2</c:v>
                </c:pt>
                <c:pt idx="83">
                  <c:v>4.4909999999999999E-2</c:v>
                </c:pt>
                <c:pt idx="84">
                  <c:v>5.3609999999999998E-2</c:v>
                </c:pt>
                <c:pt idx="85">
                  <c:v>6.5310000000000104E-2</c:v>
                </c:pt>
                <c:pt idx="86">
                  <c:v>7.664E-2</c:v>
                </c:pt>
                <c:pt idx="87">
                  <c:v>9.0880000000000002E-2</c:v>
                </c:pt>
                <c:pt idx="88">
                  <c:v>0.10668999999999998</c:v>
                </c:pt>
                <c:pt idx="89">
                  <c:v>0.12554999999999999</c:v>
                </c:pt>
                <c:pt idx="90">
                  <c:v>0.14817</c:v>
                </c:pt>
                <c:pt idx="91">
                  <c:v>0.17394000000000237</c:v>
                </c:pt>
                <c:pt idx="92">
                  <c:v>0.20447000000000001</c:v>
                </c:pt>
                <c:pt idx="93">
                  <c:v>0.23458000000000001</c:v>
                </c:pt>
                <c:pt idx="94">
                  <c:v>0.26679000000000003</c:v>
                </c:pt>
                <c:pt idx="95">
                  <c:v>0.30427000000000032</c:v>
                </c:pt>
                <c:pt idx="96">
                  <c:v>0.33976000000000389</c:v>
                </c:pt>
                <c:pt idx="97">
                  <c:v>0.37695000000000389</c:v>
                </c:pt>
                <c:pt idx="98">
                  <c:v>0.41485000000000088</c:v>
                </c:pt>
                <c:pt idx="99">
                  <c:v>0.45578000000000002</c:v>
                </c:pt>
                <c:pt idx="100">
                  <c:v>0.49354000000000031</c:v>
                </c:pt>
                <c:pt idx="101">
                  <c:v>0.53178000000000003</c:v>
                </c:pt>
                <c:pt idx="102">
                  <c:v>0.56325000000000003</c:v>
                </c:pt>
                <c:pt idx="103">
                  <c:v>0.60479000000000893</c:v>
                </c:pt>
                <c:pt idx="104">
                  <c:v>0.63266999999999995</c:v>
                </c:pt>
                <c:pt idx="105">
                  <c:v>0.66106000000000065</c:v>
                </c:pt>
                <c:pt idx="106">
                  <c:v>0.68457000000000001</c:v>
                </c:pt>
                <c:pt idx="107">
                  <c:v>0.70870000000000688</c:v>
                </c:pt>
                <c:pt idx="108">
                  <c:v>0.73258000000000001</c:v>
                </c:pt>
                <c:pt idx="109">
                  <c:v>0.75415000000000065</c:v>
                </c:pt>
                <c:pt idx="110">
                  <c:v>0.77461000000000779</c:v>
                </c:pt>
                <c:pt idx="111">
                  <c:v>0.79765000000000064</c:v>
                </c:pt>
                <c:pt idx="112">
                  <c:v>0.81369000000000824</c:v>
                </c:pt>
                <c:pt idx="113">
                  <c:v>0.83457000000000003</c:v>
                </c:pt>
                <c:pt idx="114">
                  <c:v>0.85426000000000002</c:v>
                </c:pt>
                <c:pt idx="115">
                  <c:v>0.87486000000000064</c:v>
                </c:pt>
                <c:pt idx="116">
                  <c:v>0.89402000000000004</c:v>
                </c:pt>
                <c:pt idx="117">
                  <c:v>0.90922000000000003</c:v>
                </c:pt>
                <c:pt idx="118">
                  <c:v>0.93308000000000002</c:v>
                </c:pt>
                <c:pt idx="119">
                  <c:v>0.94498000000000004</c:v>
                </c:pt>
                <c:pt idx="120">
                  <c:v>0.95973000000000064</c:v>
                </c:pt>
                <c:pt idx="121">
                  <c:v>0.97226999999999997</c:v>
                </c:pt>
                <c:pt idx="122">
                  <c:v>0.99209999999999998</c:v>
                </c:pt>
                <c:pt idx="123">
                  <c:v>0.99572000000000005</c:v>
                </c:pt>
                <c:pt idx="124">
                  <c:v>1</c:v>
                </c:pt>
                <c:pt idx="125">
                  <c:v>0.9980599999999995</c:v>
                </c:pt>
                <c:pt idx="126">
                  <c:v>0.98868</c:v>
                </c:pt>
                <c:pt idx="127">
                  <c:v>0.98227999999999949</c:v>
                </c:pt>
                <c:pt idx="128">
                  <c:v>0.97345000000000004</c:v>
                </c:pt>
                <c:pt idx="129">
                  <c:v>0.94986999999999999</c:v>
                </c:pt>
                <c:pt idx="130">
                  <c:v>0.93920999999999999</c:v>
                </c:pt>
                <c:pt idx="131">
                  <c:v>0.91500000000000004</c:v>
                </c:pt>
                <c:pt idx="132">
                  <c:v>0.88819000000000004</c:v>
                </c:pt>
                <c:pt idx="133">
                  <c:v>0.86685000000000778</c:v>
                </c:pt>
                <c:pt idx="134">
                  <c:v>0.84353</c:v>
                </c:pt>
                <c:pt idx="135">
                  <c:v>0.82042000000000004</c:v>
                </c:pt>
                <c:pt idx="136">
                  <c:v>0.79657</c:v>
                </c:pt>
                <c:pt idx="137">
                  <c:v>0.76588000000000767</c:v>
                </c:pt>
                <c:pt idx="138">
                  <c:v>0.74233000000000005</c:v>
                </c:pt>
                <c:pt idx="139">
                  <c:v>0.71940999999999999</c:v>
                </c:pt>
                <c:pt idx="140">
                  <c:v>0.68690000000000062</c:v>
                </c:pt>
                <c:pt idx="141">
                  <c:v>0.66512000000000893</c:v>
                </c:pt>
                <c:pt idx="142">
                  <c:v>0.64481000000000688</c:v>
                </c:pt>
                <c:pt idx="143">
                  <c:v>0.62056</c:v>
                </c:pt>
                <c:pt idx="144">
                  <c:v>0.60211999999999999</c:v>
                </c:pt>
                <c:pt idx="145">
                  <c:v>0.58634999999999959</c:v>
                </c:pt>
                <c:pt idx="146">
                  <c:v>0.56437999999999999</c:v>
                </c:pt>
                <c:pt idx="147">
                  <c:v>0.54957</c:v>
                </c:pt>
                <c:pt idx="148">
                  <c:v>0.53134999999999999</c:v>
                </c:pt>
                <c:pt idx="149">
                  <c:v>0.51552999999999949</c:v>
                </c:pt>
                <c:pt idx="150">
                  <c:v>0.49921000000000032</c:v>
                </c:pt>
                <c:pt idx="151">
                  <c:v>0.48614000000000002</c:v>
                </c:pt>
                <c:pt idx="152">
                  <c:v>0.47624</c:v>
                </c:pt>
                <c:pt idx="153">
                  <c:v>0.46261000000000002</c:v>
                </c:pt>
                <c:pt idx="154">
                  <c:v>0.45093</c:v>
                </c:pt>
                <c:pt idx="155">
                  <c:v>0.44005</c:v>
                </c:pt>
                <c:pt idx="156">
                  <c:v>0.43042000000000447</c:v>
                </c:pt>
                <c:pt idx="157">
                  <c:v>0.41969000000000001</c:v>
                </c:pt>
                <c:pt idx="158">
                  <c:v>0.40884000000000031</c:v>
                </c:pt>
                <c:pt idx="159">
                  <c:v>0.39763000000000032</c:v>
                </c:pt>
                <c:pt idx="160">
                  <c:v>0.38990000000000447</c:v>
                </c:pt>
                <c:pt idx="161">
                  <c:v>0.37928000000000389</c:v>
                </c:pt>
                <c:pt idx="162">
                  <c:v>0.36625000000000002</c:v>
                </c:pt>
                <c:pt idx="163">
                  <c:v>0.35610000000000008</c:v>
                </c:pt>
                <c:pt idx="164">
                  <c:v>0.34738000000000446</c:v>
                </c:pt>
                <c:pt idx="165">
                  <c:v>0.33712000000000514</c:v>
                </c:pt>
                <c:pt idx="166">
                  <c:v>0.33027000000000389</c:v>
                </c:pt>
                <c:pt idx="167">
                  <c:v>0.32182000000000627</c:v>
                </c:pt>
                <c:pt idx="168">
                  <c:v>0.31022000000000038</c:v>
                </c:pt>
                <c:pt idx="169">
                  <c:v>0.29863000000000001</c:v>
                </c:pt>
                <c:pt idx="170">
                  <c:v>0.28805000000000008</c:v>
                </c:pt>
                <c:pt idx="171">
                  <c:v>0.27710000000000001</c:v>
                </c:pt>
                <c:pt idx="172">
                  <c:v>0.27015</c:v>
                </c:pt>
                <c:pt idx="173">
                  <c:v>0.26279999999999998</c:v>
                </c:pt>
                <c:pt idx="174">
                  <c:v>0.25503000000000003</c:v>
                </c:pt>
                <c:pt idx="175">
                  <c:v>0.24447000000000021</c:v>
                </c:pt>
                <c:pt idx="176">
                  <c:v>0.23635</c:v>
                </c:pt>
                <c:pt idx="177">
                  <c:v>0.23154000000000041</c:v>
                </c:pt>
                <c:pt idx="178">
                  <c:v>0.22372</c:v>
                </c:pt>
                <c:pt idx="179">
                  <c:v>0.21862000000000001</c:v>
                </c:pt>
                <c:pt idx="180">
                  <c:v>0.21360999999999999</c:v>
                </c:pt>
                <c:pt idx="181">
                  <c:v>0.20684000000000041</c:v>
                </c:pt>
                <c:pt idx="182">
                  <c:v>0.19978000000000001</c:v>
                </c:pt>
                <c:pt idx="183">
                  <c:v>0.19400999999999999</c:v>
                </c:pt>
                <c:pt idx="184">
                  <c:v>0.18853000000000184</c:v>
                </c:pt>
                <c:pt idx="185">
                  <c:v>0.18315000000000001</c:v>
                </c:pt>
                <c:pt idx="186">
                  <c:v>0.17585999999999999</c:v>
                </c:pt>
                <c:pt idx="187">
                  <c:v>0.17086999999999999</c:v>
                </c:pt>
                <c:pt idx="188">
                  <c:v>0.16514999999999999</c:v>
                </c:pt>
                <c:pt idx="189">
                  <c:v>0.15998000000000234</c:v>
                </c:pt>
                <c:pt idx="190">
                  <c:v>0.15352000000000021</c:v>
                </c:pt>
                <c:pt idx="191">
                  <c:v>0.15147000000000024</c:v>
                </c:pt>
                <c:pt idx="192">
                  <c:v>0.14470000000000041</c:v>
                </c:pt>
                <c:pt idx="193">
                  <c:v>0.14063999999999999</c:v>
                </c:pt>
                <c:pt idx="194">
                  <c:v>0.13580999999999999</c:v>
                </c:pt>
                <c:pt idx="195">
                  <c:v>0.13006000000000001</c:v>
                </c:pt>
                <c:pt idx="196">
                  <c:v>0.12578</c:v>
                </c:pt>
                <c:pt idx="197">
                  <c:v>0.12182999999999998</c:v>
                </c:pt>
                <c:pt idx="198">
                  <c:v>0.11877000000000019</c:v>
                </c:pt>
                <c:pt idx="199">
                  <c:v>0.11394</c:v>
                </c:pt>
                <c:pt idx="200">
                  <c:v>0.10959000000000121</c:v>
                </c:pt>
                <c:pt idx="201">
                  <c:v>0.10610000000000012</c:v>
                </c:pt>
                <c:pt idx="202">
                  <c:v>0.10338</c:v>
                </c:pt>
                <c:pt idx="203">
                  <c:v>9.9780000000000021E-2</c:v>
                </c:pt>
                <c:pt idx="204">
                  <c:v>9.6390000000000003E-2</c:v>
                </c:pt>
                <c:pt idx="205">
                  <c:v>9.3580000000000066E-2</c:v>
                </c:pt>
                <c:pt idx="206">
                  <c:v>9.0930000000000025E-2</c:v>
                </c:pt>
                <c:pt idx="207">
                  <c:v>8.8330000000000006E-2</c:v>
                </c:pt>
                <c:pt idx="208">
                  <c:v>8.5000000000000006E-2</c:v>
                </c:pt>
                <c:pt idx="209">
                  <c:v>8.3200000000000024E-2</c:v>
                </c:pt>
                <c:pt idx="210">
                  <c:v>8.0740000000000006E-2</c:v>
                </c:pt>
                <c:pt idx="211">
                  <c:v>7.7060000000000184E-2</c:v>
                </c:pt>
                <c:pt idx="212">
                  <c:v>7.3630000000000001E-2</c:v>
                </c:pt>
                <c:pt idx="213">
                  <c:v>7.1889999999999996E-2</c:v>
                </c:pt>
                <c:pt idx="214">
                  <c:v>7.0470000000000019E-2</c:v>
                </c:pt>
                <c:pt idx="215">
                  <c:v>6.7870000000000014E-2</c:v>
                </c:pt>
                <c:pt idx="216">
                  <c:v>6.7269999999999996E-2</c:v>
                </c:pt>
                <c:pt idx="217">
                  <c:v>6.3780000000000003E-2</c:v>
                </c:pt>
                <c:pt idx="218">
                  <c:v>6.1839999999999999E-2</c:v>
                </c:pt>
                <c:pt idx="219">
                  <c:v>6.028E-2</c:v>
                </c:pt>
                <c:pt idx="220">
                  <c:v>5.8430000000000003E-2</c:v>
                </c:pt>
                <c:pt idx="221">
                  <c:v>5.6430000000000001E-2</c:v>
                </c:pt>
                <c:pt idx="222">
                  <c:v>5.4350000000000134E-2</c:v>
                </c:pt>
                <c:pt idx="223">
                  <c:v>5.3269999999999998E-2</c:v>
                </c:pt>
                <c:pt idx="224">
                  <c:v>5.0720000000000022E-2</c:v>
                </c:pt>
                <c:pt idx="225">
                  <c:v>5.0189999999999999E-2</c:v>
                </c:pt>
                <c:pt idx="226">
                  <c:v>4.8169999999999998E-2</c:v>
                </c:pt>
                <c:pt idx="227">
                  <c:v>4.7129999999999998E-2</c:v>
                </c:pt>
                <c:pt idx="228">
                  <c:v>4.5409999999999999E-2</c:v>
                </c:pt>
                <c:pt idx="229">
                  <c:v>4.3720000000000002E-2</c:v>
                </c:pt>
                <c:pt idx="230">
                  <c:v>4.1930000000000002E-2</c:v>
                </c:pt>
                <c:pt idx="231">
                  <c:v>4.1430000000000002E-2</c:v>
                </c:pt>
                <c:pt idx="232">
                  <c:v>4.0860000000000014E-2</c:v>
                </c:pt>
                <c:pt idx="233">
                  <c:v>3.8800000000000001E-2</c:v>
                </c:pt>
                <c:pt idx="234">
                  <c:v>3.8969999999999998E-2</c:v>
                </c:pt>
                <c:pt idx="235">
                  <c:v>3.7010000000000015E-2</c:v>
                </c:pt>
                <c:pt idx="236">
                  <c:v>3.586000000000001E-2</c:v>
                </c:pt>
                <c:pt idx="237">
                  <c:v>3.4460000000000005E-2</c:v>
                </c:pt>
                <c:pt idx="238">
                  <c:v>3.2880000000000256E-2</c:v>
                </c:pt>
                <c:pt idx="239">
                  <c:v>3.2660000000000002E-2</c:v>
                </c:pt>
                <c:pt idx="240">
                  <c:v>3.1450000000000006E-2</c:v>
                </c:pt>
                <c:pt idx="241">
                  <c:v>3.057000000000001E-2</c:v>
                </c:pt>
                <c:pt idx="242">
                  <c:v>2.9819999999999999E-2</c:v>
                </c:pt>
                <c:pt idx="243">
                  <c:v>2.8080000000000001E-2</c:v>
                </c:pt>
                <c:pt idx="244">
                  <c:v>2.7470000000000449E-2</c:v>
                </c:pt>
                <c:pt idx="245">
                  <c:v>2.6950000000000002E-2</c:v>
                </c:pt>
                <c:pt idx="246">
                  <c:v>2.5780000000000001E-2</c:v>
                </c:pt>
                <c:pt idx="247">
                  <c:v>2.4749999999999998E-2</c:v>
                </c:pt>
                <c:pt idx="248">
                  <c:v>2.4309999999999998E-2</c:v>
                </c:pt>
                <c:pt idx="249">
                  <c:v>2.367000000000001E-2</c:v>
                </c:pt>
                <c:pt idx="250">
                  <c:v>2.2500000000000006E-2</c:v>
                </c:pt>
                <c:pt idx="251">
                  <c:v>2.2300000000000011E-2</c:v>
                </c:pt>
                <c:pt idx="252">
                  <c:v>2.1170000000000001E-2</c:v>
                </c:pt>
                <c:pt idx="253">
                  <c:v>2.0640000000000002E-2</c:v>
                </c:pt>
                <c:pt idx="254">
                  <c:v>1.9859999999999999E-2</c:v>
                </c:pt>
                <c:pt idx="255">
                  <c:v>1.9390000000000063E-2</c:v>
                </c:pt>
                <c:pt idx="256">
                  <c:v>1.942000000000026E-2</c:v>
                </c:pt>
                <c:pt idx="257">
                  <c:v>1.8589999999999999E-2</c:v>
                </c:pt>
                <c:pt idx="258">
                  <c:v>1.8489999999999999E-2</c:v>
                </c:pt>
                <c:pt idx="259">
                  <c:v>1.7299999999999996E-2</c:v>
                </c:pt>
                <c:pt idx="260">
                  <c:v>1.651E-2</c:v>
                </c:pt>
                <c:pt idx="261">
                  <c:v>1.6670000000000001E-2</c:v>
                </c:pt>
                <c:pt idx="262">
                  <c:v>1.6060000000000001E-2</c:v>
                </c:pt>
                <c:pt idx="263">
                  <c:v>1.5320000000000123E-2</c:v>
                </c:pt>
                <c:pt idx="264">
                  <c:v>1.4860000000000003E-2</c:v>
                </c:pt>
                <c:pt idx="265">
                  <c:v>1.4630000000000001E-2</c:v>
                </c:pt>
                <c:pt idx="266">
                  <c:v>1.3870000000000021E-2</c:v>
                </c:pt>
                <c:pt idx="267">
                  <c:v>1.281E-2</c:v>
                </c:pt>
                <c:pt idx="268">
                  <c:v>1.2919999999999996E-2</c:v>
                </c:pt>
                <c:pt idx="269">
                  <c:v>1.2840000000000023E-2</c:v>
                </c:pt>
                <c:pt idx="270">
                  <c:v>1.2749999999999996E-2</c:v>
                </c:pt>
                <c:pt idx="271">
                  <c:v>1.2760000000000007E-2</c:v>
                </c:pt>
                <c:pt idx="272">
                  <c:v>1.2239999999999958E-2</c:v>
                </c:pt>
                <c:pt idx="273">
                  <c:v>1.1720000000000185E-2</c:v>
                </c:pt>
                <c:pt idx="274">
                  <c:v>1.1679999999999998E-2</c:v>
                </c:pt>
                <c:pt idx="275">
                  <c:v>1.1100000000000162E-2</c:v>
                </c:pt>
                <c:pt idx="276">
                  <c:v>1.093E-2</c:v>
                </c:pt>
                <c:pt idx="277">
                  <c:v>1.077E-2</c:v>
                </c:pt>
                <c:pt idx="278">
                  <c:v>1.0749999999999999E-2</c:v>
                </c:pt>
                <c:pt idx="279">
                  <c:v>1.039E-2</c:v>
                </c:pt>
                <c:pt idx="280">
                  <c:v>1.059E-2</c:v>
                </c:pt>
                <c:pt idx="281">
                  <c:v>1.0100000000000001E-2</c:v>
                </c:pt>
                <c:pt idx="282">
                  <c:v>1.0189999999999998E-2</c:v>
                </c:pt>
                <c:pt idx="283">
                  <c:v>9.2500000000000047E-3</c:v>
                </c:pt>
                <c:pt idx="284">
                  <c:v>8.9600000000001068E-3</c:v>
                </c:pt>
                <c:pt idx="285">
                  <c:v>9.1000000000000004E-3</c:v>
                </c:pt>
                <c:pt idx="286">
                  <c:v>9.1100000000000226E-3</c:v>
                </c:pt>
                <c:pt idx="287">
                  <c:v>9.0200000000000002E-3</c:v>
                </c:pt>
                <c:pt idx="288">
                  <c:v>8.7200000000000003E-3</c:v>
                </c:pt>
                <c:pt idx="289">
                  <c:v>8.3900000000000068E-3</c:v>
                </c:pt>
                <c:pt idx="290">
                  <c:v>8.4500000000001067E-3</c:v>
                </c:pt>
                <c:pt idx="291">
                  <c:v>8.1600000000000266E-3</c:v>
                </c:pt>
                <c:pt idx="292">
                  <c:v>8.1000000000000048E-3</c:v>
                </c:pt>
                <c:pt idx="293">
                  <c:v>7.8800000000000033E-3</c:v>
                </c:pt>
                <c:pt idx="294">
                  <c:v>7.6300000000000534E-3</c:v>
                </c:pt>
                <c:pt idx="295">
                  <c:v>7.3600000000000124E-3</c:v>
                </c:pt>
                <c:pt idx="296">
                  <c:v>7.1400000000000014E-3</c:v>
                </c:pt>
                <c:pt idx="297">
                  <c:v>7.280000000000092E-3</c:v>
                </c:pt>
                <c:pt idx="298">
                  <c:v>6.8600000000000024E-3</c:v>
                </c:pt>
                <c:pt idx="299">
                  <c:v>6.5900000000000134E-3</c:v>
                </c:pt>
                <c:pt idx="300">
                  <c:v>6.6900000000000024E-3</c:v>
                </c:pt>
                <c:pt idx="301">
                  <c:v>6.3700000000000709E-3</c:v>
                </c:pt>
                <c:pt idx="302">
                  <c:v>6.8700000000000124E-3</c:v>
                </c:pt>
                <c:pt idx="303">
                  <c:v>6.3900000000000024E-3</c:v>
                </c:pt>
                <c:pt idx="304">
                  <c:v>6.4600000000000534E-3</c:v>
                </c:pt>
                <c:pt idx="305">
                  <c:v>7.5700000000000957E-3</c:v>
                </c:pt>
                <c:pt idx="306">
                  <c:v>9.2400000000000034E-3</c:v>
                </c:pt>
                <c:pt idx="307">
                  <c:v>7.6200000000000104E-3</c:v>
                </c:pt>
                <c:pt idx="308">
                  <c:v>6.1800000000000023E-3</c:v>
                </c:pt>
                <c:pt idx="309">
                  <c:v>6.0700000000000805E-3</c:v>
                </c:pt>
                <c:pt idx="310">
                  <c:v>5.8800000000000024E-3</c:v>
                </c:pt>
                <c:pt idx="311">
                  <c:v>5.9400000000000858E-3</c:v>
                </c:pt>
                <c:pt idx="312">
                  <c:v>5.8400000000000014E-3</c:v>
                </c:pt>
                <c:pt idx="313">
                  <c:v>5.5900000000000134E-3</c:v>
                </c:pt>
                <c:pt idx="314">
                  <c:v>5.6600000000000001E-3</c:v>
                </c:pt>
                <c:pt idx="315">
                  <c:v>5.9100000000000133E-3</c:v>
                </c:pt>
                <c:pt idx="316">
                  <c:v>5.8600000000000024E-3</c:v>
                </c:pt>
                <c:pt idx="317">
                  <c:v>5.6000000000000034E-3</c:v>
                </c:pt>
                <c:pt idx="318">
                  <c:v>5.6400000000000113E-3</c:v>
                </c:pt>
                <c:pt idx="319">
                  <c:v>5.4600000000000004E-3</c:v>
                </c:pt>
                <c:pt idx="320">
                  <c:v>5.3500000000000023E-3</c:v>
                </c:pt>
              </c:numCache>
            </c:numRef>
          </c:yVal>
          <c:smooth val="1"/>
          <c:extLst xmlns:c16r2="http://schemas.microsoft.com/office/drawing/2015/06/chart">
            <c:ext xmlns:c16="http://schemas.microsoft.com/office/drawing/2014/chart" uri="{C3380CC4-5D6E-409C-BE32-E72D297353CC}">
              <c16:uniqueId val="{00000002-95DC-42EE-AD3D-337E9DAF01E3}"/>
            </c:ext>
          </c:extLst>
        </c:ser>
        <c:dLbls>
          <c:showLegendKey val="0"/>
          <c:showVal val="0"/>
          <c:showCatName val="0"/>
          <c:showSerName val="0"/>
          <c:showPercent val="0"/>
          <c:showBubbleSize val="0"/>
        </c:dLbls>
        <c:axId val="602170584"/>
        <c:axId val="602174504"/>
      </c:scatterChart>
      <c:valAx>
        <c:axId val="602170584"/>
        <c:scaling>
          <c:orientation val="minMax"/>
          <c:max val="650"/>
          <c:min val="400"/>
        </c:scaling>
        <c:delete val="0"/>
        <c:axPos val="b"/>
        <c:title>
          <c:tx>
            <c:rich>
              <a:bodyPr/>
              <a:lstStyle/>
              <a:p>
                <a:pPr>
                  <a:defRPr sz="1400"/>
                </a:pPr>
                <a:r>
                  <a:rPr lang="en-US" sz="1400"/>
                  <a:t>wavelength(nm)</a:t>
                </a:r>
                <a:endParaRPr lang="zh-TW" sz="1400"/>
              </a:p>
            </c:rich>
          </c:tx>
          <c:layout>
            <c:manualLayout>
              <c:xMode val="edge"/>
              <c:yMode val="edge"/>
              <c:x val="0.33631669567886019"/>
              <c:y val="0.93113815513436549"/>
            </c:manualLayout>
          </c:layout>
          <c:overlay val="0"/>
        </c:title>
        <c:numFmt formatCode="General" sourceLinked="1"/>
        <c:majorTickMark val="out"/>
        <c:minorTickMark val="none"/>
        <c:tickLblPos val="nextTo"/>
        <c:txPr>
          <a:bodyPr/>
          <a:lstStyle/>
          <a:p>
            <a:pPr>
              <a:defRPr sz="1400"/>
            </a:pPr>
            <a:endParaRPr lang="zh-TW"/>
          </a:p>
        </c:txPr>
        <c:crossAx val="602174504"/>
        <c:crosses val="autoZero"/>
        <c:crossBetween val="midCat"/>
        <c:majorUnit val="50"/>
      </c:valAx>
      <c:valAx>
        <c:axId val="602174504"/>
        <c:scaling>
          <c:orientation val="minMax"/>
        </c:scaling>
        <c:delete val="0"/>
        <c:axPos val="l"/>
        <c:title>
          <c:tx>
            <c:rich>
              <a:bodyPr rot="-5400000" vert="horz"/>
              <a:lstStyle/>
              <a:p>
                <a:pPr>
                  <a:defRPr sz="1600"/>
                </a:pPr>
                <a:r>
                  <a:rPr lang="en-US" sz="1600"/>
                  <a:t>normalized intensity</a:t>
                </a:r>
                <a:endParaRPr lang="zh-TW" sz="1600"/>
              </a:p>
            </c:rich>
          </c:tx>
          <c:layout>
            <c:manualLayout>
              <c:xMode val="edge"/>
              <c:yMode val="edge"/>
              <c:x val="0"/>
              <c:y val="0.27936762170458507"/>
            </c:manualLayout>
          </c:layout>
          <c:overlay val="0"/>
        </c:title>
        <c:numFmt formatCode="General" sourceLinked="1"/>
        <c:majorTickMark val="out"/>
        <c:minorTickMark val="none"/>
        <c:tickLblPos val="nextTo"/>
        <c:txPr>
          <a:bodyPr/>
          <a:lstStyle/>
          <a:p>
            <a:pPr>
              <a:defRPr sz="1600"/>
            </a:pPr>
            <a:endParaRPr lang="zh-TW"/>
          </a:p>
        </c:txPr>
        <c:crossAx val="602170584"/>
        <c:crosses val="autoZero"/>
        <c:crossBetween val="midCat"/>
      </c:valAx>
    </c:plotArea>
    <c:legend>
      <c:legendPos val="r"/>
      <c:layout>
        <c:manualLayout>
          <c:xMode val="edge"/>
          <c:yMode val="edge"/>
          <c:x val="0.71243846911661846"/>
          <c:y val="0.21059140727047126"/>
          <c:w val="0.28486645646539549"/>
          <c:h val="0.53246481247866362"/>
        </c:manualLayout>
      </c:layout>
      <c:overlay val="0"/>
      <c:txPr>
        <a:bodyPr/>
        <a:lstStyle/>
        <a:p>
          <a:pPr>
            <a:defRPr sz="1400"/>
          </a:pPr>
          <a:endParaRPr lang="zh-TW"/>
        </a:p>
      </c:txPr>
    </c:legend>
    <c:plotVisOnly val="1"/>
    <c:dispBlanksAs val="gap"/>
    <c:showDLblsOverMax val="0"/>
  </c:chart>
  <c:txPr>
    <a:bodyPr/>
    <a:lstStyle/>
    <a:p>
      <a:pPr>
        <a:defRPr sz="1800"/>
      </a:pPr>
      <a:endParaRPr lang="zh-TW"/>
    </a:p>
  </c:txPr>
  <c:externalData r:id="rId1">
    <c:autoUpdate val="0"/>
  </c:externalData>
  <c:userShapes r:id="rId2"/>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10"/>
    </mc:Choice>
    <mc:Fallback>
      <c:style val="10"/>
    </mc:Fallback>
  </mc:AlternateContent>
  <c:chart>
    <c:title>
      <c:tx>
        <c:rich>
          <a:bodyPr/>
          <a:lstStyle/>
          <a:p>
            <a:pPr>
              <a:defRPr/>
            </a:pPr>
            <a:r>
              <a:rPr lang="zh-TW"/>
              <a:t>化合物</a:t>
            </a:r>
            <a:r>
              <a:rPr lang="en-US"/>
              <a:t>3</a:t>
            </a:r>
            <a:r>
              <a:rPr lang="zh-TW"/>
              <a:t> 的溶劑化顯色</a:t>
            </a:r>
          </a:p>
        </c:rich>
      </c:tx>
      <c:layout>
        <c:manualLayout>
          <c:xMode val="edge"/>
          <c:yMode val="edge"/>
          <c:x val="0.30340350685330997"/>
          <c:y val="2.8467522640750986E-2"/>
        </c:manualLayout>
      </c:layout>
      <c:overlay val="1"/>
    </c:title>
    <c:autoTitleDeleted val="0"/>
    <c:plotArea>
      <c:layout>
        <c:manualLayout>
          <c:layoutTarget val="inner"/>
          <c:xMode val="edge"/>
          <c:yMode val="edge"/>
          <c:x val="0.10642398819786338"/>
          <c:y val="0.11307469851931953"/>
          <c:w val="0.65123916165825169"/>
          <c:h val="0.74659818747607964"/>
        </c:manualLayout>
      </c:layout>
      <c:scatterChart>
        <c:scatterStyle val="smoothMarker"/>
        <c:varyColors val="0"/>
        <c:ser>
          <c:idx val="0"/>
          <c:order val="0"/>
          <c:tx>
            <c:v>Toluene(甲苯)</c:v>
          </c:tx>
          <c:marker>
            <c:symbol val="none"/>
          </c:marker>
          <c:xVal>
            <c:numRef>
              <c:f>工作表1!$A$2:$A$342</c:f>
              <c:numCache>
                <c:formatCode>General</c:formatCode>
                <c:ptCount val="341"/>
                <c:pt idx="0">
                  <c:v>400</c:v>
                </c:pt>
                <c:pt idx="1">
                  <c:v>401</c:v>
                </c:pt>
                <c:pt idx="2">
                  <c:v>402</c:v>
                </c:pt>
                <c:pt idx="3">
                  <c:v>403</c:v>
                </c:pt>
                <c:pt idx="4">
                  <c:v>404</c:v>
                </c:pt>
                <c:pt idx="5">
                  <c:v>405</c:v>
                </c:pt>
                <c:pt idx="6">
                  <c:v>406</c:v>
                </c:pt>
                <c:pt idx="7">
                  <c:v>407</c:v>
                </c:pt>
                <c:pt idx="8">
                  <c:v>408</c:v>
                </c:pt>
                <c:pt idx="9">
                  <c:v>409</c:v>
                </c:pt>
                <c:pt idx="10">
                  <c:v>410</c:v>
                </c:pt>
                <c:pt idx="11">
                  <c:v>411</c:v>
                </c:pt>
                <c:pt idx="12">
                  <c:v>412</c:v>
                </c:pt>
                <c:pt idx="13">
                  <c:v>413</c:v>
                </c:pt>
                <c:pt idx="14">
                  <c:v>414</c:v>
                </c:pt>
                <c:pt idx="15">
                  <c:v>415</c:v>
                </c:pt>
                <c:pt idx="16">
                  <c:v>416</c:v>
                </c:pt>
                <c:pt idx="17">
                  <c:v>417</c:v>
                </c:pt>
                <c:pt idx="18">
                  <c:v>418</c:v>
                </c:pt>
                <c:pt idx="19">
                  <c:v>419</c:v>
                </c:pt>
                <c:pt idx="20">
                  <c:v>420</c:v>
                </c:pt>
                <c:pt idx="21">
                  <c:v>421</c:v>
                </c:pt>
                <c:pt idx="22">
                  <c:v>422</c:v>
                </c:pt>
                <c:pt idx="23">
                  <c:v>423</c:v>
                </c:pt>
                <c:pt idx="24">
                  <c:v>424</c:v>
                </c:pt>
                <c:pt idx="25">
                  <c:v>425</c:v>
                </c:pt>
                <c:pt idx="26">
                  <c:v>426</c:v>
                </c:pt>
                <c:pt idx="27">
                  <c:v>427</c:v>
                </c:pt>
                <c:pt idx="28">
                  <c:v>428</c:v>
                </c:pt>
                <c:pt idx="29">
                  <c:v>429</c:v>
                </c:pt>
                <c:pt idx="30">
                  <c:v>430</c:v>
                </c:pt>
                <c:pt idx="31">
                  <c:v>431</c:v>
                </c:pt>
                <c:pt idx="32">
                  <c:v>432</c:v>
                </c:pt>
                <c:pt idx="33">
                  <c:v>433</c:v>
                </c:pt>
                <c:pt idx="34">
                  <c:v>434</c:v>
                </c:pt>
                <c:pt idx="35">
                  <c:v>435</c:v>
                </c:pt>
                <c:pt idx="36">
                  <c:v>436</c:v>
                </c:pt>
                <c:pt idx="37">
                  <c:v>437</c:v>
                </c:pt>
                <c:pt idx="38">
                  <c:v>438</c:v>
                </c:pt>
                <c:pt idx="39">
                  <c:v>439</c:v>
                </c:pt>
                <c:pt idx="40">
                  <c:v>440</c:v>
                </c:pt>
                <c:pt idx="41">
                  <c:v>441</c:v>
                </c:pt>
                <c:pt idx="42">
                  <c:v>442</c:v>
                </c:pt>
                <c:pt idx="43">
                  <c:v>443</c:v>
                </c:pt>
                <c:pt idx="44">
                  <c:v>444</c:v>
                </c:pt>
                <c:pt idx="45">
                  <c:v>445</c:v>
                </c:pt>
                <c:pt idx="46">
                  <c:v>446</c:v>
                </c:pt>
                <c:pt idx="47">
                  <c:v>447</c:v>
                </c:pt>
                <c:pt idx="48">
                  <c:v>448</c:v>
                </c:pt>
                <c:pt idx="49">
                  <c:v>449</c:v>
                </c:pt>
                <c:pt idx="50">
                  <c:v>450</c:v>
                </c:pt>
                <c:pt idx="51">
                  <c:v>451</c:v>
                </c:pt>
                <c:pt idx="52">
                  <c:v>452</c:v>
                </c:pt>
                <c:pt idx="53">
                  <c:v>453</c:v>
                </c:pt>
                <c:pt idx="54">
                  <c:v>454</c:v>
                </c:pt>
                <c:pt idx="55">
                  <c:v>455</c:v>
                </c:pt>
                <c:pt idx="56">
                  <c:v>456</c:v>
                </c:pt>
                <c:pt idx="57">
                  <c:v>457</c:v>
                </c:pt>
                <c:pt idx="58">
                  <c:v>458</c:v>
                </c:pt>
                <c:pt idx="59">
                  <c:v>459</c:v>
                </c:pt>
                <c:pt idx="60">
                  <c:v>460</c:v>
                </c:pt>
                <c:pt idx="61">
                  <c:v>461</c:v>
                </c:pt>
                <c:pt idx="62">
                  <c:v>462</c:v>
                </c:pt>
                <c:pt idx="63">
                  <c:v>463</c:v>
                </c:pt>
                <c:pt idx="64">
                  <c:v>464</c:v>
                </c:pt>
                <c:pt idx="65">
                  <c:v>465</c:v>
                </c:pt>
                <c:pt idx="66">
                  <c:v>466</c:v>
                </c:pt>
                <c:pt idx="67">
                  <c:v>467</c:v>
                </c:pt>
                <c:pt idx="68">
                  <c:v>468</c:v>
                </c:pt>
                <c:pt idx="69">
                  <c:v>469</c:v>
                </c:pt>
                <c:pt idx="70">
                  <c:v>470</c:v>
                </c:pt>
                <c:pt idx="71">
                  <c:v>471</c:v>
                </c:pt>
                <c:pt idx="72">
                  <c:v>472</c:v>
                </c:pt>
                <c:pt idx="73">
                  <c:v>473</c:v>
                </c:pt>
                <c:pt idx="74">
                  <c:v>474</c:v>
                </c:pt>
                <c:pt idx="75">
                  <c:v>475</c:v>
                </c:pt>
                <c:pt idx="76">
                  <c:v>476</c:v>
                </c:pt>
                <c:pt idx="77">
                  <c:v>477</c:v>
                </c:pt>
                <c:pt idx="78">
                  <c:v>478</c:v>
                </c:pt>
                <c:pt idx="79">
                  <c:v>479</c:v>
                </c:pt>
                <c:pt idx="80">
                  <c:v>480</c:v>
                </c:pt>
                <c:pt idx="81">
                  <c:v>481</c:v>
                </c:pt>
                <c:pt idx="82">
                  <c:v>482</c:v>
                </c:pt>
                <c:pt idx="83">
                  <c:v>483</c:v>
                </c:pt>
                <c:pt idx="84">
                  <c:v>484</c:v>
                </c:pt>
                <c:pt idx="85">
                  <c:v>485</c:v>
                </c:pt>
                <c:pt idx="86">
                  <c:v>486</c:v>
                </c:pt>
                <c:pt idx="87">
                  <c:v>487</c:v>
                </c:pt>
                <c:pt idx="88">
                  <c:v>488</c:v>
                </c:pt>
                <c:pt idx="89">
                  <c:v>489</c:v>
                </c:pt>
                <c:pt idx="90">
                  <c:v>490</c:v>
                </c:pt>
                <c:pt idx="91">
                  <c:v>491</c:v>
                </c:pt>
                <c:pt idx="92">
                  <c:v>492</c:v>
                </c:pt>
                <c:pt idx="93">
                  <c:v>493</c:v>
                </c:pt>
                <c:pt idx="94">
                  <c:v>494</c:v>
                </c:pt>
                <c:pt idx="95">
                  <c:v>495</c:v>
                </c:pt>
                <c:pt idx="96">
                  <c:v>496</c:v>
                </c:pt>
                <c:pt idx="97">
                  <c:v>497</c:v>
                </c:pt>
                <c:pt idx="98">
                  <c:v>498</c:v>
                </c:pt>
                <c:pt idx="99">
                  <c:v>499</c:v>
                </c:pt>
                <c:pt idx="100">
                  <c:v>500</c:v>
                </c:pt>
                <c:pt idx="101">
                  <c:v>501</c:v>
                </c:pt>
                <c:pt idx="102">
                  <c:v>502</c:v>
                </c:pt>
                <c:pt idx="103">
                  <c:v>503</c:v>
                </c:pt>
                <c:pt idx="104">
                  <c:v>504</c:v>
                </c:pt>
                <c:pt idx="105">
                  <c:v>505</c:v>
                </c:pt>
                <c:pt idx="106">
                  <c:v>506</c:v>
                </c:pt>
                <c:pt idx="107">
                  <c:v>507</c:v>
                </c:pt>
                <c:pt idx="108">
                  <c:v>508</c:v>
                </c:pt>
                <c:pt idx="109">
                  <c:v>509</c:v>
                </c:pt>
                <c:pt idx="110">
                  <c:v>510</c:v>
                </c:pt>
                <c:pt idx="111">
                  <c:v>511</c:v>
                </c:pt>
                <c:pt idx="112">
                  <c:v>512</c:v>
                </c:pt>
                <c:pt idx="113">
                  <c:v>513</c:v>
                </c:pt>
                <c:pt idx="114">
                  <c:v>514</c:v>
                </c:pt>
                <c:pt idx="115">
                  <c:v>515</c:v>
                </c:pt>
                <c:pt idx="116">
                  <c:v>516</c:v>
                </c:pt>
                <c:pt idx="117">
                  <c:v>517</c:v>
                </c:pt>
                <c:pt idx="118">
                  <c:v>518</c:v>
                </c:pt>
                <c:pt idx="119">
                  <c:v>519</c:v>
                </c:pt>
                <c:pt idx="120">
                  <c:v>520</c:v>
                </c:pt>
                <c:pt idx="121">
                  <c:v>521</c:v>
                </c:pt>
                <c:pt idx="122">
                  <c:v>522</c:v>
                </c:pt>
                <c:pt idx="123">
                  <c:v>523</c:v>
                </c:pt>
                <c:pt idx="124">
                  <c:v>524</c:v>
                </c:pt>
                <c:pt idx="125">
                  <c:v>525</c:v>
                </c:pt>
                <c:pt idx="126">
                  <c:v>526</c:v>
                </c:pt>
                <c:pt idx="127">
                  <c:v>527</c:v>
                </c:pt>
                <c:pt idx="128">
                  <c:v>528</c:v>
                </c:pt>
                <c:pt idx="129">
                  <c:v>529</c:v>
                </c:pt>
                <c:pt idx="130">
                  <c:v>530</c:v>
                </c:pt>
                <c:pt idx="131">
                  <c:v>531</c:v>
                </c:pt>
                <c:pt idx="132">
                  <c:v>532</c:v>
                </c:pt>
                <c:pt idx="133">
                  <c:v>533</c:v>
                </c:pt>
                <c:pt idx="134">
                  <c:v>534</c:v>
                </c:pt>
                <c:pt idx="135">
                  <c:v>535</c:v>
                </c:pt>
                <c:pt idx="136">
                  <c:v>536</c:v>
                </c:pt>
                <c:pt idx="137">
                  <c:v>537</c:v>
                </c:pt>
                <c:pt idx="138">
                  <c:v>538</c:v>
                </c:pt>
                <c:pt idx="139">
                  <c:v>539</c:v>
                </c:pt>
                <c:pt idx="140">
                  <c:v>540</c:v>
                </c:pt>
                <c:pt idx="141">
                  <c:v>541</c:v>
                </c:pt>
                <c:pt idx="142">
                  <c:v>542</c:v>
                </c:pt>
                <c:pt idx="143">
                  <c:v>543</c:v>
                </c:pt>
                <c:pt idx="144">
                  <c:v>544</c:v>
                </c:pt>
                <c:pt idx="145">
                  <c:v>545</c:v>
                </c:pt>
                <c:pt idx="146">
                  <c:v>546</c:v>
                </c:pt>
                <c:pt idx="147">
                  <c:v>547</c:v>
                </c:pt>
                <c:pt idx="148">
                  <c:v>548</c:v>
                </c:pt>
                <c:pt idx="149">
                  <c:v>549</c:v>
                </c:pt>
                <c:pt idx="150">
                  <c:v>550</c:v>
                </c:pt>
                <c:pt idx="151">
                  <c:v>551</c:v>
                </c:pt>
                <c:pt idx="152">
                  <c:v>552</c:v>
                </c:pt>
                <c:pt idx="153">
                  <c:v>553</c:v>
                </c:pt>
                <c:pt idx="154">
                  <c:v>554</c:v>
                </c:pt>
                <c:pt idx="155">
                  <c:v>555</c:v>
                </c:pt>
                <c:pt idx="156">
                  <c:v>556</c:v>
                </c:pt>
                <c:pt idx="157">
                  <c:v>557</c:v>
                </c:pt>
                <c:pt idx="158">
                  <c:v>558</c:v>
                </c:pt>
                <c:pt idx="159">
                  <c:v>559</c:v>
                </c:pt>
                <c:pt idx="160">
                  <c:v>560</c:v>
                </c:pt>
                <c:pt idx="161">
                  <c:v>561</c:v>
                </c:pt>
                <c:pt idx="162">
                  <c:v>562</c:v>
                </c:pt>
                <c:pt idx="163">
                  <c:v>563</c:v>
                </c:pt>
                <c:pt idx="164">
                  <c:v>564</c:v>
                </c:pt>
                <c:pt idx="165">
                  <c:v>565</c:v>
                </c:pt>
                <c:pt idx="166">
                  <c:v>566</c:v>
                </c:pt>
                <c:pt idx="167">
                  <c:v>567</c:v>
                </c:pt>
                <c:pt idx="168">
                  <c:v>568</c:v>
                </c:pt>
                <c:pt idx="169">
                  <c:v>569</c:v>
                </c:pt>
                <c:pt idx="170">
                  <c:v>570</c:v>
                </c:pt>
                <c:pt idx="171">
                  <c:v>571</c:v>
                </c:pt>
                <c:pt idx="172">
                  <c:v>572</c:v>
                </c:pt>
                <c:pt idx="173">
                  <c:v>573</c:v>
                </c:pt>
                <c:pt idx="174">
                  <c:v>574</c:v>
                </c:pt>
                <c:pt idx="175">
                  <c:v>575</c:v>
                </c:pt>
                <c:pt idx="176">
                  <c:v>576</c:v>
                </c:pt>
                <c:pt idx="177">
                  <c:v>577</c:v>
                </c:pt>
                <c:pt idx="178">
                  <c:v>578</c:v>
                </c:pt>
                <c:pt idx="179">
                  <c:v>579</c:v>
                </c:pt>
                <c:pt idx="180">
                  <c:v>580</c:v>
                </c:pt>
                <c:pt idx="181">
                  <c:v>581</c:v>
                </c:pt>
                <c:pt idx="182">
                  <c:v>582</c:v>
                </c:pt>
                <c:pt idx="183">
                  <c:v>583</c:v>
                </c:pt>
                <c:pt idx="184">
                  <c:v>584</c:v>
                </c:pt>
                <c:pt idx="185">
                  <c:v>585</c:v>
                </c:pt>
                <c:pt idx="186">
                  <c:v>586</c:v>
                </c:pt>
                <c:pt idx="187">
                  <c:v>587</c:v>
                </c:pt>
                <c:pt idx="188">
                  <c:v>588</c:v>
                </c:pt>
                <c:pt idx="189">
                  <c:v>589</c:v>
                </c:pt>
                <c:pt idx="190">
                  <c:v>590</c:v>
                </c:pt>
                <c:pt idx="191">
                  <c:v>591</c:v>
                </c:pt>
                <c:pt idx="192">
                  <c:v>592</c:v>
                </c:pt>
                <c:pt idx="193">
                  <c:v>593</c:v>
                </c:pt>
                <c:pt idx="194">
                  <c:v>594</c:v>
                </c:pt>
                <c:pt idx="195">
                  <c:v>595</c:v>
                </c:pt>
                <c:pt idx="196">
                  <c:v>596</c:v>
                </c:pt>
                <c:pt idx="197">
                  <c:v>597</c:v>
                </c:pt>
                <c:pt idx="198">
                  <c:v>598</c:v>
                </c:pt>
                <c:pt idx="199">
                  <c:v>599</c:v>
                </c:pt>
                <c:pt idx="200">
                  <c:v>600</c:v>
                </c:pt>
                <c:pt idx="201">
                  <c:v>601</c:v>
                </c:pt>
                <c:pt idx="202">
                  <c:v>602</c:v>
                </c:pt>
                <c:pt idx="203">
                  <c:v>603</c:v>
                </c:pt>
                <c:pt idx="204">
                  <c:v>604</c:v>
                </c:pt>
                <c:pt idx="205">
                  <c:v>605</c:v>
                </c:pt>
                <c:pt idx="206">
                  <c:v>606</c:v>
                </c:pt>
                <c:pt idx="207">
                  <c:v>607</c:v>
                </c:pt>
                <c:pt idx="208">
                  <c:v>608</c:v>
                </c:pt>
                <c:pt idx="209">
                  <c:v>609</c:v>
                </c:pt>
                <c:pt idx="210">
                  <c:v>610</c:v>
                </c:pt>
                <c:pt idx="211">
                  <c:v>611</c:v>
                </c:pt>
                <c:pt idx="212">
                  <c:v>612</c:v>
                </c:pt>
                <c:pt idx="213">
                  <c:v>613</c:v>
                </c:pt>
                <c:pt idx="214">
                  <c:v>614</c:v>
                </c:pt>
                <c:pt idx="215">
                  <c:v>615</c:v>
                </c:pt>
                <c:pt idx="216">
                  <c:v>616</c:v>
                </c:pt>
                <c:pt idx="217">
                  <c:v>617</c:v>
                </c:pt>
                <c:pt idx="218">
                  <c:v>618</c:v>
                </c:pt>
                <c:pt idx="219">
                  <c:v>619</c:v>
                </c:pt>
                <c:pt idx="220">
                  <c:v>620</c:v>
                </c:pt>
                <c:pt idx="221">
                  <c:v>621</c:v>
                </c:pt>
                <c:pt idx="222">
                  <c:v>622</c:v>
                </c:pt>
                <c:pt idx="223">
                  <c:v>623</c:v>
                </c:pt>
                <c:pt idx="224">
                  <c:v>624</c:v>
                </c:pt>
                <c:pt idx="225">
                  <c:v>625</c:v>
                </c:pt>
                <c:pt idx="226">
                  <c:v>626</c:v>
                </c:pt>
                <c:pt idx="227">
                  <c:v>627</c:v>
                </c:pt>
                <c:pt idx="228">
                  <c:v>628</c:v>
                </c:pt>
                <c:pt idx="229">
                  <c:v>629</c:v>
                </c:pt>
                <c:pt idx="230">
                  <c:v>630</c:v>
                </c:pt>
                <c:pt idx="231">
                  <c:v>631</c:v>
                </c:pt>
                <c:pt idx="232">
                  <c:v>632</c:v>
                </c:pt>
                <c:pt idx="233">
                  <c:v>633</c:v>
                </c:pt>
                <c:pt idx="234">
                  <c:v>634</c:v>
                </c:pt>
                <c:pt idx="235">
                  <c:v>635</c:v>
                </c:pt>
                <c:pt idx="236">
                  <c:v>636</c:v>
                </c:pt>
                <c:pt idx="237">
                  <c:v>637</c:v>
                </c:pt>
                <c:pt idx="238">
                  <c:v>638</c:v>
                </c:pt>
                <c:pt idx="239">
                  <c:v>639</c:v>
                </c:pt>
                <c:pt idx="240">
                  <c:v>640</c:v>
                </c:pt>
                <c:pt idx="241">
                  <c:v>641</c:v>
                </c:pt>
                <c:pt idx="242">
                  <c:v>642</c:v>
                </c:pt>
                <c:pt idx="243">
                  <c:v>643</c:v>
                </c:pt>
                <c:pt idx="244">
                  <c:v>644</c:v>
                </c:pt>
                <c:pt idx="245">
                  <c:v>645</c:v>
                </c:pt>
                <c:pt idx="246">
                  <c:v>646</c:v>
                </c:pt>
                <c:pt idx="247">
                  <c:v>647</c:v>
                </c:pt>
                <c:pt idx="248">
                  <c:v>648</c:v>
                </c:pt>
                <c:pt idx="249">
                  <c:v>649</c:v>
                </c:pt>
                <c:pt idx="250">
                  <c:v>650</c:v>
                </c:pt>
                <c:pt idx="251">
                  <c:v>651</c:v>
                </c:pt>
                <c:pt idx="252">
                  <c:v>652</c:v>
                </c:pt>
                <c:pt idx="253">
                  <c:v>653</c:v>
                </c:pt>
                <c:pt idx="254">
                  <c:v>654</c:v>
                </c:pt>
                <c:pt idx="255">
                  <c:v>655</c:v>
                </c:pt>
                <c:pt idx="256">
                  <c:v>656</c:v>
                </c:pt>
                <c:pt idx="257">
                  <c:v>657</c:v>
                </c:pt>
                <c:pt idx="258">
                  <c:v>658</c:v>
                </c:pt>
                <c:pt idx="259">
                  <c:v>659</c:v>
                </c:pt>
                <c:pt idx="260">
                  <c:v>660</c:v>
                </c:pt>
                <c:pt idx="261">
                  <c:v>661</c:v>
                </c:pt>
                <c:pt idx="262">
                  <c:v>662</c:v>
                </c:pt>
                <c:pt idx="263">
                  <c:v>663</c:v>
                </c:pt>
                <c:pt idx="264">
                  <c:v>664</c:v>
                </c:pt>
                <c:pt idx="265">
                  <c:v>665</c:v>
                </c:pt>
                <c:pt idx="266">
                  <c:v>666</c:v>
                </c:pt>
                <c:pt idx="267">
                  <c:v>667</c:v>
                </c:pt>
                <c:pt idx="268">
                  <c:v>668</c:v>
                </c:pt>
                <c:pt idx="269">
                  <c:v>669</c:v>
                </c:pt>
                <c:pt idx="270">
                  <c:v>670</c:v>
                </c:pt>
                <c:pt idx="271">
                  <c:v>671</c:v>
                </c:pt>
                <c:pt idx="272">
                  <c:v>672</c:v>
                </c:pt>
                <c:pt idx="273">
                  <c:v>673</c:v>
                </c:pt>
                <c:pt idx="274">
                  <c:v>674</c:v>
                </c:pt>
                <c:pt idx="275">
                  <c:v>675</c:v>
                </c:pt>
                <c:pt idx="276">
                  <c:v>676</c:v>
                </c:pt>
                <c:pt idx="277">
                  <c:v>677</c:v>
                </c:pt>
                <c:pt idx="278">
                  <c:v>678</c:v>
                </c:pt>
                <c:pt idx="279">
                  <c:v>679</c:v>
                </c:pt>
                <c:pt idx="280">
                  <c:v>680</c:v>
                </c:pt>
                <c:pt idx="281">
                  <c:v>681</c:v>
                </c:pt>
                <c:pt idx="282">
                  <c:v>682</c:v>
                </c:pt>
                <c:pt idx="283">
                  <c:v>683</c:v>
                </c:pt>
                <c:pt idx="284">
                  <c:v>684</c:v>
                </c:pt>
                <c:pt idx="285">
                  <c:v>685</c:v>
                </c:pt>
                <c:pt idx="286">
                  <c:v>686</c:v>
                </c:pt>
                <c:pt idx="287">
                  <c:v>687</c:v>
                </c:pt>
                <c:pt idx="288">
                  <c:v>688</c:v>
                </c:pt>
                <c:pt idx="289">
                  <c:v>689</c:v>
                </c:pt>
                <c:pt idx="290">
                  <c:v>690</c:v>
                </c:pt>
                <c:pt idx="291">
                  <c:v>691</c:v>
                </c:pt>
                <c:pt idx="292">
                  <c:v>692</c:v>
                </c:pt>
                <c:pt idx="293">
                  <c:v>693</c:v>
                </c:pt>
                <c:pt idx="294">
                  <c:v>694</c:v>
                </c:pt>
                <c:pt idx="295">
                  <c:v>695</c:v>
                </c:pt>
                <c:pt idx="296">
                  <c:v>696</c:v>
                </c:pt>
                <c:pt idx="297">
                  <c:v>697</c:v>
                </c:pt>
                <c:pt idx="298">
                  <c:v>698</c:v>
                </c:pt>
                <c:pt idx="299">
                  <c:v>699</c:v>
                </c:pt>
                <c:pt idx="300">
                  <c:v>700</c:v>
                </c:pt>
                <c:pt idx="301">
                  <c:v>701</c:v>
                </c:pt>
                <c:pt idx="302">
                  <c:v>702</c:v>
                </c:pt>
                <c:pt idx="303">
                  <c:v>703</c:v>
                </c:pt>
                <c:pt idx="304">
                  <c:v>704</c:v>
                </c:pt>
                <c:pt idx="305">
                  <c:v>705</c:v>
                </c:pt>
                <c:pt idx="306">
                  <c:v>706</c:v>
                </c:pt>
                <c:pt idx="307">
                  <c:v>707</c:v>
                </c:pt>
                <c:pt idx="308">
                  <c:v>708</c:v>
                </c:pt>
                <c:pt idx="309">
                  <c:v>709</c:v>
                </c:pt>
                <c:pt idx="310">
                  <c:v>710</c:v>
                </c:pt>
                <c:pt idx="311">
                  <c:v>711</c:v>
                </c:pt>
                <c:pt idx="312">
                  <c:v>712</c:v>
                </c:pt>
                <c:pt idx="313">
                  <c:v>713</c:v>
                </c:pt>
                <c:pt idx="314">
                  <c:v>714</c:v>
                </c:pt>
                <c:pt idx="315">
                  <c:v>715</c:v>
                </c:pt>
                <c:pt idx="316">
                  <c:v>716</c:v>
                </c:pt>
                <c:pt idx="317">
                  <c:v>717</c:v>
                </c:pt>
                <c:pt idx="318">
                  <c:v>718</c:v>
                </c:pt>
                <c:pt idx="319">
                  <c:v>719</c:v>
                </c:pt>
                <c:pt idx="320">
                  <c:v>720</c:v>
                </c:pt>
                <c:pt idx="321">
                  <c:v>721</c:v>
                </c:pt>
                <c:pt idx="322">
                  <c:v>722</c:v>
                </c:pt>
                <c:pt idx="323">
                  <c:v>723</c:v>
                </c:pt>
                <c:pt idx="324">
                  <c:v>724</c:v>
                </c:pt>
                <c:pt idx="325">
                  <c:v>725</c:v>
                </c:pt>
                <c:pt idx="326">
                  <c:v>726</c:v>
                </c:pt>
                <c:pt idx="327">
                  <c:v>727</c:v>
                </c:pt>
                <c:pt idx="328">
                  <c:v>728</c:v>
                </c:pt>
                <c:pt idx="329">
                  <c:v>729</c:v>
                </c:pt>
                <c:pt idx="330">
                  <c:v>730</c:v>
                </c:pt>
                <c:pt idx="331">
                  <c:v>731</c:v>
                </c:pt>
                <c:pt idx="332">
                  <c:v>732</c:v>
                </c:pt>
                <c:pt idx="333">
                  <c:v>733</c:v>
                </c:pt>
                <c:pt idx="334">
                  <c:v>734</c:v>
                </c:pt>
                <c:pt idx="335">
                  <c:v>735</c:v>
                </c:pt>
                <c:pt idx="336">
                  <c:v>736</c:v>
                </c:pt>
                <c:pt idx="337">
                  <c:v>737</c:v>
                </c:pt>
                <c:pt idx="338">
                  <c:v>738</c:v>
                </c:pt>
                <c:pt idx="339">
                  <c:v>739</c:v>
                </c:pt>
                <c:pt idx="340">
                  <c:v>740</c:v>
                </c:pt>
              </c:numCache>
            </c:numRef>
          </c:xVal>
          <c:yVal>
            <c:numRef>
              <c:f>工作表1!$B$2:$B$342</c:f>
              <c:numCache>
                <c:formatCode>General</c:formatCode>
                <c:ptCount val="341"/>
                <c:pt idx="0">
                  <c:v>1.1600000000000403E-3</c:v>
                </c:pt>
                <c:pt idx="1">
                  <c:v>1.1600000000000403E-3</c:v>
                </c:pt>
                <c:pt idx="2">
                  <c:v>1.2999999999999978E-3</c:v>
                </c:pt>
                <c:pt idx="3">
                  <c:v>1.3200000000000345E-3</c:v>
                </c:pt>
                <c:pt idx="4">
                  <c:v>1.2099999999999978E-3</c:v>
                </c:pt>
                <c:pt idx="5">
                  <c:v>1.2899999999999999E-3</c:v>
                </c:pt>
                <c:pt idx="6">
                  <c:v>1.1100000000000335E-3</c:v>
                </c:pt>
                <c:pt idx="7">
                  <c:v>1.1500000000000388E-3</c:v>
                </c:pt>
                <c:pt idx="8">
                  <c:v>1.1100000000000335E-3</c:v>
                </c:pt>
                <c:pt idx="9">
                  <c:v>1.1199999999999999E-3</c:v>
                </c:pt>
                <c:pt idx="10">
                  <c:v>1.1900000000000443E-3</c:v>
                </c:pt>
                <c:pt idx="11">
                  <c:v>1.2400000000000041E-3</c:v>
                </c:pt>
                <c:pt idx="12">
                  <c:v>1.2300000000000021E-3</c:v>
                </c:pt>
                <c:pt idx="13">
                  <c:v>1.3400000000000367E-3</c:v>
                </c:pt>
                <c:pt idx="14">
                  <c:v>1.4100000000000041E-3</c:v>
                </c:pt>
                <c:pt idx="15">
                  <c:v>1.5100000000000315E-3</c:v>
                </c:pt>
                <c:pt idx="16">
                  <c:v>1.7000000000000081E-3</c:v>
                </c:pt>
                <c:pt idx="17">
                  <c:v>1.8300000000000447E-3</c:v>
                </c:pt>
                <c:pt idx="18">
                  <c:v>2.0999999999999999E-3</c:v>
                </c:pt>
                <c:pt idx="19">
                  <c:v>2.4100000000000002E-3</c:v>
                </c:pt>
                <c:pt idx="20">
                  <c:v>2.6100000000000012E-3</c:v>
                </c:pt>
                <c:pt idx="21">
                  <c:v>3.1000000000000754E-3</c:v>
                </c:pt>
                <c:pt idx="22">
                  <c:v>3.5200000000000756E-3</c:v>
                </c:pt>
                <c:pt idx="23">
                  <c:v>4.0800000000000124E-3</c:v>
                </c:pt>
                <c:pt idx="24">
                  <c:v>5.1000000000000004E-3</c:v>
                </c:pt>
                <c:pt idx="25">
                  <c:v>6.0500000000000024E-3</c:v>
                </c:pt>
                <c:pt idx="26">
                  <c:v>7.8000000000000534E-3</c:v>
                </c:pt>
                <c:pt idx="27">
                  <c:v>9.2100000000000046E-3</c:v>
                </c:pt>
                <c:pt idx="28">
                  <c:v>1.1530000000000021E-2</c:v>
                </c:pt>
                <c:pt idx="29">
                  <c:v>1.4069999999999996E-2</c:v>
                </c:pt>
                <c:pt idx="30">
                  <c:v>1.729E-2</c:v>
                </c:pt>
                <c:pt idx="31">
                  <c:v>2.1450000000000011E-2</c:v>
                </c:pt>
                <c:pt idx="32">
                  <c:v>2.6100000000000002E-2</c:v>
                </c:pt>
                <c:pt idx="33">
                  <c:v>3.2600000000000212E-2</c:v>
                </c:pt>
                <c:pt idx="34">
                  <c:v>4.1730000000000003E-2</c:v>
                </c:pt>
                <c:pt idx="35">
                  <c:v>5.3069999999999999E-2</c:v>
                </c:pt>
                <c:pt idx="36">
                  <c:v>6.7770000000000039E-2</c:v>
                </c:pt>
                <c:pt idx="37">
                  <c:v>8.3930000000000046E-2</c:v>
                </c:pt>
                <c:pt idx="38">
                  <c:v>0.10500000000000002</c:v>
                </c:pt>
                <c:pt idx="39">
                  <c:v>0.1278</c:v>
                </c:pt>
                <c:pt idx="40">
                  <c:v>0.15810000000000021</c:v>
                </c:pt>
                <c:pt idx="41">
                  <c:v>0.19245999999999999</c:v>
                </c:pt>
                <c:pt idx="42">
                  <c:v>0.23457</c:v>
                </c:pt>
                <c:pt idx="43">
                  <c:v>0.27783000000000002</c:v>
                </c:pt>
                <c:pt idx="44">
                  <c:v>0.33184000000000841</c:v>
                </c:pt>
                <c:pt idx="45">
                  <c:v>0.38602000000000913</c:v>
                </c:pt>
                <c:pt idx="46">
                  <c:v>0.44558000000000031</c:v>
                </c:pt>
                <c:pt idx="47">
                  <c:v>0.50890999999999997</c:v>
                </c:pt>
                <c:pt idx="48">
                  <c:v>0.5679400000000131</c:v>
                </c:pt>
                <c:pt idx="49">
                  <c:v>0.63246999999999998</c:v>
                </c:pt>
                <c:pt idx="50">
                  <c:v>0.69037000000000004</c:v>
                </c:pt>
                <c:pt idx="51">
                  <c:v>0.75465000000001681</c:v>
                </c:pt>
                <c:pt idx="52">
                  <c:v>0.80728999999999951</c:v>
                </c:pt>
                <c:pt idx="53">
                  <c:v>0.86516999999999999</c:v>
                </c:pt>
                <c:pt idx="54">
                  <c:v>0.90907000000000004</c:v>
                </c:pt>
                <c:pt idx="55">
                  <c:v>0.94366000000000005</c:v>
                </c:pt>
                <c:pt idx="56">
                  <c:v>0.97104000000001456</c:v>
                </c:pt>
                <c:pt idx="57">
                  <c:v>0.98852999999999958</c:v>
                </c:pt>
                <c:pt idx="58">
                  <c:v>0.99846999999998531</c:v>
                </c:pt>
                <c:pt idx="59">
                  <c:v>1</c:v>
                </c:pt>
                <c:pt idx="60">
                  <c:v>0.99846999999998531</c:v>
                </c:pt>
                <c:pt idx="61">
                  <c:v>0.9902299999999995</c:v>
                </c:pt>
                <c:pt idx="62">
                  <c:v>0.97953999999999997</c:v>
                </c:pt>
                <c:pt idx="63">
                  <c:v>0.96503000000000005</c:v>
                </c:pt>
                <c:pt idx="64">
                  <c:v>0.94710000000000005</c:v>
                </c:pt>
                <c:pt idx="65">
                  <c:v>0.92605000000000004</c:v>
                </c:pt>
                <c:pt idx="66">
                  <c:v>0.91345999999999949</c:v>
                </c:pt>
                <c:pt idx="67">
                  <c:v>0.88951999999998543</c:v>
                </c:pt>
                <c:pt idx="68">
                  <c:v>0.86917000000001265</c:v>
                </c:pt>
                <c:pt idx="69">
                  <c:v>0.85307999999999995</c:v>
                </c:pt>
                <c:pt idx="70">
                  <c:v>0.83533999999999997</c:v>
                </c:pt>
                <c:pt idx="71">
                  <c:v>0.82433000000000001</c:v>
                </c:pt>
                <c:pt idx="72">
                  <c:v>0.81281000000000003</c:v>
                </c:pt>
                <c:pt idx="73">
                  <c:v>0.80237000000000003</c:v>
                </c:pt>
                <c:pt idx="74">
                  <c:v>0.79803999999999997</c:v>
                </c:pt>
                <c:pt idx="75">
                  <c:v>0.79379999999999995</c:v>
                </c:pt>
                <c:pt idx="76">
                  <c:v>0.79086999999999996</c:v>
                </c:pt>
                <c:pt idx="77">
                  <c:v>0.78978999999999999</c:v>
                </c:pt>
                <c:pt idx="78">
                  <c:v>0.78700999999999999</c:v>
                </c:pt>
                <c:pt idx="79">
                  <c:v>0.79100999999999999</c:v>
                </c:pt>
                <c:pt idx="80">
                  <c:v>0.78966999999999998</c:v>
                </c:pt>
                <c:pt idx="81">
                  <c:v>0.78996999999999951</c:v>
                </c:pt>
                <c:pt idx="82">
                  <c:v>0.79681000000000002</c:v>
                </c:pt>
                <c:pt idx="83">
                  <c:v>0.79679000000001265</c:v>
                </c:pt>
                <c:pt idx="84">
                  <c:v>0.80008000000000001</c:v>
                </c:pt>
                <c:pt idx="85">
                  <c:v>0.79962999999999995</c:v>
                </c:pt>
                <c:pt idx="86">
                  <c:v>0.79918999999999996</c:v>
                </c:pt>
                <c:pt idx="87">
                  <c:v>0.79279999999999995</c:v>
                </c:pt>
                <c:pt idx="88">
                  <c:v>0.78608</c:v>
                </c:pt>
                <c:pt idx="89">
                  <c:v>0.7797400000000233</c:v>
                </c:pt>
                <c:pt idx="90">
                  <c:v>0.76711000000000062</c:v>
                </c:pt>
                <c:pt idx="91">
                  <c:v>0.75418000000000063</c:v>
                </c:pt>
                <c:pt idx="92">
                  <c:v>0.74208000000000063</c:v>
                </c:pt>
                <c:pt idx="93">
                  <c:v>0.72960000000001535</c:v>
                </c:pt>
                <c:pt idx="94">
                  <c:v>0.71231999999999951</c:v>
                </c:pt>
                <c:pt idx="95">
                  <c:v>0.69903999999999999</c:v>
                </c:pt>
                <c:pt idx="96">
                  <c:v>0.68115999999999999</c:v>
                </c:pt>
                <c:pt idx="97">
                  <c:v>0.6636500000000195</c:v>
                </c:pt>
                <c:pt idx="98">
                  <c:v>0.64913000000000065</c:v>
                </c:pt>
                <c:pt idx="99">
                  <c:v>0.62960000000001681</c:v>
                </c:pt>
                <c:pt idx="100">
                  <c:v>0.61295999999999995</c:v>
                </c:pt>
                <c:pt idx="101">
                  <c:v>0.59638999999998532</c:v>
                </c:pt>
                <c:pt idx="102">
                  <c:v>0.58264000000000005</c:v>
                </c:pt>
                <c:pt idx="103">
                  <c:v>0.56803000000000003</c:v>
                </c:pt>
                <c:pt idx="104">
                  <c:v>0.5555099999999995</c:v>
                </c:pt>
                <c:pt idx="105">
                  <c:v>0.53903999999999996</c:v>
                </c:pt>
                <c:pt idx="106">
                  <c:v>0.52342999999999951</c:v>
                </c:pt>
                <c:pt idx="107">
                  <c:v>0.51024000000000003</c:v>
                </c:pt>
                <c:pt idx="108">
                  <c:v>0.49620000000000031</c:v>
                </c:pt>
                <c:pt idx="109">
                  <c:v>0.48458000000000734</c:v>
                </c:pt>
                <c:pt idx="110">
                  <c:v>0.47214</c:v>
                </c:pt>
                <c:pt idx="111">
                  <c:v>0.46345000000000008</c:v>
                </c:pt>
                <c:pt idx="112">
                  <c:v>0.45372000000000001</c:v>
                </c:pt>
                <c:pt idx="113">
                  <c:v>0.44446000000000002</c:v>
                </c:pt>
                <c:pt idx="114">
                  <c:v>0.43479000000000001</c:v>
                </c:pt>
                <c:pt idx="115">
                  <c:v>0.42591000000000734</c:v>
                </c:pt>
                <c:pt idx="116">
                  <c:v>0.41682000000000841</c:v>
                </c:pt>
                <c:pt idx="117">
                  <c:v>0.40503</c:v>
                </c:pt>
                <c:pt idx="118">
                  <c:v>0.40021000000000001</c:v>
                </c:pt>
                <c:pt idx="119">
                  <c:v>0.39153000000000032</c:v>
                </c:pt>
                <c:pt idx="120">
                  <c:v>0.38026000000000032</c:v>
                </c:pt>
                <c:pt idx="121">
                  <c:v>0.37136000000000841</c:v>
                </c:pt>
                <c:pt idx="122">
                  <c:v>0.36189000000000032</c:v>
                </c:pt>
                <c:pt idx="123">
                  <c:v>0.35262000000000032</c:v>
                </c:pt>
                <c:pt idx="124">
                  <c:v>0.34322000000000008</c:v>
                </c:pt>
                <c:pt idx="125">
                  <c:v>0.33458000000001148</c:v>
                </c:pt>
                <c:pt idx="126">
                  <c:v>0.32553000000000032</c:v>
                </c:pt>
                <c:pt idx="127">
                  <c:v>0.31942000000000997</c:v>
                </c:pt>
                <c:pt idx="128">
                  <c:v>0.30837000000000975</c:v>
                </c:pt>
                <c:pt idx="129">
                  <c:v>0.30098000000000846</c:v>
                </c:pt>
                <c:pt idx="130">
                  <c:v>0.29311000000000031</c:v>
                </c:pt>
                <c:pt idx="131">
                  <c:v>0.28523000000000004</c:v>
                </c:pt>
                <c:pt idx="132">
                  <c:v>0.27742000000000488</c:v>
                </c:pt>
                <c:pt idx="133">
                  <c:v>0.26916000000000001</c:v>
                </c:pt>
                <c:pt idx="134">
                  <c:v>0.26172999999999996</c:v>
                </c:pt>
                <c:pt idx="135">
                  <c:v>0.25324999999999998</c:v>
                </c:pt>
                <c:pt idx="136">
                  <c:v>0.24712000000000001</c:v>
                </c:pt>
                <c:pt idx="137">
                  <c:v>0.24095000000000041</c:v>
                </c:pt>
                <c:pt idx="138">
                  <c:v>0.23254000000000041</c:v>
                </c:pt>
                <c:pt idx="139">
                  <c:v>0.22461</c:v>
                </c:pt>
                <c:pt idx="140">
                  <c:v>0.21875000000000044</c:v>
                </c:pt>
                <c:pt idx="141">
                  <c:v>0.21140000000000353</c:v>
                </c:pt>
                <c:pt idx="142">
                  <c:v>0.20672000000000001</c:v>
                </c:pt>
                <c:pt idx="143">
                  <c:v>0.20002</c:v>
                </c:pt>
                <c:pt idx="144">
                  <c:v>0.19442000000000001</c:v>
                </c:pt>
                <c:pt idx="145">
                  <c:v>0.18696000000000451</c:v>
                </c:pt>
                <c:pt idx="146">
                  <c:v>0.18399000000000448</c:v>
                </c:pt>
                <c:pt idx="147">
                  <c:v>0.17871000000000392</c:v>
                </c:pt>
                <c:pt idx="148">
                  <c:v>0.1726</c:v>
                </c:pt>
                <c:pt idx="149">
                  <c:v>0.16866</c:v>
                </c:pt>
                <c:pt idx="150">
                  <c:v>0.16203999999999999</c:v>
                </c:pt>
                <c:pt idx="151">
                  <c:v>0.15644000000000569</c:v>
                </c:pt>
                <c:pt idx="152">
                  <c:v>0.15281000000000144</c:v>
                </c:pt>
                <c:pt idx="153">
                  <c:v>0.14897000000000021</c:v>
                </c:pt>
                <c:pt idx="154">
                  <c:v>0.14363000000000001</c:v>
                </c:pt>
                <c:pt idx="155">
                  <c:v>0.13908999999999999</c:v>
                </c:pt>
                <c:pt idx="156">
                  <c:v>0.13586999999999999</c:v>
                </c:pt>
                <c:pt idx="157">
                  <c:v>0.13197999999999999</c:v>
                </c:pt>
                <c:pt idx="158">
                  <c:v>0.12770999999999999</c:v>
                </c:pt>
                <c:pt idx="159">
                  <c:v>0.12264000000000012</c:v>
                </c:pt>
                <c:pt idx="160">
                  <c:v>0.12007000000000002</c:v>
                </c:pt>
                <c:pt idx="161">
                  <c:v>0.11470000000000002</c:v>
                </c:pt>
                <c:pt idx="162">
                  <c:v>0.11294</c:v>
                </c:pt>
                <c:pt idx="163">
                  <c:v>0.10886000000000012</c:v>
                </c:pt>
                <c:pt idx="164">
                  <c:v>0.10564999999999998</c:v>
                </c:pt>
                <c:pt idx="165">
                  <c:v>0.10192000000000002</c:v>
                </c:pt>
                <c:pt idx="166">
                  <c:v>9.9190000000000028E-2</c:v>
                </c:pt>
                <c:pt idx="167">
                  <c:v>9.6660000000000065E-2</c:v>
                </c:pt>
                <c:pt idx="168">
                  <c:v>9.3110000000000026E-2</c:v>
                </c:pt>
                <c:pt idx="169">
                  <c:v>9.0020000000000225E-2</c:v>
                </c:pt>
                <c:pt idx="170">
                  <c:v>8.7349999999999997E-2</c:v>
                </c:pt>
                <c:pt idx="171">
                  <c:v>8.3910000000000026E-2</c:v>
                </c:pt>
                <c:pt idx="172">
                  <c:v>8.2670000000000021E-2</c:v>
                </c:pt>
                <c:pt idx="173">
                  <c:v>7.9490000000002115E-2</c:v>
                </c:pt>
                <c:pt idx="174">
                  <c:v>7.6329999999999995E-2</c:v>
                </c:pt>
                <c:pt idx="175">
                  <c:v>7.4660000000000004E-2</c:v>
                </c:pt>
                <c:pt idx="176">
                  <c:v>7.216000000000003E-2</c:v>
                </c:pt>
                <c:pt idx="177">
                  <c:v>7.0279999999999995E-2</c:v>
                </c:pt>
                <c:pt idx="178">
                  <c:v>6.702000000000001E-2</c:v>
                </c:pt>
                <c:pt idx="179">
                  <c:v>6.5909999999999996E-2</c:v>
                </c:pt>
                <c:pt idx="180">
                  <c:v>6.3969999999999999E-2</c:v>
                </c:pt>
                <c:pt idx="181">
                  <c:v>6.1770000000000012E-2</c:v>
                </c:pt>
                <c:pt idx="182">
                  <c:v>6.0700000000000122E-2</c:v>
                </c:pt>
                <c:pt idx="183">
                  <c:v>5.8180000000000003E-2</c:v>
                </c:pt>
                <c:pt idx="184">
                  <c:v>5.6910000000000002E-2</c:v>
                </c:pt>
                <c:pt idx="185">
                  <c:v>5.4200000000000012E-2</c:v>
                </c:pt>
                <c:pt idx="186">
                  <c:v>5.305E-2</c:v>
                </c:pt>
                <c:pt idx="187">
                  <c:v>5.1090000000000003E-2</c:v>
                </c:pt>
                <c:pt idx="188">
                  <c:v>5.0060000000000014E-2</c:v>
                </c:pt>
                <c:pt idx="189">
                  <c:v>4.7829999999999998E-2</c:v>
                </c:pt>
                <c:pt idx="190">
                  <c:v>4.6569999999999986E-2</c:v>
                </c:pt>
                <c:pt idx="191">
                  <c:v>4.4900000000000023E-2</c:v>
                </c:pt>
                <c:pt idx="192">
                  <c:v>4.3740000000000001E-2</c:v>
                </c:pt>
                <c:pt idx="193">
                  <c:v>4.19E-2</c:v>
                </c:pt>
                <c:pt idx="194">
                  <c:v>4.1110000000000001E-2</c:v>
                </c:pt>
                <c:pt idx="195">
                  <c:v>4.0870000000000004E-2</c:v>
                </c:pt>
                <c:pt idx="196">
                  <c:v>3.8789999999999998E-2</c:v>
                </c:pt>
                <c:pt idx="197">
                  <c:v>3.7350000000000001E-2</c:v>
                </c:pt>
                <c:pt idx="198">
                  <c:v>3.6590000000000004E-2</c:v>
                </c:pt>
                <c:pt idx="199">
                  <c:v>3.5619999999999999E-2</c:v>
                </c:pt>
                <c:pt idx="200">
                  <c:v>3.4360000000000002E-2</c:v>
                </c:pt>
                <c:pt idx="201">
                  <c:v>3.3259999999999998E-2</c:v>
                </c:pt>
                <c:pt idx="202">
                  <c:v>3.271000000000001E-2</c:v>
                </c:pt>
                <c:pt idx="203">
                  <c:v>3.1620000000000002E-2</c:v>
                </c:pt>
                <c:pt idx="204">
                  <c:v>3.0270000000000012E-2</c:v>
                </c:pt>
                <c:pt idx="205">
                  <c:v>2.9729999999999993E-2</c:v>
                </c:pt>
                <c:pt idx="206">
                  <c:v>2.8629999999999999E-2</c:v>
                </c:pt>
                <c:pt idx="207">
                  <c:v>2.776E-2</c:v>
                </c:pt>
                <c:pt idx="208">
                  <c:v>2.6810000000000011E-2</c:v>
                </c:pt>
                <c:pt idx="209">
                  <c:v>2.6530000000000001E-2</c:v>
                </c:pt>
                <c:pt idx="210">
                  <c:v>2.5329999999999998E-2</c:v>
                </c:pt>
                <c:pt idx="211">
                  <c:v>2.4670000000000011E-2</c:v>
                </c:pt>
                <c:pt idx="212">
                  <c:v>2.4719999999999999E-2</c:v>
                </c:pt>
                <c:pt idx="213">
                  <c:v>2.3440000000000006E-2</c:v>
                </c:pt>
                <c:pt idx="214">
                  <c:v>2.2520000000000002E-2</c:v>
                </c:pt>
                <c:pt idx="215">
                  <c:v>2.1830000000000092E-2</c:v>
                </c:pt>
                <c:pt idx="216">
                  <c:v>2.1590000000000002E-2</c:v>
                </c:pt>
                <c:pt idx="217">
                  <c:v>2.0750000000000001E-2</c:v>
                </c:pt>
                <c:pt idx="218">
                  <c:v>2.0230000000000012E-2</c:v>
                </c:pt>
                <c:pt idx="219">
                  <c:v>1.9560000000000487E-2</c:v>
                </c:pt>
                <c:pt idx="220">
                  <c:v>1.8769999999999998E-2</c:v>
                </c:pt>
                <c:pt idx="221">
                  <c:v>1.8540000000000181E-2</c:v>
                </c:pt>
                <c:pt idx="222">
                  <c:v>1.7739999999999999E-2</c:v>
                </c:pt>
                <c:pt idx="223">
                  <c:v>1.7149999999999999E-2</c:v>
                </c:pt>
                <c:pt idx="224">
                  <c:v>1.6580000000000181E-2</c:v>
                </c:pt>
                <c:pt idx="225">
                  <c:v>1.6590000000000001E-2</c:v>
                </c:pt>
                <c:pt idx="226">
                  <c:v>1.5840000000000003E-2</c:v>
                </c:pt>
                <c:pt idx="227">
                  <c:v>1.5469999999999999E-2</c:v>
                </c:pt>
                <c:pt idx="228">
                  <c:v>1.5160000000000003E-2</c:v>
                </c:pt>
                <c:pt idx="229">
                  <c:v>1.4369999999999996E-2</c:v>
                </c:pt>
                <c:pt idx="230">
                  <c:v>1.3679999999999998E-2</c:v>
                </c:pt>
                <c:pt idx="231">
                  <c:v>1.3590000000000001E-2</c:v>
                </c:pt>
                <c:pt idx="232">
                  <c:v>1.3100000000000021E-2</c:v>
                </c:pt>
                <c:pt idx="233">
                  <c:v>1.2720000000000021E-2</c:v>
                </c:pt>
                <c:pt idx="234">
                  <c:v>1.2540000000000001E-2</c:v>
                </c:pt>
                <c:pt idx="235">
                  <c:v>1.1900000000000372E-2</c:v>
                </c:pt>
                <c:pt idx="236">
                  <c:v>1.1590000000000001E-2</c:v>
                </c:pt>
                <c:pt idx="237">
                  <c:v>1.1960000000000387E-2</c:v>
                </c:pt>
                <c:pt idx="238">
                  <c:v>1.1590000000000001E-2</c:v>
                </c:pt>
                <c:pt idx="239">
                  <c:v>1.0880000000000023E-2</c:v>
                </c:pt>
                <c:pt idx="240">
                  <c:v>1.0950000000000001E-2</c:v>
                </c:pt>
                <c:pt idx="241">
                  <c:v>1.0400000000000001E-2</c:v>
                </c:pt>
                <c:pt idx="242">
                  <c:v>1.031E-2</c:v>
                </c:pt>
                <c:pt idx="243">
                  <c:v>9.9500000000000768E-3</c:v>
                </c:pt>
                <c:pt idx="244">
                  <c:v>9.4600000000001228E-3</c:v>
                </c:pt>
                <c:pt idx="245">
                  <c:v>8.9900000000000067E-3</c:v>
                </c:pt>
                <c:pt idx="246">
                  <c:v>9.4100000000000208E-3</c:v>
                </c:pt>
                <c:pt idx="247">
                  <c:v>9.3900000000000268E-3</c:v>
                </c:pt>
                <c:pt idx="248">
                  <c:v>8.8800000000000268E-3</c:v>
                </c:pt>
                <c:pt idx="249">
                  <c:v>8.7100000000000007E-3</c:v>
                </c:pt>
                <c:pt idx="250">
                  <c:v>8.2600000000000208E-3</c:v>
                </c:pt>
                <c:pt idx="251">
                  <c:v>8.4500000000001067E-3</c:v>
                </c:pt>
                <c:pt idx="252">
                  <c:v>8.2600000000000208E-3</c:v>
                </c:pt>
                <c:pt idx="253">
                  <c:v>8.2300000000000012E-3</c:v>
                </c:pt>
                <c:pt idx="254">
                  <c:v>7.6900000000000024E-3</c:v>
                </c:pt>
                <c:pt idx="255">
                  <c:v>7.7500000000001595E-3</c:v>
                </c:pt>
                <c:pt idx="256">
                  <c:v>7.6000000000000104E-3</c:v>
                </c:pt>
                <c:pt idx="257">
                  <c:v>7.0300000000001698E-3</c:v>
                </c:pt>
                <c:pt idx="258">
                  <c:v>7.4100000000001708E-3</c:v>
                </c:pt>
                <c:pt idx="259">
                  <c:v>7.1500000000000114E-3</c:v>
                </c:pt>
                <c:pt idx="260">
                  <c:v>6.9100000000000134E-3</c:v>
                </c:pt>
                <c:pt idx="261">
                  <c:v>6.8000000000000334E-3</c:v>
                </c:pt>
                <c:pt idx="262">
                  <c:v>6.9700000000002208E-3</c:v>
                </c:pt>
                <c:pt idx="263">
                  <c:v>6.1800000000000023E-3</c:v>
                </c:pt>
                <c:pt idx="264">
                  <c:v>6.3200000000000001E-3</c:v>
                </c:pt>
                <c:pt idx="265">
                  <c:v>6.3900000000000024E-3</c:v>
                </c:pt>
                <c:pt idx="266">
                  <c:v>6.2500000000000134E-3</c:v>
                </c:pt>
                <c:pt idx="267">
                  <c:v>6.2900000000000534E-3</c:v>
                </c:pt>
                <c:pt idx="268">
                  <c:v>5.7300000000001699E-3</c:v>
                </c:pt>
                <c:pt idx="269">
                  <c:v>6.1700000000000114E-3</c:v>
                </c:pt>
                <c:pt idx="270">
                  <c:v>5.6000000000000034E-3</c:v>
                </c:pt>
                <c:pt idx="271">
                  <c:v>5.4900000000000114E-3</c:v>
                </c:pt>
                <c:pt idx="272">
                  <c:v>5.7000000000000123E-3</c:v>
                </c:pt>
                <c:pt idx="273">
                  <c:v>5.770000000000176E-3</c:v>
                </c:pt>
                <c:pt idx="274">
                  <c:v>5.7900000000000104E-3</c:v>
                </c:pt>
                <c:pt idx="275">
                  <c:v>5.7500000000000034E-3</c:v>
                </c:pt>
                <c:pt idx="276">
                  <c:v>5.5300000000000123E-3</c:v>
                </c:pt>
                <c:pt idx="277">
                  <c:v>5.1700000000000114E-3</c:v>
                </c:pt>
                <c:pt idx="278">
                  <c:v>5.4700000000001943E-3</c:v>
                </c:pt>
                <c:pt idx="279">
                  <c:v>5.3500000000000023E-3</c:v>
                </c:pt>
                <c:pt idx="280">
                  <c:v>4.8600000000000023E-3</c:v>
                </c:pt>
                <c:pt idx="281">
                  <c:v>5.0500000000000024E-3</c:v>
                </c:pt>
                <c:pt idx="282">
                  <c:v>4.7800000000000134E-3</c:v>
                </c:pt>
                <c:pt idx="283">
                  <c:v>4.8900000000000002E-3</c:v>
                </c:pt>
                <c:pt idx="284">
                  <c:v>5.3400000000000114E-3</c:v>
                </c:pt>
                <c:pt idx="285">
                  <c:v>4.9200000000000034E-3</c:v>
                </c:pt>
                <c:pt idx="286">
                  <c:v>4.8900000000000002E-3</c:v>
                </c:pt>
                <c:pt idx="287">
                  <c:v>4.5800000000000033E-3</c:v>
                </c:pt>
                <c:pt idx="288">
                  <c:v>4.9500000000000134E-3</c:v>
                </c:pt>
                <c:pt idx="289">
                  <c:v>4.7699999999999999E-3</c:v>
                </c:pt>
                <c:pt idx="290">
                  <c:v>4.5300000000000114E-3</c:v>
                </c:pt>
                <c:pt idx="291">
                  <c:v>4.7400000000000124E-3</c:v>
                </c:pt>
                <c:pt idx="292">
                  <c:v>4.4000000000000124E-3</c:v>
                </c:pt>
                <c:pt idx="293">
                  <c:v>4.81E-3</c:v>
                </c:pt>
                <c:pt idx="294">
                  <c:v>4.8500000000000001E-3</c:v>
                </c:pt>
                <c:pt idx="295">
                  <c:v>4.8600000000000023E-3</c:v>
                </c:pt>
                <c:pt idx="296">
                  <c:v>4.8400000000000014E-3</c:v>
                </c:pt>
                <c:pt idx="297">
                  <c:v>4.8300000000000114E-3</c:v>
                </c:pt>
                <c:pt idx="298">
                  <c:v>4.7699999999999999E-3</c:v>
                </c:pt>
                <c:pt idx="299">
                  <c:v>4.6900000000000023E-3</c:v>
                </c:pt>
                <c:pt idx="300">
                  <c:v>5.1900000000000002E-3</c:v>
                </c:pt>
                <c:pt idx="301">
                  <c:v>4.5600000000000024E-3</c:v>
                </c:pt>
                <c:pt idx="302">
                  <c:v>4.9500000000000134E-3</c:v>
                </c:pt>
                <c:pt idx="303">
                  <c:v>4.5900000000000003E-3</c:v>
                </c:pt>
                <c:pt idx="304">
                  <c:v>5.1300000000000104E-3</c:v>
                </c:pt>
                <c:pt idx="305">
                  <c:v>5.1500000000000001E-3</c:v>
                </c:pt>
                <c:pt idx="306">
                  <c:v>5.1500000000000001E-3</c:v>
                </c:pt>
                <c:pt idx="307">
                  <c:v>4.7400000000000124E-3</c:v>
                </c:pt>
                <c:pt idx="308">
                  <c:v>5.0500000000000024E-3</c:v>
                </c:pt>
                <c:pt idx="309">
                  <c:v>4.9900000000000534E-3</c:v>
                </c:pt>
                <c:pt idx="310">
                  <c:v>5.1400000000000013E-3</c:v>
                </c:pt>
                <c:pt idx="311">
                  <c:v>5.2400000000000033E-3</c:v>
                </c:pt>
                <c:pt idx="312">
                  <c:v>4.8900000000000002E-3</c:v>
                </c:pt>
                <c:pt idx="313">
                  <c:v>4.9200000000000034E-3</c:v>
                </c:pt>
                <c:pt idx="314">
                  <c:v>4.4600000000000004E-3</c:v>
                </c:pt>
                <c:pt idx="315">
                  <c:v>5.1000000000000004E-3</c:v>
                </c:pt>
                <c:pt idx="316">
                  <c:v>4.9100000000000124E-3</c:v>
                </c:pt>
                <c:pt idx="317">
                  <c:v>5.3600000000000002E-3</c:v>
                </c:pt>
                <c:pt idx="318">
                  <c:v>5.3800000000000124E-3</c:v>
                </c:pt>
                <c:pt idx="319">
                  <c:v>5.3100000000000014E-3</c:v>
                </c:pt>
                <c:pt idx="320">
                  <c:v>5.1999999999999998E-3</c:v>
                </c:pt>
                <c:pt idx="321">
                  <c:v>5.6400000000000113E-3</c:v>
                </c:pt>
                <c:pt idx="322">
                  <c:v>5.1600000000000014E-3</c:v>
                </c:pt>
                <c:pt idx="323">
                  <c:v>5.2300000000000124E-3</c:v>
                </c:pt>
                <c:pt idx="324">
                  <c:v>5.9200000000000034E-3</c:v>
                </c:pt>
                <c:pt idx="325">
                  <c:v>5.6800000000000114E-3</c:v>
                </c:pt>
                <c:pt idx="326">
                  <c:v>5.8800000000000024E-3</c:v>
                </c:pt>
                <c:pt idx="327">
                  <c:v>6.5000000000000934E-3</c:v>
                </c:pt>
                <c:pt idx="328">
                  <c:v>5.7000000000000123E-3</c:v>
                </c:pt>
                <c:pt idx="329">
                  <c:v>5.8000000000000013E-3</c:v>
                </c:pt>
                <c:pt idx="330">
                  <c:v>6.0500000000000024E-3</c:v>
                </c:pt>
                <c:pt idx="331">
                  <c:v>6.4800000000001913E-3</c:v>
                </c:pt>
                <c:pt idx="332">
                  <c:v>6.7800000000000134E-3</c:v>
                </c:pt>
                <c:pt idx="333">
                  <c:v>6.3000000000000113E-3</c:v>
                </c:pt>
                <c:pt idx="334">
                  <c:v>6.4900000000001588E-3</c:v>
                </c:pt>
                <c:pt idx="335">
                  <c:v>6.6100000000000004E-3</c:v>
                </c:pt>
                <c:pt idx="336">
                  <c:v>6.1600000000000014E-3</c:v>
                </c:pt>
                <c:pt idx="337">
                  <c:v>6.8900000000000124E-3</c:v>
                </c:pt>
                <c:pt idx="338">
                  <c:v>6.900000000000182E-3</c:v>
                </c:pt>
                <c:pt idx="339">
                  <c:v>7.1000000000000004E-3</c:v>
                </c:pt>
                <c:pt idx="340">
                  <c:v>7.0800000000000134E-3</c:v>
                </c:pt>
              </c:numCache>
            </c:numRef>
          </c:yVal>
          <c:smooth val="1"/>
          <c:extLst xmlns:c16r2="http://schemas.microsoft.com/office/drawing/2015/06/chart">
            <c:ext xmlns:c16="http://schemas.microsoft.com/office/drawing/2014/chart" uri="{C3380CC4-5D6E-409C-BE32-E72D297353CC}">
              <c16:uniqueId val="{00000000-AEDE-44C6-B0DD-7B1C4631FADA}"/>
            </c:ext>
          </c:extLst>
        </c:ser>
        <c:ser>
          <c:idx val="1"/>
          <c:order val="1"/>
          <c:tx>
            <c:v>DMSO(二甲基亞碸)</c:v>
          </c:tx>
          <c:marker>
            <c:symbol val="none"/>
          </c:marker>
          <c:xVal>
            <c:numRef>
              <c:f>工作表1!$C$2:$C$342</c:f>
              <c:numCache>
                <c:formatCode>General</c:formatCode>
                <c:ptCount val="341"/>
                <c:pt idx="0">
                  <c:v>400</c:v>
                </c:pt>
                <c:pt idx="1">
                  <c:v>401</c:v>
                </c:pt>
                <c:pt idx="2">
                  <c:v>402</c:v>
                </c:pt>
                <c:pt idx="3">
                  <c:v>403</c:v>
                </c:pt>
                <c:pt idx="4">
                  <c:v>404</c:v>
                </c:pt>
                <c:pt idx="5">
                  <c:v>405</c:v>
                </c:pt>
                <c:pt idx="6">
                  <c:v>406</c:v>
                </c:pt>
                <c:pt idx="7">
                  <c:v>407</c:v>
                </c:pt>
                <c:pt idx="8">
                  <c:v>408</c:v>
                </c:pt>
                <c:pt idx="9">
                  <c:v>409</c:v>
                </c:pt>
                <c:pt idx="10">
                  <c:v>410</c:v>
                </c:pt>
                <c:pt idx="11">
                  <c:v>411</c:v>
                </c:pt>
                <c:pt idx="12">
                  <c:v>412</c:v>
                </c:pt>
                <c:pt idx="13">
                  <c:v>413</c:v>
                </c:pt>
                <c:pt idx="14">
                  <c:v>414</c:v>
                </c:pt>
                <c:pt idx="15">
                  <c:v>415</c:v>
                </c:pt>
                <c:pt idx="16">
                  <c:v>416</c:v>
                </c:pt>
                <c:pt idx="17">
                  <c:v>417</c:v>
                </c:pt>
                <c:pt idx="18">
                  <c:v>418</c:v>
                </c:pt>
                <c:pt idx="19">
                  <c:v>419</c:v>
                </c:pt>
                <c:pt idx="20">
                  <c:v>420</c:v>
                </c:pt>
                <c:pt idx="21">
                  <c:v>421</c:v>
                </c:pt>
                <c:pt idx="22">
                  <c:v>422</c:v>
                </c:pt>
                <c:pt idx="23">
                  <c:v>423</c:v>
                </c:pt>
                <c:pt idx="24">
                  <c:v>424</c:v>
                </c:pt>
                <c:pt idx="25">
                  <c:v>425</c:v>
                </c:pt>
                <c:pt idx="26">
                  <c:v>426</c:v>
                </c:pt>
                <c:pt idx="27">
                  <c:v>427</c:v>
                </c:pt>
                <c:pt idx="28">
                  <c:v>428</c:v>
                </c:pt>
                <c:pt idx="29">
                  <c:v>429</c:v>
                </c:pt>
                <c:pt idx="30">
                  <c:v>430</c:v>
                </c:pt>
                <c:pt idx="31">
                  <c:v>431</c:v>
                </c:pt>
                <c:pt idx="32">
                  <c:v>432</c:v>
                </c:pt>
                <c:pt idx="33">
                  <c:v>433</c:v>
                </c:pt>
                <c:pt idx="34">
                  <c:v>434</c:v>
                </c:pt>
                <c:pt idx="35">
                  <c:v>435</c:v>
                </c:pt>
                <c:pt idx="36">
                  <c:v>436</c:v>
                </c:pt>
                <c:pt idx="37">
                  <c:v>437</c:v>
                </c:pt>
                <c:pt idx="38">
                  <c:v>438</c:v>
                </c:pt>
                <c:pt idx="39">
                  <c:v>439</c:v>
                </c:pt>
                <c:pt idx="40">
                  <c:v>440</c:v>
                </c:pt>
                <c:pt idx="41">
                  <c:v>441</c:v>
                </c:pt>
                <c:pt idx="42">
                  <c:v>442</c:v>
                </c:pt>
                <c:pt idx="43">
                  <c:v>443</c:v>
                </c:pt>
                <c:pt idx="44">
                  <c:v>444</c:v>
                </c:pt>
                <c:pt idx="45">
                  <c:v>445</c:v>
                </c:pt>
                <c:pt idx="46">
                  <c:v>446</c:v>
                </c:pt>
                <c:pt idx="47">
                  <c:v>447</c:v>
                </c:pt>
                <c:pt idx="48">
                  <c:v>448</c:v>
                </c:pt>
                <c:pt idx="49">
                  <c:v>449</c:v>
                </c:pt>
                <c:pt idx="50">
                  <c:v>450</c:v>
                </c:pt>
                <c:pt idx="51">
                  <c:v>451</c:v>
                </c:pt>
                <c:pt idx="52">
                  <c:v>452</c:v>
                </c:pt>
                <c:pt idx="53">
                  <c:v>453</c:v>
                </c:pt>
                <c:pt idx="54">
                  <c:v>454</c:v>
                </c:pt>
                <c:pt idx="55">
                  <c:v>455</c:v>
                </c:pt>
                <c:pt idx="56">
                  <c:v>456</c:v>
                </c:pt>
                <c:pt idx="57">
                  <c:v>457</c:v>
                </c:pt>
                <c:pt idx="58">
                  <c:v>458</c:v>
                </c:pt>
                <c:pt idx="59">
                  <c:v>459</c:v>
                </c:pt>
                <c:pt idx="60">
                  <c:v>460</c:v>
                </c:pt>
                <c:pt idx="61">
                  <c:v>461</c:v>
                </c:pt>
                <c:pt idx="62">
                  <c:v>462</c:v>
                </c:pt>
                <c:pt idx="63">
                  <c:v>463</c:v>
                </c:pt>
                <c:pt idx="64">
                  <c:v>464</c:v>
                </c:pt>
                <c:pt idx="65">
                  <c:v>465</c:v>
                </c:pt>
                <c:pt idx="66">
                  <c:v>466</c:v>
                </c:pt>
                <c:pt idx="67">
                  <c:v>467</c:v>
                </c:pt>
                <c:pt idx="68">
                  <c:v>468</c:v>
                </c:pt>
                <c:pt idx="69">
                  <c:v>469</c:v>
                </c:pt>
                <c:pt idx="70">
                  <c:v>470</c:v>
                </c:pt>
                <c:pt idx="71">
                  <c:v>471</c:v>
                </c:pt>
                <c:pt idx="72">
                  <c:v>472</c:v>
                </c:pt>
                <c:pt idx="73">
                  <c:v>473</c:v>
                </c:pt>
                <c:pt idx="74">
                  <c:v>474</c:v>
                </c:pt>
                <c:pt idx="75">
                  <c:v>475</c:v>
                </c:pt>
                <c:pt idx="76">
                  <c:v>476</c:v>
                </c:pt>
                <c:pt idx="77">
                  <c:v>477</c:v>
                </c:pt>
                <c:pt idx="78">
                  <c:v>478</c:v>
                </c:pt>
                <c:pt idx="79">
                  <c:v>479</c:v>
                </c:pt>
                <c:pt idx="80">
                  <c:v>480</c:v>
                </c:pt>
                <c:pt idx="81">
                  <c:v>481</c:v>
                </c:pt>
                <c:pt idx="82">
                  <c:v>482</c:v>
                </c:pt>
                <c:pt idx="83">
                  <c:v>483</c:v>
                </c:pt>
                <c:pt idx="84">
                  <c:v>484</c:v>
                </c:pt>
                <c:pt idx="85">
                  <c:v>485</c:v>
                </c:pt>
                <c:pt idx="86">
                  <c:v>486</c:v>
                </c:pt>
                <c:pt idx="87">
                  <c:v>487</c:v>
                </c:pt>
                <c:pt idx="88">
                  <c:v>488</c:v>
                </c:pt>
                <c:pt idx="89">
                  <c:v>489</c:v>
                </c:pt>
                <c:pt idx="90">
                  <c:v>490</c:v>
                </c:pt>
                <c:pt idx="91">
                  <c:v>491</c:v>
                </c:pt>
                <c:pt idx="92">
                  <c:v>492</c:v>
                </c:pt>
                <c:pt idx="93">
                  <c:v>493</c:v>
                </c:pt>
                <c:pt idx="94">
                  <c:v>494</c:v>
                </c:pt>
                <c:pt idx="95">
                  <c:v>495</c:v>
                </c:pt>
                <c:pt idx="96">
                  <c:v>496</c:v>
                </c:pt>
                <c:pt idx="97">
                  <c:v>497</c:v>
                </c:pt>
                <c:pt idx="98">
                  <c:v>498</c:v>
                </c:pt>
                <c:pt idx="99">
                  <c:v>499</c:v>
                </c:pt>
                <c:pt idx="100">
                  <c:v>500</c:v>
                </c:pt>
                <c:pt idx="101">
                  <c:v>501</c:v>
                </c:pt>
                <c:pt idx="102">
                  <c:v>502</c:v>
                </c:pt>
                <c:pt idx="103">
                  <c:v>503</c:v>
                </c:pt>
                <c:pt idx="104">
                  <c:v>504</c:v>
                </c:pt>
                <c:pt idx="105">
                  <c:v>505</c:v>
                </c:pt>
                <c:pt idx="106">
                  <c:v>506</c:v>
                </c:pt>
                <c:pt idx="107">
                  <c:v>507</c:v>
                </c:pt>
                <c:pt idx="108">
                  <c:v>508</c:v>
                </c:pt>
                <c:pt idx="109">
                  <c:v>509</c:v>
                </c:pt>
                <c:pt idx="110">
                  <c:v>510</c:v>
                </c:pt>
                <c:pt idx="111">
                  <c:v>511</c:v>
                </c:pt>
                <c:pt idx="112">
                  <c:v>512</c:v>
                </c:pt>
                <c:pt idx="113">
                  <c:v>513</c:v>
                </c:pt>
                <c:pt idx="114">
                  <c:v>514</c:v>
                </c:pt>
                <c:pt idx="115">
                  <c:v>515</c:v>
                </c:pt>
                <c:pt idx="116">
                  <c:v>516</c:v>
                </c:pt>
                <c:pt idx="117">
                  <c:v>517</c:v>
                </c:pt>
                <c:pt idx="118">
                  <c:v>518</c:v>
                </c:pt>
                <c:pt idx="119">
                  <c:v>519</c:v>
                </c:pt>
                <c:pt idx="120">
                  <c:v>520</c:v>
                </c:pt>
                <c:pt idx="121">
                  <c:v>521</c:v>
                </c:pt>
                <c:pt idx="122">
                  <c:v>522</c:v>
                </c:pt>
                <c:pt idx="123">
                  <c:v>523</c:v>
                </c:pt>
                <c:pt idx="124">
                  <c:v>524</c:v>
                </c:pt>
                <c:pt idx="125">
                  <c:v>525</c:v>
                </c:pt>
                <c:pt idx="126">
                  <c:v>526</c:v>
                </c:pt>
                <c:pt idx="127">
                  <c:v>527</c:v>
                </c:pt>
                <c:pt idx="128">
                  <c:v>528</c:v>
                </c:pt>
                <c:pt idx="129">
                  <c:v>529</c:v>
                </c:pt>
                <c:pt idx="130">
                  <c:v>530</c:v>
                </c:pt>
                <c:pt idx="131">
                  <c:v>531</c:v>
                </c:pt>
                <c:pt idx="132">
                  <c:v>532</c:v>
                </c:pt>
                <c:pt idx="133">
                  <c:v>533</c:v>
                </c:pt>
                <c:pt idx="134">
                  <c:v>534</c:v>
                </c:pt>
                <c:pt idx="135">
                  <c:v>535</c:v>
                </c:pt>
                <c:pt idx="136">
                  <c:v>536</c:v>
                </c:pt>
                <c:pt idx="137">
                  <c:v>537</c:v>
                </c:pt>
                <c:pt idx="138">
                  <c:v>538</c:v>
                </c:pt>
                <c:pt idx="139">
                  <c:v>539</c:v>
                </c:pt>
                <c:pt idx="140">
                  <c:v>540</c:v>
                </c:pt>
                <c:pt idx="141">
                  <c:v>541</c:v>
                </c:pt>
                <c:pt idx="142">
                  <c:v>542</c:v>
                </c:pt>
                <c:pt idx="143">
                  <c:v>543</c:v>
                </c:pt>
                <c:pt idx="144">
                  <c:v>544</c:v>
                </c:pt>
                <c:pt idx="145">
                  <c:v>545</c:v>
                </c:pt>
                <c:pt idx="146">
                  <c:v>546</c:v>
                </c:pt>
                <c:pt idx="147">
                  <c:v>547</c:v>
                </c:pt>
                <c:pt idx="148">
                  <c:v>548</c:v>
                </c:pt>
                <c:pt idx="149">
                  <c:v>549</c:v>
                </c:pt>
                <c:pt idx="150">
                  <c:v>550</c:v>
                </c:pt>
                <c:pt idx="151">
                  <c:v>551</c:v>
                </c:pt>
                <c:pt idx="152">
                  <c:v>552</c:v>
                </c:pt>
                <c:pt idx="153">
                  <c:v>553</c:v>
                </c:pt>
                <c:pt idx="154">
                  <c:v>554</c:v>
                </c:pt>
                <c:pt idx="155">
                  <c:v>555</c:v>
                </c:pt>
                <c:pt idx="156">
                  <c:v>556</c:v>
                </c:pt>
                <c:pt idx="157">
                  <c:v>557</c:v>
                </c:pt>
                <c:pt idx="158">
                  <c:v>558</c:v>
                </c:pt>
                <c:pt idx="159">
                  <c:v>559</c:v>
                </c:pt>
                <c:pt idx="160">
                  <c:v>560</c:v>
                </c:pt>
                <c:pt idx="161">
                  <c:v>561</c:v>
                </c:pt>
                <c:pt idx="162">
                  <c:v>562</c:v>
                </c:pt>
                <c:pt idx="163">
                  <c:v>563</c:v>
                </c:pt>
                <c:pt idx="164">
                  <c:v>564</c:v>
                </c:pt>
                <c:pt idx="165">
                  <c:v>565</c:v>
                </c:pt>
                <c:pt idx="166">
                  <c:v>566</c:v>
                </c:pt>
                <c:pt idx="167">
                  <c:v>567</c:v>
                </c:pt>
                <c:pt idx="168">
                  <c:v>568</c:v>
                </c:pt>
                <c:pt idx="169">
                  <c:v>569</c:v>
                </c:pt>
                <c:pt idx="170">
                  <c:v>570</c:v>
                </c:pt>
                <c:pt idx="171">
                  <c:v>571</c:v>
                </c:pt>
                <c:pt idx="172">
                  <c:v>572</c:v>
                </c:pt>
                <c:pt idx="173">
                  <c:v>573</c:v>
                </c:pt>
                <c:pt idx="174">
                  <c:v>574</c:v>
                </c:pt>
                <c:pt idx="175">
                  <c:v>575</c:v>
                </c:pt>
                <c:pt idx="176">
                  <c:v>576</c:v>
                </c:pt>
                <c:pt idx="177">
                  <c:v>577</c:v>
                </c:pt>
                <c:pt idx="178">
                  <c:v>578</c:v>
                </c:pt>
                <c:pt idx="179">
                  <c:v>579</c:v>
                </c:pt>
                <c:pt idx="180">
                  <c:v>580</c:v>
                </c:pt>
                <c:pt idx="181">
                  <c:v>581</c:v>
                </c:pt>
                <c:pt idx="182">
                  <c:v>582</c:v>
                </c:pt>
                <c:pt idx="183">
                  <c:v>583</c:v>
                </c:pt>
                <c:pt idx="184">
                  <c:v>584</c:v>
                </c:pt>
                <c:pt idx="185">
                  <c:v>585</c:v>
                </c:pt>
                <c:pt idx="186">
                  <c:v>586</c:v>
                </c:pt>
                <c:pt idx="187">
                  <c:v>587</c:v>
                </c:pt>
                <c:pt idx="188">
                  <c:v>588</c:v>
                </c:pt>
                <c:pt idx="189">
                  <c:v>589</c:v>
                </c:pt>
                <c:pt idx="190">
                  <c:v>590</c:v>
                </c:pt>
                <c:pt idx="191">
                  <c:v>591</c:v>
                </c:pt>
                <c:pt idx="192">
                  <c:v>592</c:v>
                </c:pt>
                <c:pt idx="193">
                  <c:v>593</c:v>
                </c:pt>
                <c:pt idx="194">
                  <c:v>594</c:v>
                </c:pt>
                <c:pt idx="195">
                  <c:v>595</c:v>
                </c:pt>
                <c:pt idx="196">
                  <c:v>596</c:v>
                </c:pt>
                <c:pt idx="197">
                  <c:v>597</c:v>
                </c:pt>
                <c:pt idx="198">
                  <c:v>598</c:v>
                </c:pt>
                <c:pt idx="199">
                  <c:v>599</c:v>
                </c:pt>
                <c:pt idx="200">
                  <c:v>600</c:v>
                </c:pt>
                <c:pt idx="201">
                  <c:v>601</c:v>
                </c:pt>
                <c:pt idx="202">
                  <c:v>602</c:v>
                </c:pt>
                <c:pt idx="203">
                  <c:v>603</c:v>
                </c:pt>
                <c:pt idx="204">
                  <c:v>604</c:v>
                </c:pt>
                <c:pt idx="205">
                  <c:v>605</c:v>
                </c:pt>
                <c:pt idx="206">
                  <c:v>606</c:v>
                </c:pt>
                <c:pt idx="207">
                  <c:v>607</c:v>
                </c:pt>
                <c:pt idx="208">
                  <c:v>608</c:v>
                </c:pt>
                <c:pt idx="209">
                  <c:v>609</c:v>
                </c:pt>
                <c:pt idx="210">
                  <c:v>610</c:v>
                </c:pt>
                <c:pt idx="211">
                  <c:v>611</c:v>
                </c:pt>
                <c:pt idx="212">
                  <c:v>612</c:v>
                </c:pt>
                <c:pt idx="213">
                  <c:v>613</c:v>
                </c:pt>
                <c:pt idx="214">
                  <c:v>614</c:v>
                </c:pt>
                <c:pt idx="215">
                  <c:v>615</c:v>
                </c:pt>
                <c:pt idx="216">
                  <c:v>616</c:v>
                </c:pt>
                <c:pt idx="217">
                  <c:v>617</c:v>
                </c:pt>
                <c:pt idx="218">
                  <c:v>618</c:v>
                </c:pt>
                <c:pt idx="219">
                  <c:v>619</c:v>
                </c:pt>
                <c:pt idx="220">
                  <c:v>620</c:v>
                </c:pt>
                <c:pt idx="221">
                  <c:v>621</c:v>
                </c:pt>
                <c:pt idx="222">
                  <c:v>622</c:v>
                </c:pt>
                <c:pt idx="223">
                  <c:v>623</c:v>
                </c:pt>
                <c:pt idx="224">
                  <c:v>624</c:v>
                </c:pt>
                <c:pt idx="225">
                  <c:v>625</c:v>
                </c:pt>
                <c:pt idx="226">
                  <c:v>626</c:v>
                </c:pt>
                <c:pt idx="227">
                  <c:v>627</c:v>
                </c:pt>
                <c:pt idx="228">
                  <c:v>628</c:v>
                </c:pt>
                <c:pt idx="229">
                  <c:v>629</c:v>
                </c:pt>
                <c:pt idx="230">
                  <c:v>630</c:v>
                </c:pt>
                <c:pt idx="231">
                  <c:v>631</c:v>
                </c:pt>
                <c:pt idx="232">
                  <c:v>632</c:v>
                </c:pt>
                <c:pt idx="233">
                  <c:v>633</c:v>
                </c:pt>
                <c:pt idx="234">
                  <c:v>634</c:v>
                </c:pt>
                <c:pt idx="235">
                  <c:v>635</c:v>
                </c:pt>
                <c:pt idx="236">
                  <c:v>636</c:v>
                </c:pt>
                <c:pt idx="237">
                  <c:v>637</c:v>
                </c:pt>
                <c:pt idx="238">
                  <c:v>638</c:v>
                </c:pt>
                <c:pt idx="239">
                  <c:v>639</c:v>
                </c:pt>
                <c:pt idx="240">
                  <c:v>640</c:v>
                </c:pt>
                <c:pt idx="241">
                  <c:v>641</c:v>
                </c:pt>
                <c:pt idx="242">
                  <c:v>642</c:v>
                </c:pt>
                <c:pt idx="243">
                  <c:v>643</c:v>
                </c:pt>
                <c:pt idx="244">
                  <c:v>644</c:v>
                </c:pt>
                <c:pt idx="245">
                  <c:v>645</c:v>
                </c:pt>
                <c:pt idx="246">
                  <c:v>646</c:v>
                </c:pt>
                <c:pt idx="247">
                  <c:v>647</c:v>
                </c:pt>
                <c:pt idx="248">
                  <c:v>648</c:v>
                </c:pt>
                <c:pt idx="249">
                  <c:v>649</c:v>
                </c:pt>
                <c:pt idx="250">
                  <c:v>650</c:v>
                </c:pt>
                <c:pt idx="251">
                  <c:v>651</c:v>
                </c:pt>
                <c:pt idx="252">
                  <c:v>652</c:v>
                </c:pt>
                <c:pt idx="253">
                  <c:v>653</c:v>
                </c:pt>
                <c:pt idx="254">
                  <c:v>654</c:v>
                </c:pt>
                <c:pt idx="255">
                  <c:v>655</c:v>
                </c:pt>
                <c:pt idx="256">
                  <c:v>656</c:v>
                </c:pt>
                <c:pt idx="257">
                  <c:v>657</c:v>
                </c:pt>
                <c:pt idx="258">
                  <c:v>658</c:v>
                </c:pt>
                <c:pt idx="259">
                  <c:v>659</c:v>
                </c:pt>
                <c:pt idx="260">
                  <c:v>660</c:v>
                </c:pt>
                <c:pt idx="261">
                  <c:v>661</c:v>
                </c:pt>
                <c:pt idx="262">
                  <c:v>662</c:v>
                </c:pt>
                <c:pt idx="263">
                  <c:v>663</c:v>
                </c:pt>
                <c:pt idx="264">
                  <c:v>664</c:v>
                </c:pt>
                <c:pt idx="265">
                  <c:v>665</c:v>
                </c:pt>
                <c:pt idx="266">
                  <c:v>666</c:v>
                </c:pt>
                <c:pt idx="267">
                  <c:v>667</c:v>
                </c:pt>
                <c:pt idx="268">
                  <c:v>668</c:v>
                </c:pt>
                <c:pt idx="269">
                  <c:v>669</c:v>
                </c:pt>
                <c:pt idx="270">
                  <c:v>670</c:v>
                </c:pt>
                <c:pt idx="271">
                  <c:v>671</c:v>
                </c:pt>
                <c:pt idx="272">
                  <c:v>672</c:v>
                </c:pt>
                <c:pt idx="273">
                  <c:v>673</c:v>
                </c:pt>
                <c:pt idx="274">
                  <c:v>674</c:v>
                </c:pt>
                <c:pt idx="275">
                  <c:v>675</c:v>
                </c:pt>
                <c:pt idx="276">
                  <c:v>676</c:v>
                </c:pt>
                <c:pt idx="277">
                  <c:v>677</c:v>
                </c:pt>
                <c:pt idx="278">
                  <c:v>678</c:v>
                </c:pt>
                <c:pt idx="279">
                  <c:v>679</c:v>
                </c:pt>
                <c:pt idx="280">
                  <c:v>680</c:v>
                </c:pt>
                <c:pt idx="281">
                  <c:v>681</c:v>
                </c:pt>
                <c:pt idx="282">
                  <c:v>682</c:v>
                </c:pt>
                <c:pt idx="283">
                  <c:v>683</c:v>
                </c:pt>
                <c:pt idx="284">
                  <c:v>684</c:v>
                </c:pt>
                <c:pt idx="285">
                  <c:v>685</c:v>
                </c:pt>
                <c:pt idx="286">
                  <c:v>686</c:v>
                </c:pt>
                <c:pt idx="287">
                  <c:v>687</c:v>
                </c:pt>
                <c:pt idx="288">
                  <c:v>688</c:v>
                </c:pt>
                <c:pt idx="289">
                  <c:v>689</c:v>
                </c:pt>
                <c:pt idx="290">
                  <c:v>690</c:v>
                </c:pt>
                <c:pt idx="291">
                  <c:v>691</c:v>
                </c:pt>
                <c:pt idx="292">
                  <c:v>692</c:v>
                </c:pt>
                <c:pt idx="293">
                  <c:v>693</c:v>
                </c:pt>
                <c:pt idx="294">
                  <c:v>694</c:v>
                </c:pt>
                <c:pt idx="295">
                  <c:v>695</c:v>
                </c:pt>
                <c:pt idx="296">
                  <c:v>696</c:v>
                </c:pt>
                <c:pt idx="297">
                  <c:v>697</c:v>
                </c:pt>
                <c:pt idx="298">
                  <c:v>698</c:v>
                </c:pt>
                <c:pt idx="299">
                  <c:v>699</c:v>
                </c:pt>
                <c:pt idx="300">
                  <c:v>700</c:v>
                </c:pt>
                <c:pt idx="301">
                  <c:v>701</c:v>
                </c:pt>
                <c:pt idx="302">
                  <c:v>702</c:v>
                </c:pt>
                <c:pt idx="303">
                  <c:v>703</c:v>
                </c:pt>
                <c:pt idx="304">
                  <c:v>704</c:v>
                </c:pt>
                <c:pt idx="305">
                  <c:v>705</c:v>
                </c:pt>
                <c:pt idx="306">
                  <c:v>706</c:v>
                </c:pt>
                <c:pt idx="307">
                  <c:v>707</c:v>
                </c:pt>
                <c:pt idx="308">
                  <c:v>708</c:v>
                </c:pt>
                <c:pt idx="309">
                  <c:v>709</c:v>
                </c:pt>
                <c:pt idx="310">
                  <c:v>710</c:v>
                </c:pt>
                <c:pt idx="311">
                  <c:v>711</c:v>
                </c:pt>
                <c:pt idx="312">
                  <c:v>712</c:v>
                </c:pt>
                <c:pt idx="313">
                  <c:v>713</c:v>
                </c:pt>
                <c:pt idx="314">
                  <c:v>714</c:v>
                </c:pt>
                <c:pt idx="315">
                  <c:v>715</c:v>
                </c:pt>
                <c:pt idx="316">
                  <c:v>716</c:v>
                </c:pt>
                <c:pt idx="317">
                  <c:v>717</c:v>
                </c:pt>
                <c:pt idx="318">
                  <c:v>718</c:v>
                </c:pt>
                <c:pt idx="319">
                  <c:v>719</c:v>
                </c:pt>
                <c:pt idx="320">
                  <c:v>720</c:v>
                </c:pt>
                <c:pt idx="321">
                  <c:v>721</c:v>
                </c:pt>
                <c:pt idx="322">
                  <c:v>722</c:v>
                </c:pt>
                <c:pt idx="323">
                  <c:v>723</c:v>
                </c:pt>
                <c:pt idx="324">
                  <c:v>724</c:v>
                </c:pt>
                <c:pt idx="325">
                  <c:v>725</c:v>
                </c:pt>
                <c:pt idx="326">
                  <c:v>726</c:v>
                </c:pt>
                <c:pt idx="327">
                  <c:v>727</c:v>
                </c:pt>
                <c:pt idx="328">
                  <c:v>728</c:v>
                </c:pt>
                <c:pt idx="329">
                  <c:v>729</c:v>
                </c:pt>
                <c:pt idx="330">
                  <c:v>730</c:v>
                </c:pt>
                <c:pt idx="331">
                  <c:v>731</c:v>
                </c:pt>
                <c:pt idx="332">
                  <c:v>732</c:v>
                </c:pt>
                <c:pt idx="333">
                  <c:v>733</c:v>
                </c:pt>
                <c:pt idx="334">
                  <c:v>734</c:v>
                </c:pt>
                <c:pt idx="335">
                  <c:v>735</c:v>
                </c:pt>
                <c:pt idx="336">
                  <c:v>736</c:v>
                </c:pt>
                <c:pt idx="337">
                  <c:v>737</c:v>
                </c:pt>
                <c:pt idx="338">
                  <c:v>738</c:v>
                </c:pt>
                <c:pt idx="339">
                  <c:v>739</c:v>
                </c:pt>
                <c:pt idx="340">
                  <c:v>740</c:v>
                </c:pt>
              </c:numCache>
            </c:numRef>
          </c:xVal>
          <c:yVal>
            <c:numRef>
              <c:f>工作表1!$D$2:$D$342</c:f>
              <c:numCache>
                <c:formatCode>General</c:formatCode>
                <c:ptCount val="341"/>
                <c:pt idx="0">
                  <c:v>6.1200000000000004E-3</c:v>
                </c:pt>
                <c:pt idx="1">
                  <c:v>6.62E-3</c:v>
                </c:pt>
                <c:pt idx="2">
                  <c:v>6.2300000000001842E-3</c:v>
                </c:pt>
                <c:pt idx="3">
                  <c:v>5.6600000000000001E-3</c:v>
                </c:pt>
                <c:pt idx="4">
                  <c:v>5.5200000000000023E-3</c:v>
                </c:pt>
                <c:pt idx="5">
                  <c:v>5.1000000000000004E-3</c:v>
                </c:pt>
                <c:pt idx="6">
                  <c:v>5.5800000000000034E-3</c:v>
                </c:pt>
                <c:pt idx="7">
                  <c:v>5.0900000000000034E-3</c:v>
                </c:pt>
                <c:pt idx="8">
                  <c:v>5.1400000000000013E-3</c:v>
                </c:pt>
                <c:pt idx="9">
                  <c:v>5.4400000000000134E-3</c:v>
                </c:pt>
                <c:pt idx="10">
                  <c:v>5.3699999999999998E-3</c:v>
                </c:pt>
                <c:pt idx="11">
                  <c:v>5.6600000000000001E-3</c:v>
                </c:pt>
                <c:pt idx="12">
                  <c:v>5.5300000000000123E-3</c:v>
                </c:pt>
                <c:pt idx="13">
                  <c:v>5.8000000000000013E-3</c:v>
                </c:pt>
                <c:pt idx="14">
                  <c:v>6.1200000000000004E-3</c:v>
                </c:pt>
                <c:pt idx="15">
                  <c:v>6.3500000000000023E-3</c:v>
                </c:pt>
                <c:pt idx="16">
                  <c:v>6.0300000000000934E-3</c:v>
                </c:pt>
                <c:pt idx="17">
                  <c:v>6.6500000000000014E-3</c:v>
                </c:pt>
                <c:pt idx="18">
                  <c:v>6.8500000000000123E-3</c:v>
                </c:pt>
                <c:pt idx="19">
                  <c:v>6.7600000000000134E-3</c:v>
                </c:pt>
                <c:pt idx="20">
                  <c:v>7.240000000000176E-3</c:v>
                </c:pt>
                <c:pt idx="21">
                  <c:v>7.6400000000000114E-3</c:v>
                </c:pt>
                <c:pt idx="22">
                  <c:v>7.6200000000000104E-3</c:v>
                </c:pt>
                <c:pt idx="23">
                  <c:v>9.0200000000000002E-3</c:v>
                </c:pt>
                <c:pt idx="24">
                  <c:v>1.0820000000000001E-2</c:v>
                </c:pt>
                <c:pt idx="25">
                  <c:v>1.1870000000000021E-2</c:v>
                </c:pt>
                <c:pt idx="26">
                  <c:v>1.6420000000000021E-2</c:v>
                </c:pt>
                <c:pt idx="27">
                  <c:v>2.0119999999999999E-2</c:v>
                </c:pt>
                <c:pt idx="28">
                  <c:v>2.036E-2</c:v>
                </c:pt>
                <c:pt idx="29">
                  <c:v>1.9470000000000001E-2</c:v>
                </c:pt>
                <c:pt idx="30">
                  <c:v>1.8650000000000003E-2</c:v>
                </c:pt>
                <c:pt idx="31">
                  <c:v>1.8570000000000003E-2</c:v>
                </c:pt>
                <c:pt idx="32">
                  <c:v>1.9680000000000496E-2</c:v>
                </c:pt>
                <c:pt idx="33">
                  <c:v>1.9550000000000001E-2</c:v>
                </c:pt>
                <c:pt idx="34">
                  <c:v>2.2250000000000002E-2</c:v>
                </c:pt>
                <c:pt idx="35">
                  <c:v>2.7100000000000006E-2</c:v>
                </c:pt>
                <c:pt idx="36">
                  <c:v>3.1010000000000006E-2</c:v>
                </c:pt>
                <c:pt idx="37">
                  <c:v>3.6490000000000002E-2</c:v>
                </c:pt>
                <c:pt idx="38">
                  <c:v>4.2070000000000003E-2</c:v>
                </c:pt>
                <c:pt idx="39">
                  <c:v>4.8329999999999998E-2</c:v>
                </c:pt>
                <c:pt idx="40">
                  <c:v>5.9500000000000032E-2</c:v>
                </c:pt>
                <c:pt idx="41">
                  <c:v>6.6589999999999996E-2</c:v>
                </c:pt>
                <c:pt idx="42">
                  <c:v>8.0680000000000002E-2</c:v>
                </c:pt>
                <c:pt idx="43">
                  <c:v>9.1950000000000046E-2</c:v>
                </c:pt>
                <c:pt idx="44">
                  <c:v>0.10668999999999998</c:v>
                </c:pt>
                <c:pt idx="45">
                  <c:v>0.12384000000000002</c:v>
                </c:pt>
                <c:pt idx="46">
                  <c:v>0.14495000000000041</c:v>
                </c:pt>
                <c:pt idx="47">
                  <c:v>0.16467999999999997</c:v>
                </c:pt>
                <c:pt idx="48">
                  <c:v>0.18674000000000493</c:v>
                </c:pt>
                <c:pt idx="49">
                  <c:v>0.21007000000000001</c:v>
                </c:pt>
                <c:pt idx="50">
                  <c:v>0.23130000000000001</c:v>
                </c:pt>
                <c:pt idx="51">
                  <c:v>0.26206000000000002</c:v>
                </c:pt>
                <c:pt idx="52">
                  <c:v>0.28816000000000008</c:v>
                </c:pt>
                <c:pt idx="53">
                  <c:v>0.32145000000000734</c:v>
                </c:pt>
                <c:pt idx="54">
                  <c:v>0.35434000000000032</c:v>
                </c:pt>
                <c:pt idx="55">
                  <c:v>0.38298000000001114</c:v>
                </c:pt>
                <c:pt idx="56">
                  <c:v>0.41290000000000032</c:v>
                </c:pt>
                <c:pt idx="57">
                  <c:v>0.44067000000000001</c:v>
                </c:pt>
                <c:pt idx="58">
                  <c:v>0.47323000000000004</c:v>
                </c:pt>
                <c:pt idx="59">
                  <c:v>0.50022</c:v>
                </c:pt>
                <c:pt idx="60">
                  <c:v>0.52829000000000004</c:v>
                </c:pt>
                <c:pt idx="61">
                  <c:v>0.55281000000000002</c:v>
                </c:pt>
                <c:pt idx="62">
                  <c:v>0.58327999999999958</c:v>
                </c:pt>
                <c:pt idx="63">
                  <c:v>0.61304000000001591</c:v>
                </c:pt>
                <c:pt idx="64">
                  <c:v>0.63639000000001456</c:v>
                </c:pt>
                <c:pt idx="65">
                  <c:v>0.6706100000000168</c:v>
                </c:pt>
                <c:pt idx="66">
                  <c:v>0.69491999999999998</c:v>
                </c:pt>
                <c:pt idx="67">
                  <c:v>0.72121000000000002</c:v>
                </c:pt>
                <c:pt idx="68">
                  <c:v>0.74363000000001456</c:v>
                </c:pt>
                <c:pt idx="69">
                  <c:v>0.76356999999999997</c:v>
                </c:pt>
                <c:pt idx="70">
                  <c:v>0.78525999999999996</c:v>
                </c:pt>
                <c:pt idx="71">
                  <c:v>0.80959999999999999</c:v>
                </c:pt>
                <c:pt idx="72">
                  <c:v>0.82503000000000004</c:v>
                </c:pt>
                <c:pt idx="73">
                  <c:v>0.84506000000000003</c:v>
                </c:pt>
                <c:pt idx="74">
                  <c:v>0.85565000000001457</c:v>
                </c:pt>
                <c:pt idx="75">
                  <c:v>0.87844000000001299</c:v>
                </c:pt>
                <c:pt idx="76">
                  <c:v>0.88202000000000003</c:v>
                </c:pt>
                <c:pt idx="77">
                  <c:v>0.8988699999999995</c:v>
                </c:pt>
                <c:pt idx="78">
                  <c:v>0.91237999999999997</c:v>
                </c:pt>
                <c:pt idx="79">
                  <c:v>0.91713</c:v>
                </c:pt>
                <c:pt idx="80">
                  <c:v>0.92825999999999997</c:v>
                </c:pt>
                <c:pt idx="81">
                  <c:v>0.94110000000000005</c:v>
                </c:pt>
                <c:pt idx="82">
                  <c:v>0.95013999999999998</c:v>
                </c:pt>
                <c:pt idx="83">
                  <c:v>0.95703000000000005</c:v>
                </c:pt>
                <c:pt idx="84">
                  <c:v>0.97224999999999995</c:v>
                </c:pt>
                <c:pt idx="85">
                  <c:v>0.97475000000001377</c:v>
                </c:pt>
                <c:pt idx="86">
                  <c:v>0.97811000000000003</c:v>
                </c:pt>
                <c:pt idx="87">
                  <c:v>0.98749999999999949</c:v>
                </c:pt>
                <c:pt idx="88">
                  <c:v>0.98709999999999998</c:v>
                </c:pt>
                <c:pt idx="89">
                  <c:v>0.99507999999999996</c:v>
                </c:pt>
                <c:pt idx="90">
                  <c:v>0.99512999999999996</c:v>
                </c:pt>
                <c:pt idx="91">
                  <c:v>0.99939</c:v>
                </c:pt>
                <c:pt idx="92">
                  <c:v>1</c:v>
                </c:pt>
                <c:pt idx="93">
                  <c:v>0.99282999999999999</c:v>
                </c:pt>
                <c:pt idx="94">
                  <c:v>0.99056999999998319</c:v>
                </c:pt>
                <c:pt idx="95">
                  <c:v>0.99494000000000005</c:v>
                </c:pt>
                <c:pt idx="96">
                  <c:v>0.99572000000000005</c:v>
                </c:pt>
                <c:pt idx="97">
                  <c:v>0.98260000000000003</c:v>
                </c:pt>
                <c:pt idx="98">
                  <c:v>0.97709000000001456</c:v>
                </c:pt>
                <c:pt idx="99">
                  <c:v>0.97494000000001579</c:v>
                </c:pt>
                <c:pt idx="100">
                  <c:v>0.96706000000000003</c:v>
                </c:pt>
                <c:pt idx="101">
                  <c:v>0.96823999999999999</c:v>
                </c:pt>
                <c:pt idx="102">
                  <c:v>0.96438000000000001</c:v>
                </c:pt>
                <c:pt idx="103">
                  <c:v>0.94808000000000003</c:v>
                </c:pt>
                <c:pt idx="104">
                  <c:v>0.94910000000000005</c:v>
                </c:pt>
                <c:pt idx="105">
                  <c:v>0.94767000000001456</c:v>
                </c:pt>
                <c:pt idx="106">
                  <c:v>0.9260699999999995</c:v>
                </c:pt>
                <c:pt idx="107">
                  <c:v>0.92505000000000004</c:v>
                </c:pt>
                <c:pt idx="108">
                  <c:v>0.9123599999999995</c:v>
                </c:pt>
                <c:pt idx="109">
                  <c:v>0.90215999999999996</c:v>
                </c:pt>
                <c:pt idx="110">
                  <c:v>0.88217000000000001</c:v>
                </c:pt>
                <c:pt idx="111">
                  <c:v>0.88678000000000001</c:v>
                </c:pt>
                <c:pt idx="112">
                  <c:v>0.87200999999999995</c:v>
                </c:pt>
                <c:pt idx="113">
                  <c:v>0.86621999999999999</c:v>
                </c:pt>
                <c:pt idx="114">
                  <c:v>0.85740000000000005</c:v>
                </c:pt>
                <c:pt idx="115">
                  <c:v>0.84526000000000001</c:v>
                </c:pt>
                <c:pt idx="116">
                  <c:v>0.83475999999999995</c:v>
                </c:pt>
                <c:pt idx="117">
                  <c:v>0.81686000000000003</c:v>
                </c:pt>
                <c:pt idx="118">
                  <c:v>0.80789999999999995</c:v>
                </c:pt>
                <c:pt idx="119">
                  <c:v>0.79978000000000005</c:v>
                </c:pt>
                <c:pt idx="120">
                  <c:v>0.78698999999999997</c:v>
                </c:pt>
                <c:pt idx="121">
                  <c:v>0.76903000000000465</c:v>
                </c:pt>
                <c:pt idx="122">
                  <c:v>0.75391000000000064</c:v>
                </c:pt>
                <c:pt idx="123">
                  <c:v>0.74558999999999997</c:v>
                </c:pt>
                <c:pt idx="124">
                  <c:v>0.73582000000001591</c:v>
                </c:pt>
                <c:pt idx="125">
                  <c:v>0.71940999999999999</c:v>
                </c:pt>
                <c:pt idx="126">
                  <c:v>0.70623000000000002</c:v>
                </c:pt>
                <c:pt idx="127">
                  <c:v>0.69547999999999999</c:v>
                </c:pt>
                <c:pt idx="128">
                  <c:v>0.68098000000000003</c:v>
                </c:pt>
                <c:pt idx="129">
                  <c:v>0.6754900000000168</c:v>
                </c:pt>
                <c:pt idx="130">
                  <c:v>0.66211000000000064</c:v>
                </c:pt>
                <c:pt idx="131">
                  <c:v>0.65132000000001444</c:v>
                </c:pt>
                <c:pt idx="132">
                  <c:v>0.64028000000000063</c:v>
                </c:pt>
                <c:pt idx="133">
                  <c:v>0.62405000000000665</c:v>
                </c:pt>
                <c:pt idx="134">
                  <c:v>0.61802000000001456</c:v>
                </c:pt>
                <c:pt idx="135">
                  <c:v>0.60834999999999995</c:v>
                </c:pt>
                <c:pt idx="136">
                  <c:v>0.60231999999999997</c:v>
                </c:pt>
                <c:pt idx="137">
                  <c:v>0.58747999999999956</c:v>
                </c:pt>
                <c:pt idx="138">
                  <c:v>0.57247999999999999</c:v>
                </c:pt>
                <c:pt idx="139">
                  <c:v>0.56330000000000002</c:v>
                </c:pt>
                <c:pt idx="140">
                  <c:v>0.55598000000000003</c:v>
                </c:pt>
                <c:pt idx="141">
                  <c:v>0.54307000000000005</c:v>
                </c:pt>
                <c:pt idx="142">
                  <c:v>0.52837999999999996</c:v>
                </c:pt>
                <c:pt idx="143">
                  <c:v>0.52117999999999998</c:v>
                </c:pt>
                <c:pt idx="144">
                  <c:v>0.50773999999999997</c:v>
                </c:pt>
                <c:pt idx="145">
                  <c:v>0.49784000000000678</c:v>
                </c:pt>
                <c:pt idx="146">
                  <c:v>0.48529</c:v>
                </c:pt>
                <c:pt idx="147">
                  <c:v>0.47530000000000538</c:v>
                </c:pt>
                <c:pt idx="148">
                  <c:v>0.46751000000000031</c:v>
                </c:pt>
                <c:pt idx="149">
                  <c:v>0.45597000000000032</c:v>
                </c:pt>
                <c:pt idx="150">
                  <c:v>0.44513000000000003</c:v>
                </c:pt>
                <c:pt idx="151">
                  <c:v>0.44090000000000001</c:v>
                </c:pt>
                <c:pt idx="152">
                  <c:v>0.42926000000000031</c:v>
                </c:pt>
                <c:pt idx="153">
                  <c:v>0.41660000000000008</c:v>
                </c:pt>
                <c:pt idx="154">
                  <c:v>0.40635000000000032</c:v>
                </c:pt>
                <c:pt idx="155">
                  <c:v>0.3988900000000084</c:v>
                </c:pt>
                <c:pt idx="156">
                  <c:v>0.39032000000001227</c:v>
                </c:pt>
                <c:pt idx="157">
                  <c:v>0.37644000000000138</c:v>
                </c:pt>
                <c:pt idx="158">
                  <c:v>0.37246000000000734</c:v>
                </c:pt>
                <c:pt idx="159">
                  <c:v>0.36405000000000032</c:v>
                </c:pt>
                <c:pt idx="160">
                  <c:v>0.35165000000000002</c:v>
                </c:pt>
                <c:pt idx="161">
                  <c:v>0.35062000000000032</c:v>
                </c:pt>
                <c:pt idx="162">
                  <c:v>0.33797000000001176</c:v>
                </c:pt>
                <c:pt idx="163">
                  <c:v>0.32809000000000038</c:v>
                </c:pt>
                <c:pt idx="164">
                  <c:v>0.32429000000000002</c:v>
                </c:pt>
                <c:pt idx="165">
                  <c:v>0.31372000000000388</c:v>
                </c:pt>
                <c:pt idx="166">
                  <c:v>0.30836000000000841</c:v>
                </c:pt>
                <c:pt idx="167">
                  <c:v>0.29674</c:v>
                </c:pt>
                <c:pt idx="168">
                  <c:v>0.29726000000000002</c:v>
                </c:pt>
                <c:pt idx="169">
                  <c:v>0.28461000000000031</c:v>
                </c:pt>
                <c:pt idx="170">
                  <c:v>0.27795000000000031</c:v>
                </c:pt>
                <c:pt idx="171">
                  <c:v>0.26875000000000004</c:v>
                </c:pt>
                <c:pt idx="172">
                  <c:v>0.26226000000000005</c:v>
                </c:pt>
                <c:pt idx="173">
                  <c:v>0.25851000000000002</c:v>
                </c:pt>
                <c:pt idx="174">
                  <c:v>0.24726000000000392</c:v>
                </c:pt>
                <c:pt idx="175">
                  <c:v>0.24687000000000001</c:v>
                </c:pt>
                <c:pt idx="176">
                  <c:v>0.23971000000000384</c:v>
                </c:pt>
                <c:pt idx="177">
                  <c:v>0.23319000000000001</c:v>
                </c:pt>
                <c:pt idx="178">
                  <c:v>0.22968</c:v>
                </c:pt>
                <c:pt idx="179">
                  <c:v>0.22023999999999999</c:v>
                </c:pt>
                <c:pt idx="180">
                  <c:v>0.21767</c:v>
                </c:pt>
                <c:pt idx="181">
                  <c:v>0.21536000000000041</c:v>
                </c:pt>
                <c:pt idx="182">
                  <c:v>0.20563999999999999</c:v>
                </c:pt>
                <c:pt idx="183">
                  <c:v>0.20280999999999999</c:v>
                </c:pt>
                <c:pt idx="184">
                  <c:v>0.19799000000000044</c:v>
                </c:pt>
                <c:pt idx="185">
                  <c:v>0.19288</c:v>
                </c:pt>
                <c:pt idx="186">
                  <c:v>0.18575000000000041</c:v>
                </c:pt>
                <c:pt idx="187">
                  <c:v>0.18028000000000041</c:v>
                </c:pt>
                <c:pt idx="188">
                  <c:v>0.17865</c:v>
                </c:pt>
                <c:pt idx="189">
                  <c:v>0.17222000000000001</c:v>
                </c:pt>
                <c:pt idx="190">
                  <c:v>0.16853000000000001</c:v>
                </c:pt>
                <c:pt idx="191">
                  <c:v>0.16173999999999999</c:v>
                </c:pt>
                <c:pt idx="192">
                  <c:v>0.15924000000000532</c:v>
                </c:pt>
                <c:pt idx="193">
                  <c:v>0.15597000000000041</c:v>
                </c:pt>
                <c:pt idx="194">
                  <c:v>0.15035999999999999</c:v>
                </c:pt>
                <c:pt idx="195">
                  <c:v>0.14476000000000044</c:v>
                </c:pt>
                <c:pt idx="196">
                  <c:v>0.14251000000000041</c:v>
                </c:pt>
                <c:pt idx="197">
                  <c:v>0.13863</c:v>
                </c:pt>
                <c:pt idx="198">
                  <c:v>0.13885</c:v>
                </c:pt>
                <c:pt idx="199">
                  <c:v>0.13089999999999999</c:v>
                </c:pt>
                <c:pt idx="200">
                  <c:v>0.13064000000000001</c:v>
                </c:pt>
                <c:pt idx="201">
                  <c:v>0.12661</c:v>
                </c:pt>
                <c:pt idx="202">
                  <c:v>0.12171000000000012</c:v>
                </c:pt>
                <c:pt idx="203">
                  <c:v>0.12107999999999998</c:v>
                </c:pt>
                <c:pt idx="204">
                  <c:v>0.11697</c:v>
                </c:pt>
                <c:pt idx="205">
                  <c:v>0.11382</c:v>
                </c:pt>
                <c:pt idx="206">
                  <c:v>0.10987000000000002</c:v>
                </c:pt>
                <c:pt idx="207">
                  <c:v>0.10978000000000022</c:v>
                </c:pt>
                <c:pt idx="208">
                  <c:v>0.10667000000000022</c:v>
                </c:pt>
                <c:pt idx="209">
                  <c:v>0.10384</c:v>
                </c:pt>
                <c:pt idx="210">
                  <c:v>9.8580000000000223E-2</c:v>
                </c:pt>
                <c:pt idx="211">
                  <c:v>9.7250000000000003E-2</c:v>
                </c:pt>
                <c:pt idx="212">
                  <c:v>9.5840000000000022E-2</c:v>
                </c:pt>
                <c:pt idx="213">
                  <c:v>9.3740000000000046E-2</c:v>
                </c:pt>
                <c:pt idx="214">
                  <c:v>9.0770000000000003E-2</c:v>
                </c:pt>
                <c:pt idx="215">
                  <c:v>8.7389999999999995E-2</c:v>
                </c:pt>
                <c:pt idx="216">
                  <c:v>8.8300000000000045E-2</c:v>
                </c:pt>
                <c:pt idx="217">
                  <c:v>8.5030000000000022E-2</c:v>
                </c:pt>
                <c:pt idx="218">
                  <c:v>8.0920000000000047E-2</c:v>
                </c:pt>
                <c:pt idx="219">
                  <c:v>8.1810000000000022E-2</c:v>
                </c:pt>
                <c:pt idx="220">
                  <c:v>7.6179999999999998E-2</c:v>
                </c:pt>
                <c:pt idx="221">
                  <c:v>7.7609999999999998E-2</c:v>
                </c:pt>
                <c:pt idx="222">
                  <c:v>7.4140000000000011E-2</c:v>
                </c:pt>
                <c:pt idx="223">
                  <c:v>7.2289999999999993E-2</c:v>
                </c:pt>
                <c:pt idx="224">
                  <c:v>7.2859999999999994E-2</c:v>
                </c:pt>
                <c:pt idx="225">
                  <c:v>6.8949999999999997E-2</c:v>
                </c:pt>
                <c:pt idx="226">
                  <c:v>6.6210000000000005E-2</c:v>
                </c:pt>
                <c:pt idx="227">
                  <c:v>6.5640000000000004E-2</c:v>
                </c:pt>
                <c:pt idx="228">
                  <c:v>6.3589999999999994E-2</c:v>
                </c:pt>
                <c:pt idx="229">
                  <c:v>6.1559999999999997E-2</c:v>
                </c:pt>
                <c:pt idx="230">
                  <c:v>5.8779999999999999E-2</c:v>
                </c:pt>
                <c:pt idx="231">
                  <c:v>5.6989999999999999E-2</c:v>
                </c:pt>
                <c:pt idx="232">
                  <c:v>5.5710000000000134E-2</c:v>
                </c:pt>
                <c:pt idx="233">
                  <c:v>5.2340000000000012E-2</c:v>
                </c:pt>
                <c:pt idx="234">
                  <c:v>5.3129999999999997E-2</c:v>
                </c:pt>
                <c:pt idx="235">
                  <c:v>5.0639999999999998E-2</c:v>
                </c:pt>
                <c:pt idx="236">
                  <c:v>4.9250000000000002E-2</c:v>
                </c:pt>
                <c:pt idx="237">
                  <c:v>5.0689999999999999E-2</c:v>
                </c:pt>
                <c:pt idx="238">
                  <c:v>4.6410000000000014E-2</c:v>
                </c:pt>
                <c:pt idx="239">
                  <c:v>4.8349999999999997E-2</c:v>
                </c:pt>
                <c:pt idx="240">
                  <c:v>4.5289999999999997E-2</c:v>
                </c:pt>
                <c:pt idx="241">
                  <c:v>4.6929999999999986E-2</c:v>
                </c:pt>
                <c:pt idx="242">
                  <c:v>4.2370000000000012E-2</c:v>
                </c:pt>
                <c:pt idx="243">
                  <c:v>4.0790000000000132E-2</c:v>
                </c:pt>
                <c:pt idx="244">
                  <c:v>4.3969999999999995E-2</c:v>
                </c:pt>
                <c:pt idx="245">
                  <c:v>3.952E-2</c:v>
                </c:pt>
                <c:pt idx="246">
                  <c:v>4.0120000000000003E-2</c:v>
                </c:pt>
                <c:pt idx="247">
                  <c:v>4.0189999999999997E-2</c:v>
                </c:pt>
                <c:pt idx="248">
                  <c:v>3.7130000000000052E-2</c:v>
                </c:pt>
                <c:pt idx="249">
                  <c:v>3.841E-2</c:v>
                </c:pt>
                <c:pt idx="250">
                  <c:v>3.901000000000001E-2</c:v>
                </c:pt>
                <c:pt idx="251">
                  <c:v>3.7600000000000612E-2</c:v>
                </c:pt>
                <c:pt idx="252">
                  <c:v>3.3660000000000002E-2</c:v>
                </c:pt>
                <c:pt idx="253">
                  <c:v>3.4080000000000006E-2</c:v>
                </c:pt>
                <c:pt idx="254">
                  <c:v>3.4790000000000001E-2</c:v>
                </c:pt>
                <c:pt idx="255">
                  <c:v>3.381E-2</c:v>
                </c:pt>
                <c:pt idx="256">
                  <c:v>3.533E-2</c:v>
                </c:pt>
                <c:pt idx="257">
                  <c:v>3.2340000000000001E-2</c:v>
                </c:pt>
                <c:pt idx="258">
                  <c:v>3.0790000000000001E-2</c:v>
                </c:pt>
                <c:pt idx="259">
                  <c:v>3.0450000000000001E-2</c:v>
                </c:pt>
                <c:pt idx="260">
                  <c:v>2.7700000000000002E-2</c:v>
                </c:pt>
                <c:pt idx="261">
                  <c:v>2.8139999999999998E-2</c:v>
                </c:pt>
                <c:pt idx="262">
                  <c:v>2.7310000000000001E-2</c:v>
                </c:pt>
                <c:pt idx="263">
                  <c:v>2.8149999999999998E-2</c:v>
                </c:pt>
                <c:pt idx="264">
                  <c:v>2.7060000000000011E-2</c:v>
                </c:pt>
                <c:pt idx="265">
                  <c:v>2.581000000000001E-2</c:v>
                </c:pt>
                <c:pt idx="266">
                  <c:v>2.5820000000000006E-2</c:v>
                </c:pt>
                <c:pt idx="267">
                  <c:v>2.7080000000000416E-2</c:v>
                </c:pt>
                <c:pt idx="268">
                  <c:v>2.5770000000000001E-2</c:v>
                </c:pt>
                <c:pt idx="269">
                  <c:v>2.5900000000000006E-2</c:v>
                </c:pt>
                <c:pt idx="270">
                  <c:v>2.3619999999999999E-2</c:v>
                </c:pt>
                <c:pt idx="271">
                  <c:v>2.4070000000000012E-2</c:v>
                </c:pt>
                <c:pt idx="272">
                  <c:v>2.2240000000000096E-2</c:v>
                </c:pt>
                <c:pt idx="273">
                  <c:v>2.196E-2</c:v>
                </c:pt>
                <c:pt idx="274">
                  <c:v>2.2630000000000788E-2</c:v>
                </c:pt>
                <c:pt idx="275">
                  <c:v>2.3059999999999997E-2</c:v>
                </c:pt>
                <c:pt idx="276">
                  <c:v>2.3319999999999997E-2</c:v>
                </c:pt>
                <c:pt idx="277">
                  <c:v>2.197000000000001E-2</c:v>
                </c:pt>
                <c:pt idx="278">
                  <c:v>2.0789999999999999E-2</c:v>
                </c:pt>
                <c:pt idx="279">
                  <c:v>2.0989999999999998E-2</c:v>
                </c:pt>
                <c:pt idx="280">
                  <c:v>2.1470000000000256E-2</c:v>
                </c:pt>
                <c:pt idx="281">
                  <c:v>2.1990000000000006E-2</c:v>
                </c:pt>
                <c:pt idx="282">
                  <c:v>1.9050000000000001E-2</c:v>
                </c:pt>
                <c:pt idx="283">
                  <c:v>1.9990000000000424E-2</c:v>
                </c:pt>
                <c:pt idx="284">
                  <c:v>2.0240000000000001E-2</c:v>
                </c:pt>
                <c:pt idx="285">
                  <c:v>1.9710000000000161E-2</c:v>
                </c:pt>
                <c:pt idx="286">
                  <c:v>1.9510000000000041E-2</c:v>
                </c:pt>
                <c:pt idx="287">
                  <c:v>2.0490000000000001E-2</c:v>
                </c:pt>
                <c:pt idx="288">
                  <c:v>1.5949999999999999E-2</c:v>
                </c:pt>
                <c:pt idx="289">
                  <c:v>1.9470000000000001E-2</c:v>
                </c:pt>
                <c:pt idx="290">
                  <c:v>1.9140000000000431E-2</c:v>
                </c:pt>
                <c:pt idx="291">
                  <c:v>1.7330000000000002E-2</c:v>
                </c:pt>
                <c:pt idx="292">
                  <c:v>1.9130000000000001E-2</c:v>
                </c:pt>
                <c:pt idx="293">
                  <c:v>1.6049999999999998E-2</c:v>
                </c:pt>
                <c:pt idx="294">
                  <c:v>1.8089999999999998E-2</c:v>
                </c:pt>
                <c:pt idx="295">
                  <c:v>1.6660000000000261E-2</c:v>
                </c:pt>
                <c:pt idx="296">
                  <c:v>1.6279999999999999E-2</c:v>
                </c:pt>
                <c:pt idx="297">
                  <c:v>1.8489999999999999E-2</c:v>
                </c:pt>
                <c:pt idx="298">
                  <c:v>1.7270000000000001E-2</c:v>
                </c:pt>
                <c:pt idx="299">
                  <c:v>1.5590000000000001E-2</c:v>
                </c:pt>
                <c:pt idx="300">
                  <c:v>1.8679999999999999E-2</c:v>
                </c:pt>
                <c:pt idx="301">
                  <c:v>1.7250000000000001E-2</c:v>
                </c:pt>
                <c:pt idx="302">
                  <c:v>1.8489999999999999E-2</c:v>
                </c:pt>
                <c:pt idx="303">
                  <c:v>1.6400000000000001E-2</c:v>
                </c:pt>
                <c:pt idx="304">
                  <c:v>1.5410000000000005E-2</c:v>
                </c:pt>
                <c:pt idx="305">
                  <c:v>1.5169999999999998E-2</c:v>
                </c:pt>
                <c:pt idx="306">
                  <c:v>1.6619999999999999E-2</c:v>
                </c:pt>
                <c:pt idx="307">
                  <c:v>1.7590000000000001E-2</c:v>
                </c:pt>
                <c:pt idx="308">
                  <c:v>1.7090000000000001E-2</c:v>
                </c:pt>
                <c:pt idx="309">
                  <c:v>1.7600000000000001E-2</c:v>
                </c:pt>
                <c:pt idx="310">
                  <c:v>1.7069999999999998E-2</c:v>
                </c:pt>
                <c:pt idx="311">
                  <c:v>1.8859999999999998E-2</c:v>
                </c:pt>
                <c:pt idx="312">
                  <c:v>1.753E-2</c:v>
                </c:pt>
                <c:pt idx="313">
                  <c:v>1.6340000000000163E-2</c:v>
                </c:pt>
                <c:pt idx="314">
                  <c:v>1.736E-2</c:v>
                </c:pt>
                <c:pt idx="315">
                  <c:v>1.8730000000000007E-2</c:v>
                </c:pt>
                <c:pt idx="316">
                  <c:v>1.9210000000000001E-2</c:v>
                </c:pt>
                <c:pt idx="317">
                  <c:v>1.5980000000000001E-2</c:v>
                </c:pt>
                <c:pt idx="318">
                  <c:v>1.6840000000000431E-2</c:v>
                </c:pt>
                <c:pt idx="319">
                  <c:v>1.6029999999999999E-2</c:v>
                </c:pt>
                <c:pt idx="320">
                  <c:v>1.6899999999999998E-2</c:v>
                </c:pt>
                <c:pt idx="321">
                  <c:v>1.5380000000000001E-2</c:v>
                </c:pt>
                <c:pt idx="322">
                  <c:v>2.0910000000000002E-2</c:v>
                </c:pt>
                <c:pt idx="323">
                  <c:v>1.7409999999999998E-2</c:v>
                </c:pt>
                <c:pt idx="324">
                  <c:v>1.96600000000005E-2</c:v>
                </c:pt>
                <c:pt idx="325">
                  <c:v>1.7999999999999999E-2</c:v>
                </c:pt>
                <c:pt idx="326">
                  <c:v>1.7600000000000001E-2</c:v>
                </c:pt>
                <c:pt idx="327">
                  <c:v>1.8900000000000416E-2</c:v>
                </c:pt>
                <c:pt idx="328">
                  <c:v>1.6270000000000003E-2</c:v>
                </c:pt>
                <c:pt idx="329">
                  <c:v>1.7850000000000001E-2</c:v>
                </c:pt>
                <c:pt idx="330">
                  <c:v>1.9480000000000476E-2</c:v>
                </c:pt>
                <c:pt idx="331">
                  <c:v>2.2030000000000292E-2</c:v>
                </c:pt>
                <c:pt idx="332">
                  <c:v>1.8169999999999999E-2</c:v>
                </c:pt>
                <c:pt idx="333">
                  <c:v>1.8960000000000421E-2</c:v>
                </c:pt>
                <c:pt idx="334">
                  <c:v>1.8839999999999999E-2</c:v>
                </c:pt>
                <c:pt idx="335">
                  <c:v>2.1360000000000001E-2</c:v>
                </c:pt>
                <c:pt idx="336">
                  <c:v>2.2010000000000002E-2</c:v>
                </c:pt>
                <c:pt idx="337">
                  <c:v>2.478E-2</c:v>
                </c:pt>
                <c:pt idx="338">
                  <c:v>1.8489999999999999E-2</c:v>
                </c:pt>
                <c:pt idx="339">
                  <c:v>1.7860000000000001E-2</c:v>
                </c:pt>
                <c:pt idx="340">
                  <c:v>1.702E-2</c:v>
                </c:pt>
              </c:numCache>
            </c:numRef>
          </c:yVal>
          <c:smooth val="1"/>
          <c:extLst xmlns:c16r2="http://schemas.microsoft.com/office/drawing/2015/06/chart">
            <c:ext xmlns:c16="http://schemas.microsoft.com/office/drawing/2014/chart" uri="{C3380CC4-5D6E-409C-BE32-E72D297353CC}">
              <c16:uniqueId val="{00000001-AEDE-44C6-B0DD-7B1C4631FADA}"/>
            </c:ext>
          </c:extLst>
        </c:ser>
        <c:ser>
          <c:idx val="2"/>
          <c:order val="2"/>
          <c:tx>
            <c:v>DCM(二氯甲烷)</c:v>
          </c:tx>
          <c:marker>
            <c:symbol val="none"/>
          </c:marker>
          <c:xVal>
            <c:numRef>
              <c:f>工作表1!$E$2:$E$342</c:f>
              <c:numCache>
                <c:formatCode>General</c:formatCode>
                <c:ptCount val="341"/>
                <c:pt idx="0">
                  <c:v>400</c:v>
                </c:pt>
                <c:pt idx="1">
                  <c:v>401</c:v>
                </c:pt>
                <c:pt idx="2">
                  <c:v>402</c:v>
                </c:pt>
                <c:pt idx="3">
                  <c:v>403</c:v>
                </c:pt>
                <c:pt idx="4">
                  <c:v>404</c:v>
                </c:pt>
                <c:pt idx="5">
                  <c:v>405</c:v>
                </c:pt>
                <c:pt idx="6">
                  <c:v>406</c:v>
                </c:pt>
                <c:pt idx="7">
                  <c:v>407</c:v>
                </c:pt>
                <c:pt idx="8">
                  <c:v>408</c:v>
                </c:pt>
                <c:pt idx="9">
                  <c:v>409</c:v>
                </c:pt>
                <c:pt idx="10">
                  <c:v>410</c:v>
                </c:pt>
                <c:pt idx="11">
                  <c:v>411</c:v>
                </c:pt>
                <c:pt idx="12">
                  <c:v>412</c:v>
                </c:pt>
                <c:pt idx="13">
                  <c:v>413</c:v>
                </c:pt>
                <c:pt idx="14">
                  <c:v>414</c:v>
                </c:pt>
                <c:pt idx="15">
                  <c:v>415</c:v>
                </c:pt>
                <c:pt idx="16">
                  <c:v>416</c:v>
                </c:pt>
                <c:pt idx="17">
                  <c:v>417</c:v>
                </c:pt>
                <c:pt idx="18">
                  <c:v>418</c:v>
                </c:pt>
                <c:pt idx="19">
                  <c:v>419</c:v>
                </c:pt>
                <c:pt idx="20">
                  <c:v>420</c:v>
                </c:pt>
                <c:pt idx="21">
                  <c:v>421</c:v>
                </c:pt>
                <c:pt idx="22">
                  <c:v>422</c:v>
                </c:pt>
                <c:pt idx="23">
                  <c:v>423</c:v>
                </c:pt>
                <c:pt idx="24">
                  <c:v>424</c:v>
                </c:pt>
                <c:pt idx="25">
                  <c:v>425</c:v>
                </c:pt>
                <c:pt idx="26">
                  <c:v>426</c:v>
                </c:pt>
                <c:pt idx="27">
                  <c:v>427</c:v>
                </c:pt>
                <c:pt idx="28">
                  <c:v>428</c:v>
                </c:pt>
                <c:pt idx="29">
                  <c:v>429</c:v>
                </c:pt>
                <c:pt idx="30">
                  <c:v>430</c:v>
                </c:pt>
                <c:pt idx="31">
                  <c:v>431</c:v>
                </c:pt>
                <c:pt idx="32">
                  <c:v>432</c:v>
                </c:pt>
                <c:pt idx="33">
                  <c:v>433</c:v>
                </c:pt>
                <c:pt idx="34">
                  <c:v>434</c:v>
                </c:pt>
                <c:pt idx="35">
                  <c:v>435</c:v>
                </c:pt>
                <c:pt idx="36">
                  <c:v>436</c:v>
                </c:pt>
                <c:pt idx="37">
                  <c:v>437</c:v>
                </c:pt>
                <c:pt idx="38">
                  <c:v>438</c:v>
                </c:pt>
                <c:pt idx="39">
                  <c:v>439</c:v>
                </c:pt>
                <c:pt idx="40">
                  <c:v>440</c:v>
                </c:pt>
                <c:pt idx="41">
                  <c:v>441</c:v>
                </c:pt>
                <c:pt idx="42">
                  <c:v>442</c:v>
                </c:pt>
                <c:pt idx="43">
                  <c:v>443</c:v>
                </c:pt>
                <c:pt idx="44">
                  <c:v>444</c:v>
                </c:pt>
                <c:pt idx="45">
                  <c:v>445</c:v>
                </c:pt>
                <c:pt idx="46">
                  <c:v>446</c:v>
                </c:pt>
                <c:pt idx="47">
                  <c:v>447</c:v>
                </c:pt>
                <c:pt idx="48">
                  <c:v>448</c:v>
                </c:pt>
                <c:pt idx="49">
                  <c:v>449</c:v>
                </c:pt>
                <c:pt idx="50">
                  <c:v>450</c:v>
                </c:pt>
                <c:pt idx="51">
                  <c:v>451</c:v>
                </c:pt>
                <c:pt idx="52">
                  <c:v>452</c:v>
                </c:pt>
                <c:pt idx="53">
                  <c:v>453</c:v>
                </c:pt>
                <c:pt idx="54">
                  <c:v>454</c:v>
                </c:pt>
                <c:pt idx="55">
                  <c:v>455</c:v>
                </c:pt>
                <c:pt idx="56">
                  <c:v>456</c:v>
                </c:pt>
                <c:pt idx="57">
                  <c:v>457</c:v>
                </c:pt>
                <c:pt idx="58">
                  <c:v>458</c:v>
                </c:pt>
                <c:pt idx="59">
                  <c:v>459</c:v>
                </c:pt>
                <c:pt idx="60">
                  <c:v>460</c:v>
                </c:pt>
                <c:pt idx="61">
                  <c:v>461</c:v>
                </c:pt>
                <c:pt idx="62">
                  <c:v>462</c:v>
                </c:pt>
                <c:pt idx="63">
                  <c:v>463</c:v>
                </c:pt>
                <c:pt idx="64">
                  <c:v>464</c:v>
                </c:pt>
                <c:pt idx="65">
                  <c:v>465</c:v>
                </c:pt>
                <c:pt idx="66">
                  <c:v>466</c:v>
                </c:pt>
                <c:pt idx="67">
                  <c:v>467</c:v>
                </c:pt>
                <c:pt idx="68">
                  <c:v>468</c:v>
                </c:pt>
                <c:pt idx="69">
                  <c:v>469</c:v>
                </c:pt>
                <c:pt idx="70">
                  <c:v>470</c:v>
                </c:pt>
                <c:pt idx="71">
                  <c:v>471</c:v>
                </c:pt>
                <c:pt idx="72">
                  <c:v>472</c:v>
                </c:pt>
                <c:pt idx="73">
                  <c:v>473</c:v>
                </c:pt>
                <c:pt idx="74">
                  <c:v>474</c:v>
                </c:pt>
                <c:pt idx="75">
                  <c:v>475</c:v>
                </c:pt>
                <c:pt idx="76">
                  <c:v>476</c:v>
                </c:pt>
                <c:pt idx="77">
                  <c:v>477</c:v>
                </c:pt>
                <c:pt idx="78">
                  <c:v>478</c:v>
                </c:pt>
                <c:pt idx="79">
                  <c:v>479</c:v>
                </c:pt>
                <c:pt idx="80">
                  <c:v>480</c:v>
                </c:pt>
                <c:pt idx="81">
                  <c:v>481</c:v>
                </c:pt>
                <c:pt idx="82">
                  <c:v>482</c:v>
                </c:pt>
                <c:pt idx="83">
                  <c:v>483</c:v>
                </c:pt>
                <c:pt idx="84">
                  <c:v>484</c:v>
                </c:pt>
                <c:pt idx="85">
                  <c:v>485</c:v>
                </c:pt>
                <c:pt idx="86">
                  <c:v>486</c:v>
                </c:pt>
                <c:pt idx="87">
                  <c:v>487</c:v>
                </c:pt>
                <c:pt idx="88">
                  <c:v>488</c:v>
                </c:pt>
                <c:pt idx="89">
                  <c:v>489</c:v>
                </c:pt>
                <c:pt idx="90">
                  <c:v>490</c:v>
                </c:pt>
                <c:pt idx="91">
                  <c:v>491</c:v>
                </c:pt>
                <c:pt idx="92">
                  <c:v>492</c:v>
                </c:pt>
                <c:pt idx="93">
                  <c:v>493</c:v>
                </c:pt>
                <c:pt idx="94">
                  <c:v>494</c:v>
                </c:pt>
                <c:pt idx="95">
                  <c:v>495</c:v>
                </c:pt>
                <c:pt idx="96">
                  <c:v>496</c:v>
                </c:pt>
                <c:pt idx="97">
                  <c:v>497</c:v>
                </c:pt>
                <c:pt idx="98">
                  <c:v>498</c:v>
                </c:pt>
                <c:pt idx="99">
                  <c:v>499</c:v>
                </c:pt>
                <c:pt idx="100">
                  <c:v>500</c:v>
                </c:pt>
                <c:pt idx="101">
                  <c:v>501</c:v>
                </c:pt>
                <c:pt idx="102">
                  <c:v>502</c:v>
                </c:pt>
                <c:pt idx="103">
                  <c:v>503</c:v>
                </c:pt>
                <c:pt idx="104">
                  <c:v>504</c:v>
                </c:pt>
                <c:pt idx="105">
                  <c:v>505</c:v>
                </c:pt>
                <c:pt idx="106">
                  <c:v>506</c:v>
                </c:pt>
                <c:pt idx="107">
                  <c:v>507</c:v>
                </c:pt>
                <c:pt idx="108">
                  <c:v>508</c:v>
                </c:pt>
                <c:pt idx="109">
                  <c:v>509</c:v>
                </c:pt>
                <c:pt idx="110">
                  <c:v>510</c:v>
                </c:pt>
                <c:pt idx="111">
                  <c:v>511</c:v>
                </c:pt>
                <c:pt idx="112">
                  <c:v>512</c:v>
                </c:pt>
                <c:pt idx="113">
                  <c:v>513</c:v>
                </c:pt>
                <c:pt idx="114">
                  <c:v>514</c:v>
                </c:pt>
                <c:pt idx="115">
                  <c:v>515</c:v>
                </c:pt>
                <c:pt idx="116">
                  <c:v>516</c:v>
                </c:pt>
                <c:pt idx="117">
                  <c:v>517</c:v>
                </c:pt>
                <c:pt idx="118">
                  <c:v>518</c:v>
                </c:pt>
                <c:pt idx="119">
                  <c:v>519</c:v>
                </c:pt>
                <c:pt idx="120">
                  <c:v>520</c:v>
                </c:pt>
                <c:pt idx="121">
                  <c:v>521</c:v>
                </c:pt>
                <c:pt idx="122">
                  <c:v>522</c:v>
                </c:pt>
                <c:pt idx="123">
                  <c:v>523</c:v>
                </c:pt>
                <c:pt idx="124">
                  <c:v>524</c:v>
                </c:pt>
                <c:pt idx="125">
                  <c:v>525</c:v>
                </c:pt>
                <c:pt idx="126">
                  <c:v>526</c:v>
                </c:pt>
                <c:pt idx="127">
                  <c:v>527</c:v>
                </c:pt>
                <c:pt idx="128">
                  <c:v>528</c:v>
                </c:pt>
                <c:pt idx="129">
                  <c:v>529</c:v>
                </c:pt>
                <c:pt idx="130">
                  <c:v>530</c:v>
                </c:pt>
                <c:pt idx="131">
                  <c:v>531</c:v>
                </c:pt>
                <c:pt idx="132">
                  <c:v>532</c:v>
                </c:pt>
                <c:pt idx="133">
                  <c:v>533</c:v>
                </c:pt>
                <c:pt idx="134">
                  <c:v>534</c:v>
                </c:pt>
                <c:pt idx="135">
                  <c:v>535</c:v>
                </c:pt>
                <c:pt idx="136">
                  <c:v>536</c:v>
                </c:pt>
                <c:pt idx="137">
                  <c:v>537</c:v>
                </c:pt>
                <c:pt idx="138">
                  <c:v>538</c:v>
                </c:pt>
                <c:pt idx="139">
                  <c:v>539</c:v>
                </c:pt>
                <c:pt idx="140">
                  <c:v>540</c:v>
                </c:pt>
                <c:pt idx="141">
                  <c:v>541</c:v>
                </c:pt>
                <c:pt idx="142">
                  <c:v>542</c:v>
                </c:pt>
                <c:pt idx="143">
                  <c:v>543</c:v>
                </c:pt>
                <c:pt idx="144">
                  <c:v>544</c:v>
                </c:pt>
                <c:pt idx="145">
                  <c:v>545</c:v>
                </c:pt>
                <c:pt idx="146">
                  <c:v>546</c:v>
                </c:pt>
                <c:pt idx="147">
                  <c:v>547</c:v>
                </c:pt>
                <c:pt idx="148">
                  <c:v>548</c:v>
                </c:pt>
                <c:pt idx="149">
                  <c:v>549</c:v>
                </c:pt>
                <c:pt idx="150">
                  <c:v>550</c:v>
                </c:pt>
                <c:pt idx="151">
                  <c:v>551</c:v>
                </c:pt>
                <c:pt idx="152">
                  <c:v>552</c:v>
                </c:pt>
                <c:pt idx="153">
                  <c:v>553</c:v>
                </c:pt>
                <c:pt idx="154">
                  <c:v>554</c:v>
                </c:pt>
                <c:pt idx="155">
                  <c:v>555</c:v>
                </c:pt>
                <c:pt idx="156">
                  <c:v>556</c:v>
                </c:pt>
                <c:pt idx="157">
                  <c:v>557</c:v>
                </c:pt>
                <c:pt idx="158">
                  <c:v>558</c:v>
                </c:pt>
                <c:pt idx="159">
                  <c:v>559</c:v>
                </c:pt>
                <c:pt idx="160">
                  <c:v>560</c:v>
                </c:pt>
                <c:pt idx="161">
                  <c:v>561</c:v>
                </c:pt>
                <c:pt idx="162">
                  <c:v>562</c:v>
                </c:pt>
                <c:pt idx="163">
                  <c:v>563</c:v>
                </c:pt>
                <c:pt idx="164">
                  <c:v>564</c:v>
                </c:pt>
                <c:pt idx="165">
                  <c:v>565</c:v>
                </c:pt>
                <c:pt idx="166">
                  <c:v>566</c:v>
                </c:pt>
                <c:pt idx="167">
                  <c:v>567</c:v>
                </c:pt>
                <c:pt idx="168">
                  <c:v>568</c:v>
                </c:pt>
                <c:pt idx="169">
                  <c:v>569</c:v>
                </c:pt>
                <c:pt idx="170">
                  <c:v>570</c:v>
                </c:pt>
                <c:pt idx="171">
                  <c:v>571</c:v>
                </c:pt>
                <c:pt idx="172">
                  <c:v>572</c:v>
                </c:pt>
                <c:pt idx="173">
                  <c:v>573</c:v>
                </c:pt>
                <c:pt idx="174">
                  <c:v>574</c:v>
                </c:pt>
                <c:pt idx="175">
                  <c:v>575</c:v>
                </c:pt>
                <c:pt idx="176">
                  <c:v>576</c:v>
                </c:pt>
                <c:pt idx="177">
                  <c:v>577</c:v>
                </c:pt>
                <c:pt idx="178">
                  <c:v>578</c:v>
                </c:pt>
                <c:pt idx="179">
                  <c:v>579</c:v>
                </c:pt>
                <c:pt idx="180">
                  <c:v>580</c:v>
                </c:pt>
                <c:pt idx="181">
                  <c:v>581</c:v>
                </c:pt>
                <c:pt idx="182">
                  <c:v>582</c:v>
                </c:pt>
                <c:pt idx="183">
                  <c:v>583</c:v>
                </c:pt>
                <c:pt idx="184">
                  <c:v>584</c:v>
                </c:pt>
                <c:pt idx="185">
                  <c:v>585</c:v>
                </c:pt>
                <c:pt idx="186">
                  <c:v>586</c:v>
                </c:pt>
                <c:pt idx="187">
                  <c:v>587</c:v>
                </c:pt>
                <c:pt idx="188">
                  <c:v>588</c:v>
                </c:pt>
                <c:pt idx="189">
                  <c:v>589</c:v>
                </c:pt>
                <c:pt idx="190">
                  <c:v>590</c:v>
                </c:pt>
                <c:pt idx="191">
                  <c:v>591</c:v>
                </c:pt>
                <c:pt idx="192">
                  <c:v>592</c:v>
                </c:pt>
                <c:pt idx="193">
                  <c:v>593</c:v>
                </c:pt>
                <c:pt idx="194">
                  <c:v>594</c:v>
                </c:pt>
                <c:pt idx="195">
                  <c:v>595</c:v>
                </c:pt>
                <c:pt idx="196">
                  <c:v>596</c:v>
                </c:pt>
                <c:pt idx="197">
                  <c:v>597</c:v>
                </c:pt>
                <c:pt idx="198">
                  <c:v>598</c:v>
                </c:pt>
                <c:pt idx="199">
                  <c:v>599</c:v>
                </c:pt>
                <c:pt idx="200">
                  <c:v>600</c:v>
                </c:pt>
                <c:pt idx="201">
                  <c:v>601</c:v>
                </c:pt>
                <c:pt idx="202">
                  <c:v>602</c:v>
                </c:pt>
                <c:pt idx="203">
                  <c:v>603</c:v>
                </c:pt>
                <c:pt idx="204">
                  <c:v>604</c:v>
                </c:pt>
                <c:pt idx="205">
                  <c:v>605</c:v>
                </c:pt>
                <c:pt idx="206">
                  <c:v>606</c:v>
                </c:pt>
                <c:pt idx="207">
                  <c:v>607</c:v>
                </c:pt>
                <c:pt idx="208">
                  <c:v>608</c:v>
                </c:pt>
                <c:pt idx="209">
                  <c:v>609</c:v>
                </c:pt>
                <c:pt idx="210">
                  <c:v>610</c:v>
                </c:pt>
                <c:pt idx="211">
                  <c:v>611</c:v>
                </c:pt>
                <c:pt idx="212">
                  <c:v>612</c:v>
                </c:pt>
                <c:pt idx="213">
                  <c:v>613</c:v>
                </c:pt>
                <c:pt idx="214">
                  <c:v>614</c:v>
                </c:pt>
                <c:pt idx="215">
                  <c:v>615</c:v>
                </c:pt>
                <c:pt idx="216">
                  <c:v>616</c:v>
                </c:pt>
                <c:pt idx="217">
                  <c:v>617</c:v>
                </c:pt>
                <c:pt idx="218">
                  <c:v>618</c:v>
                </c:pt>
                <c:pt idx="219">
                  <c:v>619</c:v>
                </c:pt>
                <c:pt idx="220">
                  <c:v>620</c:v>
                </c:pt>
                <c:pt idx="221">
                  <c:v>621</c:v>
                </c:pt>
                <c:pt idx="222">
                  <c:v>622</c:v>
                </c:pt>
                <c:pt idx="223">
                  <c:v>623</c:v>
                </c:pt>
                <c:pt idx="224">
                  <c:v>624</c:v>
                </c:pt>
                <c:pt idx="225">
                  <c:v>625</c:v>
                </c:pt>
                <c:pt idx="226">
                  <c:v>626</c:v>
                </c:pt>
                <c:pt idx="227">
                  <c:v>627</c:v>
                </c:pt>
                <c:pt idx="228">
                  <c:v>628</c:v>
                </c:pt>
                <c:pt idx="229">
                  <c:v>629</c:v>
                </c:pt>
                <c:pt idx="230">
                  <c:v>630</c:v>
                </c:pt>
                <c:pt idx="231">
                  <c:v>631</c:v>
                </c:pt>
                <c:pt idx="232">
                  <c:v>632</c:v>
                </c:pt>
                <c:pt idx="233">
                  <c:v>633</c:v>
                </c:pt>
                <c:pt idx="234">
                  <c:v>634</c:v>
                </c:pt>
                <c:pt idx="235">
                  <c:v>635</c:v>
                </c:pt>
                <c:pt idx="236">
                  <c:v>636</c:v>
                </c:pt>
                <c:pt idx="237">
                  <c:v>637</c:v>
                </c:pt>
                <c:pt idx="238">
                  <c:v>638</c:v>
                </c:pt>
                <c:pt idx="239">
                  <c:v>639</c:v>
                </c:pt>
                <c:pt idx="240">
                  <c:v>640</c:v>
                </c:pt>
                <c:pt idx="241">
                  <c:v>641</c:v>
                </c:pt>
                <c:pt idx="242">
                  <c:v>642</c:v>
                </c:pt>
                <c:pt idx="243">
                  <c:v>643</c:v>
                </c:pt>
                <c:pt idx="244">
                  <c:v>644</c:v>
                </c:pt>
                <c:pt idx="245">
                  <c:v>645</c:v>
                </c:pt>
                <c:pt idx="246">
                  <c:v>646</c:v>
                </c:pt>
                <c:pt idx="247">
                  <c:v>647</c:v>
                </c:pt>
                <c:pt idx="248">
                  <c:v>648</c:v>
                </c:pt>
                <c:pt idx="249">
                  <c:v>649</c:v>
                </c:pt>
                <c:pt idx="250">
                  <c:v>650</c:v>
                </c:pt>
                <c:pt idx="251">
                  <c:v>651</c:v>
                </c:pt>
                <c:pt idx="252">
                  <c:v>652</c:v>
                </c:pt>
                <c:pt idx="253">
                  <c:v>653</c:v>
                </c:pt>
                <c:pt idx="254">
                  <c:v>654</c:v>
                </c:pt>
                <c:pt idx="255">
                  <c:v>655</c:v>
                </c:pt>
                <c:pt idx="256">
                  <c:v>656</c:v>
                </c:pt>
                <c:pt idx="257">
                  <c:v>657</c:v>
                </c:pt>
                <c:pt idx="258">
                  <c:v>658</c:v>
                </c:pt>
                <c:pt idx="259">
                  <c:v>659</c:v>
                </c:pt>
                <c:pt idx="260">
                  <c:v>660</c:v>
                </c:pt>
                <c:pt idx="261">
                  <c:v>661</c:v>
                </c:pt>
                <c:pt idx="262">
                  <c:v>662</c:v>
                </c:pt>
                <c:pt idx="263">
                  <c:v>663</c:v>
                </c:pt>
                <c:pt idx="264">
                  <c:v>664</c:v>
                </c:pt>
                <c:pt idx="265">
                  <c:v>665</c:v>
                </c:pt>
                <c:pt idx="266">
                  <c:v>666</c:v>
                </c:pt>
                <c:pt idx="267">
                  <c:v>667</c:v>
                </c:pt>
                <c:pt idx="268">
                  <c:v>668</c:v>
                </c:pt>
                <c:pt idx="269">
                  <c:v>669</c:v>
                </c:pt>
                <c:pt idx="270">
                  <c:v>670</c:v>
                </c:pt>
                <c:pt idx="271">
                  <c:v>671</c:v>
                </c:pt>
                <c:pt idx="272">
                  <c:v>672</c:v>
                </c:pt>
                <c:pt idx="273">
                  <c:v>673</c:v>
                </c:pt>
                <c:pt idx="274">
                  <c:v>674</c:v>
                </c:pt>
                <c:pt idx="275">
                  <c:v>675</c:v>
                </c:pt>
                <c:pt idx="276">
                  <c:v>676</c:v>
                </c:pt>
                <c:pt idx="277">
                  <c:v>677</c:v>
                </c:pt>
                <c:pt idx="278">
                  <c:v>678</c:v>
                </c:pt>
                <c:pt idx="279">
                  <c:v>679</c:v>
                </c:pt>
                <c:pt idx="280">
                  <c:v>680</c:v>
                </c:pt>
                <c:pt idx="281">
                  <c:v>681</c:v>
                </c:pt>
                <c:pt idx="282">
                  <c:v>682</c:v>
                </c:pt>
                <c:pt idx="283">
                  <c:v>683</c:v>
                </c:pt>
                <c:pt idx="284">
                  <c:v>684</c:v>
                </c:pt>
                <c:pt idx="285">
                  <c:v>685</c:v>
                </c:pt>
                <c:pt idx="286">
                  <c:v>686</c:v>
                </c:pt>
                <c:pt idx="287">
                  <c:v>687</c:v>
                </c:pt>
                <c:pt idx="288">
                  <c:v>688</c:v>
                </c:pt>
                <c:pt idx="289">
                  <c:v>689</c:v>
                </c:pt>
                <c:pt idx="290">
                  <c:v>690</c:v>
                </c:pt>
                <c:pt idx="291">
                  <c:v>691</c:v>
                </c:pt>
                <c:pt idx="292">
                  <c:v>692</c:v>
                </c:pt>
                <c:pt idx="293">
                  <c:v>693</c:v>
                </c:pt>
                <c:pt idx="294">
                  <c:v>694</c:v>
                </c:pt>
                <c:pt idx="295">
                  <c:v>695</c:v>
                </c:pt>
                <c:pt idx="296">
                  <c:v>696</c:v>
                </c:pt>
                <c:pt idx="297">
                  <c:v>697</c:v>
                </c:pt>
                <c:pt idx="298">
                  <c:v>698</c:v>
                </c:pt>
                <c:pt idx="299">
                  <c:v>699</c:v>
                </c:pt>
                <c:pt idx="300">
                  <c:v>700</c:v>
                </c:pt>
                <c:pt idx="301">
                  <c:v>701</c:v>
                </c:pt>
                <c:pt idx="302">
                  <c:v>702</c:v>
                </c:pt>
                <c:pt idx="303">
                  <c:v>703</c:v>
                </c:pt>
                <c:pt idx="304">
                  <c:v>704</c:v>
                </c:pt>
                <c:pt idx="305">
                  <c:v>705</c:v>
                </c:pt>
                <c:pt idx="306">
                  <c:v>706</c:v>
                </c:pt>
                <c:pt idx="307">
                  <c:v>707</c:v>
                </c:pt>
                <c:pt idx="308">
                  <c:v>708</c:v>
                </c:pt>
                <c:pt idx="309">
                  <c:v>709</c:v>
                </c:pt>
                <c:pt idx="310">
                  <c:v>710</c:v>
                </c:pt>
                <c:pt idx="311">
                  <c:v>711</c:v>
                </c:pt>
                <c:pt idx="312">
                  <c:v>712</c:v>
                </c:pt>
                <c:pt idx="313">
                  <c:v>713</c:v>
                </c:pt>
                <c:pt idx="314">
                  <c:v>714</c:v>
                </c:pt>
                <c:pt idx="315">
                  <c:v>715</c:v>
                </c:pt>
                <c:pt idx="316">
                  <c:v>716</c:v>
                </c:pt>
                <c:pt idx="317">
                  <c:v>717</c:v>
                </c:pt>
                <c:pt idx="318">
                  <c:v>718</c:v>
                </c:pt>
                <c:pt idx="319">
                  <c:v>719</c:v>
                </c:pt>
                <c:pt idx="320">
                  <c:v>720</c:v>
                </c:pt>
                <c:pt idx="321">
                  <c:v>721</c:v>
                </c:pt>
                <c:pt idx="322">
                  <c:v>722</c:v>
                </c:pt>
                <c:pt idx="323">
                  <c:v>723</c:v>
                </c:pt>
                <c:pt idx="324">
                  <c:v>724</c:v>
                </c:pt>
                <c:pt idx="325">
                  <c:v>725</c:v>
                </c:pt>
                <c:pt idx="326">
                  <c:v>726</c:v>
                </c:pt>
                <c:pt idx="327">
                  <c:v>727</c:v>
                </c:pt>
                <c:pt idx="328">
                  <c:v>728</c:v>
                </c:pt>
                <c:pt idx="329">
                  <c:v>729</c:v>
                </c:pt>
                <c:pt idx="330">
                  <c:v>730</c:v>
                </c:pt>
                <c:pt idx="331">
                  <c:v>731</c:v>
                </c:pt>
                <c:pt idx="332">
                  <c:v>732</c:v>
                </c:pt>
                <c:pt idx="333">
                  <c:v>733</c:v>
                </c:pt>
                <c:pt idx="334">
                  <c:v>734</c:v>
                </c:pt>
                <c:pt idx="335">
                  <c:v>735</c:v>
                </c:pt>
                <c:pt idx="336">
                  <c:v>736</c:v>
                </c:pt>
                <c:pt idx="337">
                  <c:v>737</c:v>
                </c:pt>
                <c:pt idx="338">
                  <c:v>738</c:v>
                </c:pt>
                <c:pt idx="339">
                  <c:v>739</c:v>
                </c:pt>
                <c:pt idx="340">
                  <c:v>740</c:v>
                </c:pt>
              </c:numCache>
            </c:numRef>
          </c:xVal>
          <c:yVal>
            <c:numRef>
              <c:f>工作表1!$F$2:$F$342</c:f>
              <c:numCache>
                <c:formatCode>General</c:formatCode>
                <c:ptCount val="341"/>
                <c:pt idx="0">
                  <c:v>3.2400000000000926E-3</c:v>
                </c:pt>
                <c:pt idx="1">
                  <c:v>3.3200000000000052E-3</c:v>
                </c:pt>
                <c:pt idx="2">
                  <c:v>3.4199999999999999E-3</c:v>
                </c:pt>
                <c:pt idx="3">
                  <c:v>3.180000000000089E-3</c:v>
                </c:pt>
                <c:pt idx="4">
                  <c:v>3.2300000000000492E-3</c:v>
                </c:pt>
                <c:pt idx="5">
                  <c:v>3.2300000000000492E-3</c:v>
                </c:pt>
                <c:pt idx="6">
                  <c:v>3.5900000000000012E-3</c:v>
                </c:pt>
                <c:pt idx="7">
                  <c:v>3.5600000000000792E-3</c:v>
                </c:pt>
                <c:pt idx="8">
                  <c:v>4.0600000000000002E-3</c:v>
                </c:pt>
                <c:pt idx="9">
                  <c:v>3.9199999999999999E-3</c:v>
                </c:pt>
                <c:pt idx="10">
                  <c:v>4.0100000000000014E-3</c:v>
                </c:pt>
                <c:pt idx="11">
                  <c:v>4.3600000000000002E-3</c:v>
                </c:pt>
                <c:pt idx="12">
                  <c:v>4.6800000000000001E-3</c:v>
                </c:pt>
                <c:pt idx="13">
                  <c:v>4.8000000000000004E-3</c:v>
                </c:pt>
                <c:pt idx="14">
                  <c:v>4.9300000000001756E-3</c:v>
                </c:pt>
                <c:pt idx="15">
                  <c:v>5.4100000000000033E-3</c:v>
                </c:pt>
                <c:pt idx="16">
                  <c:v>6.0800000000000133E-3</c:v>
                </c:pt>
                <c:pt idx="17">
                  <c:v>6.2500000000000134E-3</c:v>
                </c:pt>
                <c:pt idx="18">
                  <c:v>6.5200000000000024E-3</c:v>
                </c:pt>
                <c:pt idx="19">
                  <c:v>7.4400000000002077E-3</c:v>
                </c:pt>
                <c:pt idx="20">
                  <c:v>7.6900000000000024E-3</c:v>
                </c:pt>
                <c:pt idx="21">
                  <c:v>8.4000000000000047E-3</c:v>
                </c:pt>
                <c:pt idx="22">
                  <c:v>9.0800000000000047E-3</c:v>
                </c:pt>
                <c:pt idx="23">
                  <c:v>9.5500000000000567E-3</c:v>
                </c:pt>
                <c:pt idx="24">
                  <c:v>1.0480000000000001E-2</c:v>
                </c:pt>
                <c:pt idx="25">
                  <c:v>1.1840000000000364E-2</c:v>
                </c:pt>
                <c:pt idx="26">
                  <c:v>1.3180000000000061E-2</c:v>
                </c:pt>
                <c:pt idx="27">
                  <c:v>1.4019999999999654E-2</c:v>
                </c:pt>
                <c:pt idx="28">
                  <c:v>1.6799999999999999E-2</c:v>
                </c:pt>
                <c:pt idx="29">
                  <c:v>1.8429999999999998E-2</c:v>
                </c:pt>
                <c:pt idx="30">
                  <c:v>2.018E-2</c:v>
                </c:pt>
                <c:pt idx="31">
                  <c:v>2.2720000000000001E-2</c:v>
                </c:pt>
                <c:pt idx="32">
                  <c:v>2.6340000000000002E-2</c:v>
                </c:pt>
                <c:pt idx="33">
                  <c:v>2.937E-2</c:v>
                </c:pt>
                <c:pt idx="34">
                  <c:v>3.517E-2</c:v>
                </c:pt>
                <c:pt idx="35">
                  <c:v>4.0900000000000013E-2</c:v>
                </c:pt>
                <c:pt idx="36">
                  <c:v>4.8579999999999977E-2</c:v>
                </c:pt>
                <c:pt idx="37">
                  <c:v>5.7110000000000133E-2</c:v>
                </c:pt>
                <c:pt idx="38">
                  <c:v>6.7250000000000004E-2</c:v>
                </c:pt>
                <c:pt idx="39">
                  <c:v>7.9010000000000524E-2</c:v>
                </c:pt>
                <c:pt idx="40">
                  <c:v>9.3160000000000048E-2</c:v>
                </c:pt>
                <c:pt idx="41">
                  <c:v>0.10959000000000223</c:v>
                </c:pt>
                <c:pt idx="42">
                  <c:v>0.1298</c:v>
                </c:pt>
                <c:pt idx="43">
                  <c:v>0.15248000000000353</c:v>
                </c:pt>
                <c:pt idx="44">
                  <c:v>0.17852000000000001</c:v>
                </c:pt>
                <c:pt idx="45">
                  <c:v>0.20357</c:v>
                </c:pt>
                <c:pt idx="46">
                  <c:v>0.23700000000000004</c:v>
                </c:pt>
                <c:pt idx="47">
                  <c:v>0.27009</c:v>
                </c:pt>
                <c:pt idx="48">
                  <c:v>0.30182000000000975</c:v>
                </c:pt>
                <c:pt idx="49">
                  <c:v>0.34227000000000002</c:v>
                </c:pt>
                <c:pt idx="50">
                  <c:v>0.37519000000000002</c:v>
                </c:pt>
                <c:pt idx="51">
                  <c:v>0.41830000000000683</c:v>
                </c:pt>
                <c:pt idx="52">
                  <c:v>0.45686000000000032</c:v>
                </c:pt>
                <c:pt idx="53">
                  <c:v>0.50129000000000001</c:v>
                </c:pt>
                <c:pt idx="54">
                  <c:v>0.53966000000000003</c:v>
                </c:pt>
                <c:pt idx="55">
                  <c:v>0.57983000000000062</c:v>
                </c:pt>
                <c:pt idx="56">
                  <c:v>0.61924000000001456</c:v>
                </c:pt>
                <c:pt idx="57">
                  <c:v>0.6569900000000195</c:v>
                </c:pt>
                <c:pt idx="58">
                  <c:v>0.69438999999999951</c:v>
                </c:pt>
                <c:pt idx="59">
                  <c:v>0.72123999999999999</c:v>
                </c:pt>
                <c:pt idx="60">
                  <c:v>0.74881000000000064</c:v>
                </c:pt>
                <c:pt idx="61">
                  <c:v>0.77659000000001344</c:v>
                </c:pt>
                <c:pt idx="62">
                  <c:v>0.80615999999999999</c:v>
                </c:pt>
                <c:pt idx="63">
                  <c:v>0.83008999999999999</c:v>
                </c:pt>
                <c:pt idx="64">
                  <c:v>0.85493000000000063</c:v>
                </c:pt>
                <c:pt idx="65">
                  <c:v>0.87479000000001894</c:v>
                </c:pt>
                <c:pt idx="66">
                  <c:v>0.89215999999999951</c:v>
                </c:pt>
                <c:pt idx="67">
                  <c:v>0.91010999999999997</c:v>
                </c:pt>
                <c:pt idx="68">
                  <c:v>0.92523999999999951</c:v>
                </c:pt>
                <c:pt idx="69">
                  <c:v>0.93762000000001433</c:v>
                </c:pt>
                <c:pt idx="70">
                  <c:v>0.95286999999999999</c:v>
                </c:pt>
                <c:pt idx="71">
                  <c:v>0.96283000000000063</c:v>
                </c:pt>
                <c:pt idx="72">
                  <c:v>0.97001000000000004</c:v>
                </c:pt>
                <c:pt idx="73">
                  <c:v>0.97318000000000005</c:v>
                </c:pt>
                <c:pt idx="74">
                  <c:v>0.9795199999999995</c:v>
                </c:pt>
                <c:pt idx="75">
                  <c:v>0.99085999999999996</c:v>
                </c:pt>
                <c:pt idx="76">
                  <c:v>0.98680000000000001</c:v>
                </c:pt>
                <c:pt idx="77">
                  <c:v>0.98630999999999958</c:v>
                </c:pt>
                <c:pt idx="78">
                  <c:v>0.99251999999998397</c:v>
                </c:pt>
                <c:pt idx="79">
                  <c:v>0.98951999999998352</c:v>
                </c:pt>
                <c:pt idx="80">
                  <c:v>0.99067000000000005</c:v>
                </c:pt>
                <c:pt idx="81">
                  <c:v>0.99334999999999996</c:v>
                </c:pt>
                <c:pt idx="82">
                  <c:v>1</c:v>
                </c:pt>
                <c:pt idx="83">
                  <c:v>0.99792999999999998</c:v>
                </c:pt>
                <c:pt idx="84">
                  <c:v>0.99856999999998397</c:v>
                </c:pt>
                <c:pt idx="85">
                  <c:v>0.99790999999999996</c:v>
                </c:pt>
                <c:pt idx="86">
                  <c:v>0.99130999999999958</c:v>
                </c:pt>
                <c:pt idx="87">
                  <c:v>0.98609999999999998</c:v>
                </c:pt>
                <c:pt idx="88">
                  <c:v>0.97918000000000005</c:v>
                </c:pt>
                <c:pt idx="89">
                  <c:v>0.98094000000000003</c:v>
                </c:pt>
                <c:pt idx="90">
                  <c:v>0.97063000000000565</c:v>
                </c:pt>
                <c:pt idx="91">
                  <c:v>0.96675000000001265</c:v>
                </c:pt>
                <c:pt idx="92">
                  <c:v>0.95791999999999999</c:v>
                </c:pt>
                <c:pt idx="93">
                  <c:v>0.95443999999999996</c:v>
                </c:pt>
                <c:pt idx="94">
                  <c:v>0.94437000000000004</c:v>
                </c:pt>
                <c:pt idx="95">
                  <c:v>0.93565000000000065</c:v>
                </c:pt>
                <c:pt idx="96">
                  <c:v>0.92945</c:v>
                </c:pt>
                <c:pt idx="97">
                  <c:v>0.91022000000000003</c:v>
                </c:pt>
                <c:pt idx="98">
                  <c:v>0.90056999999998599</c:v>
                </c:pt>
                <c:pt idx="99">
                  <c:v>0.89095000000000002</c:v>
                </c:pt>
                <c:pt idx="100">
                  <c:v>0.88429999999999997</c:v>
                </c:pt>
                <c:pt idx="101">
                  <c:v>0.86913000000000062</c:v>
                </c:pt>
                <c:pt idx="102">
                  <c:v>0.86155000000000004</c:v>
                </c:pt>
                <c:pt idx="103">
                  <c:v>0.84802000000000965</c:v>
                </c:pt>
                <c:pt idx="104">
                  <c:v>0.84171000000000062</c:v>
                </c:pt>
                <c:pt idx="105">
                  <c:v>0.82791000000000003</c:v>
                </c:pt>
                <c:pt idx="106">
                  <c:v>0.81606999999999996</c:v>
                </c:pt>
                <c:pt idx="107">
                  <c:v>0.79730999999999996</c:v>
                </c:pt>
                <c:pt idx="108">
                  <c:v>0.78702000000000005</c:v>
                </c:pt>
                <c:pt idx="109">
                  <c:v>0.7676700000000195</c:v>
                </c:pt>
                <c:pt idx="110">
                  <c:v>0.75402000000001501</c:v>
                </c:pt>
                <c:pt idx="111">
                  <c:v>0.74143999999999999</c:v>
                </c:pt>
                <c:pt idx="112">
                  <c:v>0.72988000000000064</c:v>
                </c:pt>
                <c:pt idx="113">
                  <c:v>0.72111000000000003</c:v>
                </c:pt>
                <c:pt idx="114">
                  <c:v>0.70983000000000063</c:v>
                </c:pt>
                <c:pt idx="115">
                  <c:v>0.69465000000000265</c:v>
                </c:pt>
                <c:pt idx="116">
                  <c:v>0.68335999999999997</c:v>
                </c:pt>
                <c:pt idx="117">
                  <c:v>0.66775000000001872</c:v>
                </c:pt>
                <c:pt idx="118">
                  <c:v>0.65289000000002029</c:v>
                </c:pt>
                <c:pt idx="119">
                  <c:v>0.63978000000001456</c:v>
                </c:pt>
                <c:pt idx="120">
                  <c:v>0.62483000000001065</c:v>
                </c:pt>
                <c:pt idx="121">
                  <c:v>0.61268000000001344</c:v>
                </c:pt>
                <c:pt idx="122">
                  <c:v>0.59932999999999959</c:v>
                </c:pt>
                <c:pt idx="123">
                  <c:v>0.58630999999999756</c:v>
                </c:pt>
                <c:pt idx="124">
                  <c:v>0.57504999999999995</c:v>
                </c:pt>
                <c:pt idx="125">
                  <c:v>0.55606</c:v>
                </c:pt>
                <c:pt idx="126">
                  <c:v>0.54791000000000001</c:v>
                </c:pt>
                <c:pt idx="127">
                  <c:v>0.53913999999999951</c:v>
                </c:pt>
                <c:pt idx="128">
                  <c:v>0.52632999999999996</c:v>
                </c:pt>
                <c:pt idx="129">
                  <c:v>0.51344999999999996</c:v>
                </c:pt>
                <c:pt idx="130">
                  <c:v>0.50185999999999997</c:v>
                </c:pt>
                <c:pt idx="131">
                  <c:v>0.49064000000000002</c:v>
                </c:pt>
                <c:pt idx="132">
                  <c:v>0.48095000000000032</c:v>
                </c:pt>
                <c:pt idx="133">
                  <c:v>0.46992000000000672</c:v>
                </c:pt>
                <c:pt idx="134">
                  <c:v>0.45708000000000032</c:v>
                </c:pt>
                <c:pt idx="135">
                  <c:v>0.44478999999999996</c:v>
                </c:pt>
                <c:pt idx="136">
                  <c:v>0.43648000000000975</c:v>
                </c:pt>
                <c:pt idx="137">
                  <c:v>0.42602000000000734</c:v>
                </c:pt>
                <c:pt idx="138">
                  <c:v>0.41962000000000038</c:v>
                </c:pt>
                <c:pt idx="139">
                  <c:v>0.40548000000000711</c:v>
                </c:pt>
                <c:pt idx="140">
                  <c:v>0.39607000000000975</c:v>
                </c:pt>
                <c:pt idx="141">
                  <c:v>0.38679000000000002</c:v>
                </c:pt>
                <c:pt idx="142">
                  <c:v>0.37483000000000088</c:v>
                </c:pt>
                <c:pt idx="143">
                  <c:v>0.36438000000000992</c:v>
                </c:pt>
                <c:pt idx="144">
                  <c:v>0.35859000000000002</c:v>
                </c:pt>
                <c:pt idx="145">
                  <c:v>0.34813</c:v>
                </c:pt>
                <c:pt idx="146">
                  <c:v>0.34006000000000008</c:v>
                </c:pt>
                <c:pt idx="147">
                  <c:v>0.33334000000000846</c:v>
                </c:pt>
                <c:pt idx="148">
                  <c:v>0.32292000000001053</c:v>
                </c:pt>
                <c:pt idx="149">
                  <c:v>0.31463000000000002</c:v>
                </c:pt>
                <c:pt idx="150">
                  <c:v>0.30617000000000238</c:v>
                </c:pt>
                <c:pt idx="151">
                  <c:v>0.29564000000000001</c:v>
                </c:pt>
                <c:pt idx="152">
                  <c:v>0.29279000000000011</c:v>
                </c:pt>
                <c:pt idx="153">
                  <c:v>0.28389000000000031</c:v>
                </c:pt>
                <c:pt idx="154">
                  <c:v>0.27584000000000031</c:v>
                </c:pt>
                <c:pt idx="155">
                  <c:v>0.26927000000000001</c:v>
                </c:pt>
                <c:pt idx="156">
                  <c:v>0.25898000000000032</c:v>
                </c:pt>
                <c:pt idx="157">
                  <c:v>0.25362000000000001</c:v>
                </c:pt>
                <c:pt idx="158">
                  <c:v>0.24575000000000041</c:v>
                </c:pt>
                <c:pt idx="159">
                  <c:v>0.23980000000000001</c:v>
                </c:pt>
                <c:pt idx="160">
                  <c:v>0.23455999999999999</c:v>
                </c:pt>
                <c:pt idx="161">
                  <c:v>0.22916999999999998</c:v>
                </c:pt>
                <c:pt idx="162">
                  <c:v>0.22244000000000044</c:v>
                </c:pt>
                <c:pt idx="163">
                  <c:v>0.21594000000000532</c:v>
                </c:pt>
                <c:pt idx="164">
                  <c:v>0.21057999999999999</c:v>
                </c:pt>
                <c:pt idx="165">
                  <c:v>0.20693000000000294</c:v>
                </c:pt>
                <c:pt idx="166">
                  <c:v>0.2001</c:v>
                </c:pt>
                <c:pt idx="167">
                  <c:v>0.19269</c:v>
                </c:pt>
                <c:pt idx="168">
                  <c:v>0.18659000000000375</c:v>
                </c:pt>
                <c:pt idx="169">
                  <c:v>0.18222000000000024</c:v>
                </c:pt>
                <c:pt idx="170">
                  <c:v>0.17777000000000001</c:v>
                </c:pt>
                <c:pt idx="171">
                  <c:v>0.1721</c:v>
                </c:pt>
                <c:pt idx="172">
                  <c:v>0.16724000000000044</c:v>
                </c:pt>
                <c:pt idx="173">
                  <c:v>0.16209000000000001</c:v>
                </c:pt>
                <c:pt idx="174">
                  <c:v>0.15782000000000004</c:v>
                </c:pt>
                <c:pt idx="175">
                  <c:v>0.15267</c:v>
                </c:pt>
                <c:pt idx="176">
                  <c:v>0.14904000000000375</c:v>
                </c:pt>
                <c:pt idx="177">
                  <c:v>0.14362</c:v>
                </c:pt>
                <c:pt idx="178">
                  <c:v>0.13846000000000044</c:v>
                </c:pt>
                <c:pt idx="179">
                  <c:v>0.13680999999999999</c:v>
                </c:pt>
                <c:pt idx="180">
                  <c:v>0.13281999999999999</c:v>
                </c:pt>
                <c:pt idx="181">
                  <c:v>0.12975</c:v>
                </c:pt>
                <c:pt idx="182">
                  <c:v>0.12488</c:v>
                </c:pt>
                <c:pt idx="183">
                  <c:v>0.12342000000000022</c:v>
                </c:pt>
                <c:pt idx="184">
                  <c:v>0.11715</c:v>
                </c:pt>
                <c:pt idx="185">
                  <c:v>0.11537</c:v>
                </c:pt>
                <c:pt idx="186">
                  <c:v>0.11089</c:v>
                </c:pt>
                <c:pt idx="187">
                  <c:v>0.10990999999999998</c:v>
                </c:pt>
                <c:pt idx="188">
                  <c:v>0.10501000000000002</c:v>
                </c:pt>
                <c:pt idx="189">
                  <c:v>0.10258</c:v>
                </c:pt>
                <c:pt idx="190">
                  <c:v>9.937E-2</c:v>
                </c:pt>
                <c:pt idx="191">
                  <c:v>9.5730000000000065E-2</c:v>
                </c:pt>
                <c:pt idx="192">
                  <c:v>9.2660000000000006E-2</c:v>
                </c:pt>
                <c:pt idx="193">
                  <c:v>9.1990000000000002E-2</c:v>
                </c:pt>
                <c:pt idx="194">
                  <c:v>8.7479999999999988E-2</c:v>
                </c:pt>
                <c:pt idx="195">
                  <c:v>8.5360000000000005E-2</c:v>
                </c:pt>
                <c:pt idx="196">
                  <c:v>8.3040000000000044E-2</c:v>
                </c:pt>
                <c:pt idx="197">
                  <c:v>8.1500000000000045E-2</c:v>
                </c:pt>
                <c:pt idx="198">
                  <c:v>7.691000000000002E-2</c:v>
                </c:pt>
                <c:pt idx="199">
                  <c:v>7.6980000000000007E-2</c:v>
                </c:pt>
                <c:pt idx="200">
                  <c:v>7.5020000000000003E-2</c:v>
                </c:pt>
                <c:pt idx="201">
                  <c:v>7.1779999999999997E-2</c:v>
                </c:pt>
                <c:pt idx="202">
                  <c:v>6.9990000000000024E-2</c:v>
                </c:pt>
                <c:pt idx="203">
                  <c:v>6.9150000000000003E-2</c:v>
                </c:pt>
                <c:pt idx="204">
                  <c:v>6.7540000000000003E-2</c:v>
                </c:pt>
                <c:pt idx="205">
                  <c:v>6.4269999999999994E-2</c:v>
                </c:pt>
                <c:pt idx="206">
                  <c:v>6.412000000000001E-2</c:v>
                </c:pt>
                <c:pt idx="207">
                  <c:v>6.1960000000000001E-2</c:v>
                </c:pt>
                <c:pt idx="208">
                  <c:v>5.9100000000000014E-2</c:v>
                </c:pt>
                <c:pt idx="209">
                  <c:v>5.7300000000000434E-2</c:v>
                </c:pt>
                <c:pt idx="210">
                  <c:v>5.6660000000000002E-2</c:v>
                </c:pt>
                <c:pt idx="211">
                  <c:v>5.4100000000000023E-2</c:v>
                </c:pt>
                <c:pt idx="212">
                  <c:v>5.3629999999999976E-2</c:v>
                </c:pt>
                <c:pt idx="213">
                  <c:v>5.0939999999999999E-2</c:v>
                </c:pt>
                <c:pt idx="214">
                  <c:v>4.9430000000000134E-2</c:v>
                </c:pt>
                <c:pt idx="215">
                  <c:v>5.0800000000000012E-2</c:v>
                </c:pt>
                <c:pt idx="216">
                  <c:v>4.7860000000000034E-2</c:v>
                </c:pt>
                <c:pt idx="217">
                  <c:v>4.5810000000000024E-2</c:v>
                </c:pt>
                <c:pt idx="218">
                  <c:v>4.5420000000000002E-2</c:v>
                </c:pt>
                <c:pt idx="219">
                  <c:v>4.3679999999999976E-2</c:v>
                </c:pt>
                <c:pt idx="220">
                  <c:v>4.2570000000000004E-2</c:v>
                </c:pt>
                <c:pt idx="221">
                  <c:v>4.2009999999999999E-2</c:v>
                </c:pt>
                <c:pt idx="222">
                  <c:v>3.959E-2</c:v>
                </c:pt>
                <c:pt idx="223">
                  <c:v>3.8420000000000003E-2</c:v>
                </c:pt>
                <c:pt idx="224">
                  <c:v>3.6490000000000002E-2</c:v>
                </c:pt>
                <c:pt idx="225">
                  <c:v>3.6810000000000002E-2</c:v>
                </c:pt>
                <c:pt idx="226">
                  <c:v>3.5929999999999997E-2</c:v>
                </c:pt>
                <c:pt idx="227">
                  <c:v>3.4000000000000002E-2</c:v>
                </c:pt>
                <c:pt idx="228">
                  <c:v>3.4820000000000004E-2</c:v>
                </c:pt>
                <c:pt idx="229">
                  <c:v>3.2629999999999999E-2</c:v>
                </c:pt>
                <c:pt idx="230">
                  <c:v>3.1830000000000212E-2</c:v>
                </c:pt>
                <c:pt idx="231">
                  <c:v>3.0270000000000012E-2</c:v>
                </c:pt>
                <c:pt idx="232">
                  <c:v>3.0610000000000002E-2</c:v>
                </c:pt>
                <c:pt idx="233">
                  <c:v>2.9690000000000001E-2</c:v>
                </c:pt>
                <c:pt idx="234">
                  <c:v>2.7750000000000011E-2</c:v>
                </c:pt>
                <c:pt idx="235">
                  <c:v>2.7880000000000692E-2</c:v>
                </c:pt>
                <c:pt idx="236">
                  <c:v>2.8159999999999998E-2</c:v>
                </c:pt>
                <c:pt idx="237">
                  <c:v>2.7000000000000256E-2</c:v>
                </c:pt>
                <c:pt idx="238">
                  <c:v>2.5370000000000011E-2</c:v>
                </c:pt>
                <c:pt idx="239">
                  <c:v>2.5159999999999998E-2</c:v>
                </c:pt>
                <c:pt idx="240">
                  <c:v>2.427000000000001E-2</c:v>
                </c:pt>
                <c:pt idx="241">
                  <c:v>2.3949999999999999E-2</c:v>
                </c:pt>
                <c:pt idx="242">
                  <c:v>2.3199999999999988E-2</c:v>
                </c:pt>
                <c:pt idx="243">
                  <c:v>2.2290000000000011E-2</c:v>
                </c:pt>
                <c:pt idx="244">
                  <c:v>2.146E-2</c:v>
                </c:pt>
                <c:pt idx="245">
                  <c:v>2.1490000000000002E-2</c:v>
                </c:pt>
                <c:pt idx="246">
                  <c:v>2.0919999999999998E-2</c:v>
                </c:pt>
                <c:pt idx="247">
                  <c:v>1.9480000000000476E-2</c:v>
                </c:pt>
                <c:pt idx="248">
                  <c:v>1.9630000000000081E-2</c:v>
                </c:pt>
                <c:pt idx="249">
                  <c:v>1.9760000000000513E-2</c:v>
                </c:pt>
                <c:pt idx="250">
                  <c:v>2.0270000000000052E-2</c:v>
                </c:pt>
                <c:pt idx="251">
                  <c:v>1.8679999999999999E-2</c:v>
                </c:pt>
                <c:pt idx="252">
                  <c:v>1.9170000000000003E-2</c:v>
                </c:pt>
                <c:pt idx="253">
                  <c:v>1.7659999999999999E-2</c:v>
                </c:pt>
                <c:pt idx="254">
                  <c:v>1.8350000000000005E-2</c:v>
                </c:pt>
                <c:pt idx="255">
                  <c:v>1.7760000000000001E-2</c:v>
                </c:pt>
                <c:pt idx="256">
                  <c:v>1.7399999999999999E-2</c:v>
                </c:pt>
                <c:pt idx="257">
                  <c:v>1.6840000000000431E-2</c:v>
                </c:pt>
                <c:pt idx="258">
                  <c:v>1.601E-2</c:v>
                </c:pt>
                <c:pt idx="259">
                  <c:v>1.5820000000000063E-2</c:v>
                </c:pt>
                <c:pt idx="260">
                  <c:v>1.6190000000000003E-2</c:v>
                </c:pt>
                <c:pt idx="261">
                  <c:v>1.423E-2</c:v>
                </c:pt>
                <c:pt idx="262">
                  <c:v>1.485E-2</c:v>
                </c:pt>
                <c:pt idx="263">
                  <c:v>1.4149999999999998E-2</c:v>
                </c:pt>
                <c:pt idx="264">
                  <c:v>1.3970000000000003E-2</c:v>
                </c:pt>
                <c:pt idx="265">
                  <c:v>1.3590000000000001E-2</c:v>
                </c:pt>
                <c:pt idx="266">
                  <c:v>1.4720000000000007E-2</c:v>
                </c:pt>
                <c:pt idx="267">
                  <c:v>1.3720000000000329E-2</c:v>
                </c:pt>
                <c:pt idx="268">
                  <c:v>1.2529999999999998E-2</c:v>
                </c:pt>
                <c:pt idx="269">
                  <c:v>1.319E-2</c:v>
                </c:pt>
                <c:pt idx="270">
                  <c:v>1.1500000000000331E-2</c:v>
                </c:pt>
                <c:pt idx="271">
                  <c:v>1.2200000000000001E-2</c:v>
                </c:pt>
                <c:pt idx="272">
                  <c:v>1.2900000000000003E-2</c:v>
                </c:pt>
                <c:pt idx="273">
                  <c:v>1.1790000000000021E-2</c:v>
                </c:pt>
                <c:pt idx="274">
                  <c:v>1.1530000000000021E-2</c:v>
                </c:pt>
                <c:pt idx="275">
                  <c:v>1.0980000000000083E-2</c:v>
                </c:pt>
                <c:pt idx="276">
                  <c:v>1.1469999999999999E-2</c:v>
                </c:pt>
                <c:pt idx="277">
                  <c:v>1.089E-2</c:v>
                </c:pt>
                <c:pt idx="278">
                  <c:v>1.0380000000000021E-2</c:v>
                </c:pt>
                <c:pt idx="279">
                  <c:v>1.0980000000000083E-2</c:v>
                </c:pt>
                <c:pt idx="280">
                  <c:v>1.009E-2</c:v>
                </c:pt>
                <c:pt idx="281">
                  <c:v>9.8400000000000067E-3</c:v>
                </c:pt>
                <c:pt idx="282">
                  <c:v>1.069E-2</c:v>
                </c:pt>
                <c:pt idx="283">
                  <c:v>1.1780000000000358E-2</c:v>
                </c:pt>
                <c:pt idx="284">
                  <c:v>9.4900000000000227E-3</c:v>
                </c:pt>
                <c:pt idx="285">
                  <c:v>1.0610000000000001E-2</c:v>
                </c:pt>
                <c:pt idx="286">
                  <c:v>1.081E-2</c:v>
                </c:pt>
                <c:pt idx="287">
                  <c:v>9.9400000000000027E-3</c:v>
                </c:pt>
                <c:pt idx="288">
                  <c:v>8.8600000000001247E-3</c:v>
                </c:pt>
                <c:pt idx="289">
                  <c:v>8.9600000000001068E-3</c:v>
                </c:pt>
                <c:pt idx="290">
                  <c:v>8.7700000000000208E-3</c:v>
                </c:pt>
                <c:pt idx="291">
                  <c:v>9.6800000000000028E-3</c:v>
                </c:pt>
                <c:pt idx="292">
                  <c:v>9.6200000000000001E-3</c:v>
                </c:pt>
                <c:pt idx="293">
                  <c:v>8.2500000000000247E-3</c:v>
                </c:pt>
                <c:pt idx="294">
                  <c:v>9.3000000000000548E-3</c:v>
                </c:pt>
                <c:pt idx="295">
                  <c:v>8.6400000000000001E-3</c:v>
                </c:pt>
                <c:pt idx="296">
                  <c:v>9.1800000000000007E-3</c:v>
                </c:pt>
                <c:pt idx="297">
                  <c:v>8.9400000000000208E-3</c:v>
                </c:pt>
                <c:pt idx="298">
                  <c:v>9.2800000000000001E-3</c:v>
                </c:pt>
                <c:pt idx="299">
                  <c:v>8.2700000000000048E-3</c:v>
                </c:pt>
                <c:pt idx="300">
                  <c:v>8.6600000000000028E-3</c:v>
                </c:pt>
                <c:pt idx="301">
                  <c:v>9.9400000000000027E-3</c:v>
                </c:pt>
                <c:pt idx="302">
                  <c:v>8.3300000000000006E-3</c:v>
                </c:pt>
                <c:pt idx="303">
                  <c:v>9.7400000000000004E-3</c:v>
                </c:pt>
                <c:pt idx="304">
                  <c:v>8.9500000000001228E-3</c:v>
                </c:pt>
                <c:pt idx="305">
                  <c:v>8.6900000000000067E-3</c:v>
                </c:pt>
                <c:pt idx="306">
                  <c:v>9.1100000000000226E-3</c:v>
                </c:pt>
                <c:pt idx="307">
                  <c:v>8.0100000000000067E-3</c:v>
                </c:pt>
                <c:pt idx="308">
                  <c:v>9.5400000000000068E-3</c:v>
                </c:pt>
                <c:pt idx="309">
                  <c:v>1.0290000000000001E-2</c:v>
                </c:pt>
                <c:pt idx="310">
                  <c:v>1.0100000000000001E-2</c:v>
                </c:pt>
                <c:pt idx="311">
                  <c:v>8.7200000000000003E-3</c:v>
                </c:pt>
                <c:pt idx="312">
                  <c:v>8.6000000000000208E-3</c:v>
                </c:pt>
                <c:pt idx="313">
                  <c:v>8.8100000000000227E-3</c:v>
                </c:pt>
                <c:pt idx="314">
                  <c:v>9.3000000000000548E-3</c:v>
                </c:pt>
                <c:pt idx="315">
                  <c:v>9.3400000000000028E-3</c:v>
                </c:pt>
                <c:pt idx="316">
                  <c:v>9.5700000000000247E-3</c:v>
                </c:pt>
                <c:pt idx="317">
                  <c:v>9.1400000000000006E-3</c:v>
                </c:pt>
                <c:pt idx="318">
                  <c:v>9.1800000000000007E-3</c:v>
                </c:pt>
                <c:pt idx="319">
                  <c:v>9.6300000000000066E-3</c:v>
                </c:pt>
                <c:pt idx="320">
                  <c:v>8.1800000000000067E-3</c:v>
                </c:pt>
                <c:pt idx="321">
                  <c:v>1.1509999999999999E-2</c:v>
                </c:pt>
                <c:pt idx="322">
                  <c:v>9.7600000000000048E-3</c:v>
                </c:pt>
                <c:pt idx="323">
                  <c:v>8.9700000000000248E-3</c:v>
                </c:pt>
                <c:pt idx="324">
                  <c:v>9.8200000000000266E-3</c:v>
                </c:pt>
                <c:pt idx="325">
                  <c:v>1.043E-2</c:v>
                </c:pt>
                <c:pt idx="326">
                  <c:v>1.0489999999999998E-2</c:v>
                </c:pt>
                <c:pt idx="327">
                  <c:v>1.0109999999999996E-2</c:v>
                </c:pt>
                <c:pt idx="328">
                  <c:v>1.0370000000000001E-2</c:v>
                </c:pt>
                <c:pt idx="329">
                  <c:v>1.081E-2</c:v>
                </c:pt>
                <c:pt idx="330">
                  <c:v>1.021E-2</c:v>
                </c:pt>
                <c:pt idx="331">
                  <c:v>1.123E-2</c:v>
                </c:pt>
                <c:pt idx="332">
                  <c:v>1.085E-2</c:v>
                </c:pt>
                <c:pt idx="333">
                  <c:v>1.1290000000000001E-2</c:v>
                </c:pt>
                <c:pt idx="334">
                  <c:v>9.6400000000000027E-3</c:v>
                </c:pt>
                <c:pt idx="335">
                  <c:v>1.1450000000000005E-2</c:v>
                </c:pt>
                <c:pt idx="336">
                  <c:v>1.2489999999999998E-2</c:v>
                </c:pt>
                <c:pt idx="337">
                  <c:v>1.1180000000000061E-2</c:v>
                </c:pt>
                <c:pt idx="338">
                  <c:v>1.069E-2</c:v>
                </c:pt>
                <c:pt idx="339">
                  <c:v>1.009E-2</c:v>
                </c:pt>
                <c:pt idx="340">
                  <c:v>1.1910000000000021E-2</c:v>
                </c:pt>
              </c:numCache>
            </c:numRef>
          </c:yVal>
          <c:smooth val="1"/>
          <c:extLst xmlns:c16r2="http://schemas.microsoft.com/office/drawing/2015/06/chart">
            <c:ext xmlns:c16="http://schemas.microsoft.com/office/drawing/2014/chart" uri="{C3380CC4-5D6E-409C-BE32-E72D297353CC}">
              <c16:uniqueId val="{00000002-AEDE-44C6-B0DD-7B1C4631FADA}"/>
            </c:ext>
          </c:extLst>
        </c:ser>
        <c:ser>
          <c:idx val="3"/>
          <c:order val="3"/>
          <c:tx>
            <c:v>Chlorobenzene(氯苯)</c:v>
          </c:tx>
          <c:marker>
            <c:symbol val="none"/>
          </c:marker>
          <c:xVal>
            <c:numRef>
              <c:f>工作表1!$G$2:$G$342</c:f>
              <c:numCache>
                <c:formatCode>General</c:formatCode>
                <c:ptCount val="341"/>
                <c:pt idx="0">
                  <c:v>400</c:v>
                </c:pt>
                <c:pt idx="1">
                  <c:v>401</c:v>
                </c:pt>
                <c:pt idx="2">
                  <c:v>402</c:v>
                </c:pt>
                <c:pt idx="3">
                  <c:v>403</c:v>
                </c:pt>
                <c:pt idx="4">
                  <c:v>404</c:v>
                </c:pt>
                <c:pt idx="5">
                  <c:v>405</c:v>
                </c:pt>
                <c:pt idx="6">
                  <c:v>406</c:v>
                </c:pt>
                <c:pt idx="7">
                  <c:v>407</c:v>
                </c:pt>
                <c:pt idx="8">
                  <c:v>408</c:v>
                </c:pt>
                <c:pt idx="9">
                  <c:v>409</c:v>
                </c:pt>
                <c:pt idx="10">
                  <c:v>410</c:v>
                </c:pt>
                <c:pt idx="11">
                  <c:v>411</c:v>
                </c:pt>
                <c:pt idx="12">
                  <c:v>412</c:v>
                </c:pt>
                <c:pt idx="13">
                  <c:v>413</c:v>
                </c:pt>
                <c:pt idx="14">
                  <c:v>414</c:v>
                </c:pt>
                <c:pt idx="15">
                  <c:v>415</c:v>
                </c:pt>
                <c:pt idx="16">
                  <c:v>416</c:v>
                </c:pt>
                <c:pt idx="17">
                  <c:v>417</c:v>
                </c:pt>
                <c:pt idx="18">
                  <c:v>418</c:v>
                </c:pt>
                <c:pt idx="19">
                  <c:v>419</c:v>
                </c:pt>
                <c:pt idx="20">
                  <c:v>420</c:v>
                </c:pt>
                <c:pt idx="21">
                  <c:v>421</c:v>
                </c:pt>
                <c:pt idx="22">
                  <c:v>422</c:v>
                </c:pt>
                <c:pt idx="23">
                  <c:v>423</c:v>
                </c:pt>
                <c:pt idx="24">
                  <c:v>424</c:v>
                </c:pt>
                <c:pt idx="25">
                  <c:v>425</c:v>
                </c:pt>
                <c:pt idx="26">
                  <c:v>426</c:v>
                </c:pt>
                <c:pt idx="27">
                  <c:v>427</c:v>
                </c:pt>
                <c:pt idx="28">
                  <c:v>428</c:v>
                </c:pt>
                <c:pt idx="29">
                  <c:v>429</c:v>
                </c:pt>
                <c:pt idx="30">
                  <c:v>430</c:v>
                </c:pt>
                <c:pt idx="31">
                  <c:v>431</c:v>
                </c:pt>
                <c:pt idx="32">
                  <c:v>432</c:v>
                </c:pt>
                <c:pt idx="33">
                  <c:v>433</c:v>
                </c:pt>
                <c:pt idx="34">
                  <c:v>434</c:v>
                </c:pt>
                <c:pt idx="35">
                  <c:v>435</c:v>
                </c:pt>
                <c:pt idx="36">
                  <c:v>436</c:v>
                </c:pt>
                <c:pt idx="37">
                  <c:v>437</c:v>
                </c:pt>
                <c:pt idx="38">
                  <c:v>438</c:v>
                </c:pt>
                <c:pt idx="39">
                  <c:v>439</c:v>
                </c:pt>
                <c:pt idx="40">
                  <c:v>440</c:v>
                </c:pt>
                <c:pt idx="41">
                  <c:v>441</c:v>
                </c:pt>
                <c:pt idx="42">
                  <c:v>442</c:v>
                </c:pt>
                <c:pt idx="43">
                  <c:v>443</c:v>
                </c:pt>
                <c:pt idx="44">
                  <c:v>444</c:v>
                </c:pt>
                <c:pt idx="45">
                  <c:v>445</c:v>
                </c:pt>
                <c:pt idx="46">
                  <c:v>446</c:v>
                </c:pt>
                <c:pt idx="47">
                  <c:v>447</c:v>
                </c:pt>
                <c:pt idx="48">
                  <c:v>448</c:v>
                </c:pt>
                <c:pt idx="49">
                  <c:v>449</c:v>
                </c:pt>
                <c:pt idx="50">
                  <c:v>450</c:v>
                </c:pt>
                <c:pt idx="51">
                  <c:v>451</c:v>
                </c:pt>
                <c:pt idx="52">
                  <c:v>452</c:v>
                </c:pt>
                <c:pt idx="53">
                  <c:v>453</c:v>
                </c:pt>
                <c:pt idx="54">
                  <c:v>454</c:v>
                </c:pt>
                <c:pt idx="55">
                  <c:v>455</c:v>
                </c:pt>
                <c:pt idx="56">
                  <c:v>456</c:v>
                </c:pt>
                <c:pt idx="57">
                  <c:v>457</c:v>
                </c:pt>
                <c:pt idx="58">
                  <c:v>458</c:v>
                </c:pt>
                <c:pt idx="59">
                  <c:v>459</c:v>
                </c:pt>
                <c:pt idx="60">
                  <c:v>460</c:v>
                </c:pt>
                <c:pt idx="61">
                  <c:v>461</c:v>
                </c:pt>
                <c:pt idx="62">
                  <c:v>462</c:v>
                </c:pt>
                <c:pt idx="63">
                  <c:v>463</c:v>
                </c:pt>
                <c:pt idx="64">
                  <c:v>464</c:v>
                </c:pt>
                <c:pt idx="65">
                  <c:v>465</c:v>
                </c:pt>
                <c:pt idx="66">
                  <c:v>466</c:v>
                </c:pt>
                <c:pt idx="67">
                  <c:v>467</c:v>
                </c:pt>
                <c:pt idx="68">
                  <c:v>468</c:v>
                </c:pt>
                <c:pt idx="69">
                  <c:v>469</c:v>
                </c:pt>
                <c:pt idx="70">
                  <c:v>470</c:v>
                </c:pt>
                <c:pt idx="71">
                  <c:v>471</c:v>
                </c:pt>
                <c:pt idx="72">
                  <c:v>472</c:v>
                </c:pt>
                <c:pt idx="73">
                  <c:v>473</c:v>
                </c:pt>
                <c:pt idx="74">
                  <c:v>474</c:v>
                </c:pt>
                <c:pt idx="75">
                  <c:v>475</c:v>
                </c:pt>
                <c:pt idx="76">
                  <c:v>476</c:v>
                </c:pt>
                <c:pt idx="77">
                  <c:v>477</c:v>
                </c:pt>
                <c:pt idx="78">
                  <c:v>478</c:v>
                </c:pt>
                <c:pt idx="79">
                  <c:v>479</c:v>
                </c:pt>
                <c:pt idx="80">
                  <c:v>480</c:v>
                </c:pt>
                <c:pt idx="81">
                  <c:v>481</c:v>
                </c:pt>
                <c:pt idx="82">
                  <c:v>482</c:v>
                </c:pt>
                <c:pt idx="83">
                  <c:v>483</c:v>
                </c:pt>
                <c:pt idx="84">
                  <c:v>484</c:v>
                </c:pt>
                <c:pt idx="85">
                  <c:v>485</c:v>
                </c:pt>
                <c:pt idx="86">
                  <c:v>486</c:v>
                </c:pt>
                <c:pt idx="87">
                  <c:v>487</c:v>
                </c:pt>
                <c:pt idx="88">
                  <c:v>488</c:v>
                </c:pt>
                <c:pt idx="89">
                  <c:v>489</c:v>
                </c:pt>
                <c:pt idx="90">
                  <c:v>490</c:v>
                </c:pt>
                <c:pt idx="91">
                  <c:v>491</c:v>
                </c:pt>
                <c:pt idx="92">
                  <c:v>492</c:v>
                </c:pt>
                <c:pt idx="93">
                  <c:v>493</c:v>
                </c:pt>
                <c:pt idx="94">
                  <c:v>494</c:v>
                </c:pt>
                <c:pt idx="95">
                  <c:v>495</c:v>
                </c:pt>
                <c:pt idx="96">
                  <c:v>496</c:v>
                </c:pt>
                <c:pt idx="97">
                  <c:v>497</c:v>
                </c:pt>
                <c:pt idx="98">
                  <c:v>498</c:v>
                </c:pt>
                <c:pt idx="99">
                  <c:v>499</c:v>
                </c:pt>
                <c:pt idx="100">
                  <c:v>500</c:v>
                </c:pt>
                <c:pt idx="101">
                  <c:v>501</c:v>
                </c:pt>
                <c:pt idx="102">
                  <c:v>502</c:v>
                </c:pt>
                <c:pt idx="103">
                  <c:v>503</c:v>
                </c:pt>
                <c:pt idx="104">
                  <c:v>504</c:v>
                </c:pt>
                <c:pt idx="105">
                  <c:v>505</c:v>
                </c:pt>
                <c:pt idx="106">
                  <c:v>506</c:v>
                </c:pt>
                <c:pt idx="107">
                  <c:v>507</c:v>
                </c:pt>
                <c:pt idx="108">
                  <c:v>508</c:v>
                </c:pt>
                <c:pt idx="109">
                  <c:v>509</c:v>
                </c:pt>
                <c:pt idx="110">
                  <c:v>510</c:v>
                </c:pt>
                <c:pt idx="111">
                  <c:v>511</c:v>
                </c:pt>
                <c:pt idx="112">
                  <c:v>512</c:v>
                </c:pt>
                <c:pt idx="113">
                  <c:v>513</c:v>
                </c:pt>
                <c:pt idx="114">
                  <c:v>514</c:v>
                </c:pt>
                <c:pt idx="115">
                  <c:v>515</c:v>
                </c:pt>
                <c:pt idx="116">
                  <c:v>516</c:v>
                </c:pt>
                <c:pt idx="117">
                  <c:v>517</c:v>
                </c:pt>
                <c:pt idx="118">
                  <c:v>518</c:v>
                </c:pt>
                <c:pt idx="119">
                  <c:v>519</c:v>
                </c:pt>
                <c:pt idx="120">
                  <c:v>520</c:v>
                </c:pt>
                <c:pt idx="121">
                  <c:v>521</c:v>
                </c:pt>
                <c:pt idx="122">
                  <c:v>522</c:v>
                </c:pt>
                <c:pt idx="123">
                  <c:v>523</c:v>
                </c:pt>
                <c:pt idx="124">
                  <c:v>524</c:v>
                </c:pt>
                <c:pt idx="125">
                  <c:v>525</c:v>
                </c:pt>
                <c:pt idx="126">
                  <c:v>526</c:v>
                </c:pt>
                <c:pt idx="127">
                  <c:v>527</c:v>
                </c:pt>
                <c:pt idx="128">
                  <c:v>528</c:v>
                </c:pt>
                <c:pt idx="129">
                  <c:v>529</c:v>
                </c:pt>
                <c:pt idx="130">
                  <c:v>530</c:v>
                </c:pt>
                <c:pt idx="131">
                  <c:v>531</c:v>
                </c:pt>
                <c:pt idx="132">
                  <c:v>532</c:v>
                </c:pt>
                <c:pt idx="133">
                  <c:v>533</c:v>
                </c:pt>
                <c:pt idx="134">
                  <c:v>534</c:v>
                </c:pt>
                <c:pt idx="135">
                  <c:v>535</c:v>
                </c:pt>
                <c:pt idx="136">
                  <c:v>536</c:v>
                </c:pt>
                <c:pt idx="137">
                  <c:v>537</c:v>
                </c:pt>
                <c:pt idx="138">
                  <c:v>538</c:v>
                </c:pt>
                <c:pt idx="139">
                  <c:v>539</c:v>
                </c:pt>
                <c:pt idx="140">
                  <c:v>540</c:v>
                </c:pt>
                <c:pt idx="141">
                  <c:v>541</c:v>
                </c:pt>
                <c:pt idx="142">
                  <c:v>542</c:v>
                </c:pt>
                <c:pt idx="143">
                  <c:v>543</c:v>
                </c:pt>
                <c:pt idx="144">
                  <c:v>544</c:v>
                </c:pt>
                <c:pt idx="145">
                  <c:v>545</c:v>
                </c:pt>
                <c:pt idx="146">
                  <c:v>546</c:v>
                </c:pt>
                <c:pt idx="147">
                  <c:v>547</c:v>
                </c:pt>
                <c:pt idx="148">
                  <c:v>548</c:v>
                </c:pt>
                <c:pt idx="149">
                  <c:v>549</c:v>
                </c:pt>
                <c:pt idx="150">
                  <c:v>550</c:v>
                </c:pt>
                <c:pt idx="151">
                  <c:v>551</c:v>
                </c:pt>
                <c:pt idx="152">
                  <c:v>552</c:v>
                </c:pt>
                <c:pt idx="153">
                  <c:v>553</c:v>
                </c:pt>
                <c:pt idx="154">
                  <c:v>554</c:v>
                </c:pt>
                <c:pt idx="155">
                  <c:v>555</c:v>
                </c:pt>
                <c:pt idx="156">
                  <c:v>556</c:v>
                </c:pt>
                <c:pt idx="157">
                  <c:v>557</c:v>
                </c:pt>
                <c:pt idx="158">
                  <c:v>558</c:v>
                </c:pt>
                <c:pt idx="159">
                  <c:v>559</c:v>
                </c:pt>
                <c:pt idx="160">
                  <c:v>560</c:v>
                </c:pt>
                <c:pt idx="161">
                  <c:v>561</c:v>
                </c:pt>
                <c:pt idx="162">
                  <c:v>562</c:v>
                </c:pt>
                <c:pt idx="163">
                  <c:v>563</c:v>
                </c:pt>
                <c:pt idx="164">
                  <c:v>564</c:v>
                </c:pt>
                <c:pt idx="165">
                  <c:v>565</c:v>
                </c:pt>
                <c:pt idx="166">
                  <c:v>566</c:v>
                </c:pt>
                <c:pt idx="167">
                  <c:v>567</c:v>
                </c:pt>
                <c:pt idx="168">
                  <c:v>568</c:v>
                </c:pt>
                <c:pt idx="169">
                  <c:v>569</c:v>
                </c:pt>
                <c:pt idx="170">
                  <c:v>570</c:v>
                </c:pt>
                <c:pt idx="171">
                  <c:v>571</c:v>
                </c:pt>
                <c:pt idx="172">
                  <c:v>572</c:v>
                </c:pt>
                <c:pt idx="173">
                  <c:v>573</c:v>
                </c:pt>
                <c:pt idx="174">
                  <c:v>574</c:v>
                </c:pt>
                <c:pt idx="175">
                  <c:v>575</c:v>
                </c:pt>
                <c:pt idx="176">
                  <c:v>576</c:v>
                </c:pt>
                <c:pt idx="177">
                  <c:v>577</c:v>
                </c:pt>
                <c:pt idx="178">
                  <c:v>578</c:v>
                </c:pt>
                <c:pt idx="179">
                  <c:v>579</c:v>
                </c:pt>
                <c:pt idx="180">
                  <c:v>580</c:v>
                </c:pt>
                <c:pt idx="181">
                  <c:v>581</c:v>
                </c:pt>
                <c:pt idx="182">
                  <c:v>582</c:v>
                </c:pt>
                <c:pt idx="183">
                  <c:v>583</c:v>
                </c:pt>
                <c:pt idx="184">
                  <c:v>584</c:v>
                </c:pt>
                <c:pt idx="185">
                  <c:v>585</c:v>
                </c:pt>
                <c:pt idx="186">
                  <c:v>586</c:v>
                </c:pt>
                <c:pt idx="187">
                  <c:v>587</c:v>
                </c:pt>
                <c:pt idx="188">
                  <c:v>588</c:v>
                </c:pt>
                <c:pt idx="189">
                  <c:v>589</c:v>
                </c:pt>
                <c:pt idx="190">
                  <c:v>590</c:v>
                </c:pt>
                <c:pt idx="191">
                  <c:v>591</c:v>
                </c:pt>
                <c:pt idx="192">
                  <c:v>592</c:v>
                </c:pt>
                <c:pt idx="193">
                  <c:v>593</c:v>
                </c:pt>
                <c:pt idx="194">
                  <c:v>594</c:v>
                </c:pt>
                <c:pt idx="195">
                  <c:v>595</c:v>
                </c:pt>
                <c:pt idx="196">
                  <c:v>596</c:v>
                </c:pt>
                <c:pt idx="197">
                  <c:v>597</c:v>
                </c:pt>
                <c:pt idx="198">
                  <c:v>598</c:v>
                </c:pt>
                <c:pt idx="199">
                  <c:v>599</c:v>
                </c:pt>
                <c:pt idx="200">
                  <c:v>600</c:v>
                </c:pt>
                <c:pt idx="201">
                  <c:v>601</c:v>
                </c:pt>
                <c:pt idx="202">
                  <c:v>602</c:v>
                </c:pt>
                <c:pt idx="203">
                  <c:v>603</c:v>
                </c:pt>
                <c:pt idx="204">
                  <c:v>604</c:v>
                </c:pt>
                <c:pt idx="205">
                  <c:v>605</c:v>
                </c:pt>
                <c:pt idx="206">
                  <c:v>606</c:v>
                </c:pt>
                <c:pt idx="207">
                  <c:v>607</c:v>
                </c:pt>
                <c:pt idx="208">
                  <c:v>608</c:v>
                </c:pt>
                <c:pt idx="209">
                  <c:v>609</c:v>
                </c:pt>
                <c:pt idx="210">
                  <c:v>610</c:v>
                </c:pt>
                <c:pt idx="211">
                  <c:v>611</c:v>
                </c:pt>
                <c:pt idx="212">
                  <c:v>612</c:v>
                </c:pt>
                <c:pt idx="213">
                  <c:v>613</c:v>
                </c:pt>
                <c:pt idx="214">
                  <c:v>614</c:v>
                </c:pt>
                <c:pt idx="215">
                  <c:v>615</c:v>
                </c:pt>
                <c:pt idx="216">
                  <c:v>616</c:v>
                </c:pt>
                <c:pt idx="217">
                  <c:v>617</c:v>
                </c:pt>
                <c:pt idx="218">
                  <c:v>618</c:v>
                </c:pt>
                <c:pt idx="219">
                  <c:v>619</c:v>
                </c:pt>
                <c:pt idx="220">
                  <c:v>620</c:v>
                </c:pt>
                <c:pt idx="221">
                  <c:v>621</c:v>
                </c:pt>
                <c:pt idx="222">
                  <c:v>622</c:v>
                </c:pt>
                <c:pt idx="223">
                  <c:v>623</c:v>
                </c:pt>
                <c:pt idx="224">
                  <c:v>624</c:v>
                </c:pt>
                <c:pt idx="225">
                  <c:v>625</c:v>
                </c:pt>
                <c:pt idx="226">
                  <c:v>626</c:v>
                </c:pt>
                <c:pt idx="227">
                  <c:v>627</c:v>
                </c:pt>
                <c:pt idx="228">
                  <c:v>628</c:v>
                </c:pt>
                <c:pt idx="229">
                  <c:v>629</c:v>
                </c:pt>
                <c:pt idx="230">
                  <c:v>630</c:v>
                </c:pt>
                <c:pt idx="231">
                  <c:v>631</c:v>
                </c:pt>
                <c:pt idx="232">
                  <c:v>632</c:v>
                </c:pt>
                <c:pt idx="233">
                  <c:v>633</c:v>
                </c:pt>
                <c:pt idx="234">
                  <c:v>634</c:v>
                </c:pt>
                <c:pt idx="235">
                  <c:v>635</c:v>
                </c:pt>
                <c:pt idx="236">
                  <c:v>636</c:v>
                </c:pt>
                <c:pt idx="237">
                  <c:v>637</c:v>
                </c:pt>
                <c:pt idx="238">
                  <c:v>638</c:v>
                </c:pt>
                <c:pt idx="239">
                  <c:v>639</c:v>
                </c:pt>
                <c:pt idx="240">
                  <c:v>640</c:v>
                </c:pt>
                <c:pt idx="241">
                  <c:v>641</c:v>
                </c:pt>
                <c:pt idx="242">
                  <c:v>642</c:v>
                </c:pt>
                <c:pt idx="243">
                  <c:v>643</c:v>
                </c:pt>
                <c:pt idx="244">
                  <c:v>644</c:v>
                </c:pt>
                <c:pt idx="245">
                  <c:v>645</c:v>
                </c:pt>
                <c:pt idx="246">
                  <c:v>646</c:v>
                </c:pt>
                <c:pt idx="247">
                  <c:v>647</c:v>
                </c:pt>
                <c:pt idx="248">
                  <c:v>648</c:v>
                </c:pt>
                <c:pt idx="249">
                  <c:v>649</c:v>
                </c:pt>
                <c:pt idx="250">
                  <c:v>650</c:v>
                </c:pt>
                <c:pt idx="251">
                  <c:v>651</c:v>
                </c:pt>
                <c:pt idx="252">
                  <c:v>652</c:v>
                </c:pt>
                <c:pt idx="253">
                  <c:v>653</c:v>
                </c:pt>
                <c:pt idx="254">
                  <c:v>654</c:v>
                </c:pt>
                <c:pt idx="255">
                  <c:v>655</c:v>
                </c:pt>
                <c:pt idx="256">
                  <c:v>656</c:v>
                </c:pt>
                <c:pt idx="257">
                  <c:v>657</c:v>
                </c:pt>
                <c:pt idx="258">
                  <c:v>658</c:v>
                </c:pt>
                <c:pt idx="259">
                  <c:v>659</c:v>
                </c:pt>
                <c:pt idx="260">
                  <c:v>660</c:v>
                </c:pt>
                <c:pt idx="261">
                  <c:v>661</c:v>
                </c:pt>
                <c:pt idx="262">
                  <c:v>662</c:v>
                </c:pt>
                <c:pt idx="263">
                  <c:v>663</c:v>
                </c:pt>
                <c:pt idx="264">
                  <c:v>664</c:v>
                </c:pt>
                <c:pt idx="265">
                  <c:v>665</c:v>
                </c:pt>
                <c:pt idx="266">
                  <c:v>666</c:v>
                </c:pt>
                <c:pt idx="267">
                  <c:v>667</c:v>
                </c:pt>
                <c:pt idx="268">
                  <c:v>668</c:v>
                </c:pt>
                <c:pt idx="269">
                  <c:v>669</c:v>
                </c:pt>
                <c:pt idx="270">
                  <c:v>670</c:v>
                </c:pt>
                <c:pt idx="271">
                  <c:v>671</c:v>
                </c:pt>
                <c:pt idx="272">
                  <c:v>672</c:v>
                </c:pt>
                <c:pt idx="273">
                  <c:v>673</c:v>
                </c:pt>
                <c:pt idx="274">
                  <c:v>674</c:v>
                </c:pt>
                <c:pt idx="275">
                  <c:v>675</c:v>
                </c:pt>
                <c:pt idx="276">
                  <c:v>676</c:v>
                </c:pt>
                <c:pt idx="277">
                  <c:v>677</c:v>
                </c:pt>
                <c:pt idx="278">
                  <c:v>678</c:v>
                </c:pt>
                <c:pt idx="279">
                  <c:v>679</c:v>
                </c:pt>
                <c:pt idx="280">
                  <c:v>680</c:v>
                </c:pt>
                <c:pt idx="281">
                  <c:v>681</c:v>
                </c:pt>
                <c:pt idx="282">
                  <c:v>682</c:v>
                </c:pt>
                <c:pt idx="283">
                  <c:v>683</c:v>
                </c:pt>
                <c:pt idx="284">
                  <c:v>684</c:v>
                </c:pt>
                <c:pt idx="285">
                  <c:v>685</c:v>
                </c:pt>
                <c:pt idx="286">
                  <c:v>686</c:v>
                </c:pt>
                <c:pt idx="287">
                  <c:v>687</c:v>
                </c:pt>
                <c:pt idx="288">
                  <c:v>688</c:v>
                </c:pt>
                <c:pt idx="289">
                  <c:v>689</c:v>
                </c:pt>
                <c:pt idx="290">
                  <c:v>690</c:v>
                </c:pt>
                <c:pt idx="291">
                  <c:v>691</c:v>
                </c:pt>
                <c:pt idx="292">
                  <c:v>692</c:v>
                </c:pt>
                <c:pt idx="293">
                  <c:v>693</c:v>
                </c:pt>
                <c:pt idx="294">
                  <c:v>694</c:v>
                </c:pt>
                <c:pt idx="295">
                  <c:v>695</c:v>
                </c:pt>
                <c:pt idx="296">
                  <c:v>696</c:v>
                </c:pt>
                <c:pt idx="297">
                  <c:v>697</c:v>
                </c:pt>
                <c:pt idx="298">
                  <c:v>698</c:v>
                </c:pt>
                <c:pt idx="299">
                  <c:v>699</c:v>
                </c:pt>
                <c:pt idx="300">
                  <c:v>700</c:v>
                </c:pt>
                <c:pt idx="301">
                  <c:v>701</c:v>
                </c:pt>
                <c:pt idx="302">
                  <c:v>702</c:v>
                </c:pt>
                <c:pt idx="303">
                  <c:v>703</c:v>
                </c:pt>
                <c:pt idx="304">
                  <c:v>704</c:v>
                </c:pt>
                <c:pt idx="305">
                  <c:v>705</c:v>
                </c:pt>
                <c:pt idx="306">
                  <c:v>706</c:v>
                </c:pt>
                <c:pt idx="307">
                  <c:v>707</c:v>
                </c:pt>
                <c:pt idx="308">
                  <c:v>708</c:v>
                </c:pt>
                <c:pt idx="309">
                  <c:v>709</c:v>
                </c:pt>
                <c:pt idx="310">
                  <c:v>710</c:v>
                </c:pt>
                <c:pt idx="311">
                  <c:v>711</c:v>
                </c:pt>
                <c:pt idx="312">
                  <c:v>712</c:v>
                </c:pt>
                <c:pt idx="313">
                  <c:v>713</c:v>
                </c:pt>
                <c:pt idx="314">
                  <c:v>714</c:v>
                </c:pt>
                <c:pt idx="315">
                  <c:v>715</c:v>
                </c:pt>
                <c:pt idx="316">
                  <c:v>716</c:v>
                </c:pt>
                <c:pt idx="317">
                  <c:v>717</c:v>
                </c:pt>
                <c:pt idx="318">
                  <c:v>718</c:v>
                </c:pt>
                <c:pt idx="319">
                  <c:v>719</c:v>
                </c:pt>
                <c:pt idx="320">
                  <c:v>720</c:v>
                </c:pt>
                <c:pt idx="321">
                  <c:v>721</c:v>
                </c:pt>
                <c:pt idx="322">
                  <c:v>722</c:v>
                </c:pt>
                <c:pt idx="323">
                  <c:v>723</c:v>
                </c:pt>
                <c:pt idx="324">
                  <c:v>724</c:v>
                </c:pt>
                <c:pt idx="325">
                  <c:v>725</c:v>
                </c:pt>
                <c:pt idx="326">
                  <c:v>726</c:v>
                </c:pt>
                <c:pt idx="327">
                  <c:v>727</c:v>
                </c:pt>
                <c:pt idx="328">
                  <c:v>728</c:v>
                </c:pt>
                <c:pt idx="329">
                  <c:v>729</c:v>
                </c:pt>
                <c:pt idx="330">
                  <c:v>730</c:v>
                </c:pt>
                <c:pt idx="331">
                  <c:v>731</c:v>
                </c:pt>
                <c:pt idx="332">
                  <c:v>732</c:v>
                </c:pt>
                <c:pt idx="333">
                  <c:v>733</c:v>
                </c:pt>
                <c:pt idx="334">
                  <c:v>734</c:v>
                </c:pt>
                <c:pt idx="335">
                  <c:v>735</c:v>
                </c:pt>
                <c:pt idx="336">
                  <c:v>736</c:v>
                </c:pt>
                <c:pt idx="337">
                  <c:v>737</c:v>
                </c:pt>
                <c:pt idx="338">
                  <c:v>738</c:v>
                </c:pt>
                <c:pt idx="339">
                  <c:v>739</c:v>
                </c:pt>
                <c:pt idx="340">
                  <c:v>740</c:v>
                </c:pt>
              </c:numCache>
            </c:numRef>
          </c:xVal>
          <c:yVal>
            <c:numRef>
              <c:f>工作表1!$H$2:$H$342</c:f>
              <c:numCache>
                <c:formatCode>General</c:formatCode>
                <c:ptCount val="341"/>
                <c:pt idx="0">
                  <c:v>1.8400000000000462E-3</c:v>
                </c:pt>
                <c:pt idx="1">
                  <c:v>1.9100000000000553E-3</c:v>
                </c:pt>
                <c:pt idx="2">
                  <c:v>2.0799999999999998E-3</c:v>
                </c:pt>
                <c:pt idx="3">
                  <c:v>2.2900000000000012E-3</c:v>
                </c:pt>
                <c:pt idx="4">
                  <c:v>2.3400000000000001E-3</c:v>
                </c:pt>
                <c:pt idx="5">
                  <c:v>2.3900000000000002E-3</c:v>
                </c:pt>
                <c:pt idx="6">
                  <c:v>2.0700000000000002E-3</c:v>
                </c:pt>
                <c:pt idx="7">
                  <c:v>1.9000000000000544E-3</c:v>
                </c:pt>
                <c:pt idx="8">
                  <c:v>2.0000000000000052E-3</c:v>
                </c:pt>
                <c:pt idx="9">
                  <c:v>1.9200000000000569E-3</c:v>
                </c:pt>
                <c:pt idx="10">
                  <c:v>1.8200000000000432E-3</c:v>
                </c:pt>
                <c:pt idx="11">
                  <c:v>1.9100000000000553E-3</c:v>
                </c:pt>
                <c:pt idx="12">
                  <c:v>1.8300000000000447E-3</c:v>
                </c:pt>
                <c:pt idx="13">
                  <c:v>1.9500000000000598E-3</c:v>
                </c:pt>
                <c:pt idx="14">
                  <c:v>1.9200000000000569E-3</c:v>
                </c:pt>
                <c:pt idx="15">
                  <c:v>2.1300000000000012E-3</c:v>
                </c:pt>
                <c:pt idx="16">
                  <c:v>2.0600000000000002E-3</c:v>
                </c:pt>
                <c:pt idx="17">
                  <c:v>2.0600000000000002E-3</c:v>
                </c:pt>
                <c:pt idx="18">
                  <c:v>2.33E-3</c:v>
                </c:pt>
                <c:pt idx="19">
                  <c:v>2.3900000000000002E-3</c:v>
                </c:pt>
                <c:pt idx="20">
                  <c:v>2.6100000000000012E-3</c:v>
                </c:pt>
                <c:pt idx="21">
                  <c:v>2.8300000000000001E-3</c:v>
                </c:pt>
                <c:pt idx="22">
                  <c:v>3.1300000000000052E-3</c:v>
                </c:pt>
                <c:pt idx="23">
                  <c:v>3.3600000000000092E-3</c:v>
                </c:pt>
                <c:pt idx="24">
                  <c:v>3.6700000000000252E-3</c:v>
                </c:pt>
                <c:pt idx="25">
                  <c:v>4.1800000000000014E-3</c:v>
                </c:pt>
                <c:pt idx="26">
                  <c:v>5.0699999999999999E-3</c:v>
                </c:pt>
                <c:pt idx="27">
                  <c:v>6.0200000000000002E-3</c:v>
                </c:pt>
                <c:pt idx="28">
                  <c:v>7.6500000000000014E-3</c:v>
                </c:pt>
                <c:pt idx="29">
                  <c:v>9.1500000000000227E-3</c:v>
                </c:pt>
                <c:pt idx="30">
                  <c:v>1.0860000000000003E-2</c:v>
                </c:pt>
                <c:pt idx="31">
                  <c:v>1.2520000000000003E-2</c:v>
                </c:pt>
                <c:pt idx="32">
                  <c:v>1.4480000000000003E-2</c:v>
                </c:pt>
                <c:pt idx="33">
                  <c:v>1.6700000000000301E-2</c:v>
                </c:pt>
                <c:pt idx="34">
                  <c:v>2.086E-2</c:v>
                </c:pt>
                <c:pt idx="35">
                  <c:v>2.5370000000000011E-2</c:v>
                </c:pt>
                <c:pt idx="36">
                  <c:v>3.2399999999999998E-2</c:v>
                </c:pt>
                <c:pt idx="37">
                  <c:v>3.8940000000000002E-2</c:v>
                </c:pt>
                <c:pt idx="38">
                  <c:v>4.8919999999999998E-2</c:v>
                </c:pt>
                <c:pt idx="39">
                  <c:v>6.0040000000000003E-2</c:v>
                </c:pt>
                <c:pt idx="40">
                  <c:v>7.3709999999999998E-2</c:v>
                </c:pt>
                <c:pt idx="41">
                  <c:v>9.0030000000000041E-2</c:v>
                </c:pt>
                <c:pt idx="42">
                  <c:v>0.11262000000000012</c:v>
                </c:pt>
                <c:pt idx="43">
                  <c:v>0.13308</c:v>
                </c:pt>
                <c:pt idx="44">
                  <c:v>0.16195000000000001</c:v>
                </c:pt>
                <c:pt idx="45">
                  <c:v>0.19231999999999999</c:v>
                </c:pt>
                <c:pt idx="46">
                  <c:v>0.22731999999999999</c:v>
                </c:pt>
                <c:pt idx="47">
                  <c:v>0.2665300000000001</c:v>
                </c:pt>
                <c:pt idx="48">
                  <c:v>0.30514000000000002</c:v>
                </c:pt>
                <c:pt idx="49">
                  <c:v>0.35050000000000031</c:v>
                </c:pt>
                <c:pt idx="50">
                  <c:v>0.39589000000000824</c:v>
                </c:pt>
                <c:pt idx="51">
                  <c:v>0.44950000000000001</c:v>
                </c:pt>
                <c:pt idx="52">
                  <c:v>0.49720000000000031</c:v>
                </c:pt>
                <c:pt idx="53">
                  <c:v>0.55334000000000005</c:v>
                </c:pt>
                <c:pt idx="54">
                  <c:v>0.60487000000001456</c:v>
                </c:pt>
                <c:pt idx="55">
                  <c:v>0.66146000000000005</c:v>
                </c:pt>
                <c:pt idx="56">
                  <c:v>0.70704000000001332</c:v>
                </c:pt>
                <c:pt idx="57">
                  <c:v>0.75169000000002006</c:v>
                </c:pt>
                <c:pt idx="58">
                  <c:v>0.79293000000000002</c:v>
                </c:pt>
                <c:pt idx="59">
                  <c:v>0.83011999999999997</c:v>
                </c:pt>
                <c:pt idx="60">
                  <c:v>0.86128000000000005</c:v>
                </c:pt>
                <c:pt idx="61">
                  <c:v>0.88963000000000003</c:v>
                </c:pt>
                <c:pt idx="62">
                  <c:v>0.91827999999999999</c:v>
                </c:pt>
                <c:pt idx="63">
                  <c:v>0.93889000000001344</c:v>
                </c:pt>
                <c:pt idx="64">
                  <c:v>0.95806000000000002</c:v>
                </c:pt>
                <c:pt idx="65">
                  <c:v>0.97153999999999996</c:v>
                </c:pt>
                <c:pt idx="66">
                  <c:v>0.98277000000000003</c:v>
                </c:pt>
                <c:pt idx="67">
                  <c:v>0.99072000000000005</c:v>
                </c:pt>
                <c:pt idx="68">
                  <c:v>0.99751999999998475</c:v>
                </c:pt>
                <c:pt idx="69">
                  <c:v>0.99846999999998531</c:v>
                </c:pt>
                <c:pt idx="70">
                  <c:v>1</c:v>
                </c:pt>
                <c:pt idx="71">
                  <c:v>0.99956999999998408</c:v>
                </c:pt>
                <c:pt idx="72">
                  <c:v>0.99363000000000001</c:v>
                </c:pt>
                <c:pt idx="73">
                  <c:v>0.98609000000000002</c:v>
                </c:pt>
                <c:pt idx="74">
                  <c:v>0.98370999999999997</c:v>
                </c:pt>
                <c:pt idx="75">
                  <c:v>0.97753000000000001</c:v>
                </c:pt>
                <c:pt idx="76">
                  <c:v>0.96813000000000005</c:v>
                </c:pt>
                <c:pt idx="77">
                  <c:v>0.95416999999999996</c:v>
                </c:pt>
                <c:pt idx="78">
                  <c:v>0.94701000000000002</c:v>
                </c:pt>
                <c:pt idx="79">
                  <c:v>0.94023999999999996</c:v>
                </c:pt>
                <c:pt idx="80">
                  <c:v>0.92863000000000062</c:v>
                </c:pt>
                <c:pt idx="81">
                  <c:v>0.9325</c:v>
                </c:pt>
                <c:pt idx="82">
                  <c:v>0.92593999999999999</c:v>
                </c:pt>
                <c:pt idx="83">
                  <c:v>0.92557999999999996</c:v>
                </c:pt>
                <c:pt idx="84">
                  <c:v>0.92096999999999996</c:v>
                </c:pt>
                <c:pt idx="85">
                  <c:v>0.91830000000000001</c:v>
                </c:pt>
                <c:pt idx="86">
                  <c:v>0.91730999999999996</c:v>
                </c:pt>
                <c:pt idx="87">
                  <c:v>0.90908</c:v>
                </c:pt>
                <c:pt idx="88">
                  <c:v>0.90807000000000004</c:v>
                </c:pt>
                <c:pt idx="89">
                  <c:v>0.89893000000000001</c:v>
                </c:pt>
                <c:pt idx="90">
                  <c:v>0.89244000000000001</c:v>
                </c:pt>
                <c:pt idx="91">
                  <c:v>0.88540999999999959</c:v>
                </c:pt>
                <c:pt idx="92">
                  <c:v>0.87848000000000004</c:v>
                </c:pt>
                <c:pt idx="93">
                  <c:v>0.86792000000001512</c:v>
                </c:pt>
                <c:pt idx="94">
                  <c:v>0.86246999999999996</c:v>
                </c:pt>
                <c:pt idx="95">
                  <c:v>0.85128999999999999</c:v>
                </c:pt>
                <c:pt idx="96">
                  <c:v>0.84275000000001299</c:v>
                </c:pt>
                <c:pt idx="97">
                  <c:v>0.83326</c:v>
                </c:pt>
                <c:pt idx="98">
                  <c:v>0.82252999999999998</c:v>
                </c:pt>
                <c:pt idx="99">
                  <c:v>0.80737999999999999</c:v>
                </c:pt>
                <c:pt idx="100">
                  <c:v>0.79705999999999999</c:v>
                </c:pt>
                <c:pt idx="101">
                  <c:v>0.78469000000001299</c:v>
                </c:pt>
                <c:pt idx="102">
                  <c:v>0.77569000000002353</c:v>
                </c:pt>
                <c:pt idx="103">
                  <c:v>0.76031000000000004</c:v>
                </c:pt>
                <c:pt idx="104">
                  <c:v>0.74905999999999995</c:v>
                </c:pt>
                <c:pt idx="105">
                  <c:v>0.73546</c:v>
                </c:pt>
                <c:pt idx="106">
                  <c:v>0.71718999999999999</c:v>
                </c:pt>
                <c:pt idx="107">
                  <c:v>0.70380000000000065</c:v>
                </c:pt>
                <c:pt idx="108">
                  <c:v>0.68686000000000003</c:v>
                </c:pt>
                <c:pt idx="109">
                  <c:v>0.66994000000002241</c:v>
                </c:pt>
                <c:pt idx="110">
                  <c:v>0.65313000000000065</c:v>
                </c:pt>
                <c:pt idx="111">
                  <c:v>0.64285000000001635</c:v>
                </c:pt>
                <c:pt idx="112">
                  <c:v>0.63131000000000004</c:v>
                </c:pt>
                <c:pt idx="113">
                  <c:v>0.61821000000000004</c:v>
                </c:pt>
                <c:pt idx="114">
                  <c:v>0.60670000000001456</c:v>
                </c:pt>
                <c:pt idx="115">
                  <c:v>0.59392</c:v>
                </c:pt>
                <c:pt idx="116">
                  <c:v>0.57950000000000002</c:v>
                </c:pt>
                <c:pt idx="117">
                  <c:v>0.56359999999999999</c:v>
                </c:pt>
                <c:pt idx="118">
                  <c:v>0.55342000000000002</c:v>
                </c:pt>
                <c:pt idx="119">
                  <c:v>0.53665000000000063</c:v>
                </c:pt>
                <c:pt idx="120">
                  <c:v>0.52510999999999997</c:v>
                </c:pt>
                <c:pt idx="121">
                  <c:v>0.51352999999999949</c:v>
                </c:pt>
                <c:pt idx="122">
                  <c:v>0.49853000000000008</c:v>
                </c:pt>
                <c:pt idx="123">
                  <c:v>0.48864000000000002</c:v>
                </c:pt>
                <c:pt idx="124">
                  <c:v>0.47511000000000031</c:v>
                </c:pt>
                <c:pt idx="125">
                  <c:v>0.4617</c:v>
                </c:pt>
                <c:pt idx="126">
                  <c:v>0.45182000000000438</c:v>
                </c:pt>
                <c:pt idx="127">
                  <c:v>0.44204000000000004</c:v>
                </c:pt>
                <c:pt idx="128">
                  <c:v>0.43058000000000801</c:v>
                </c:pt>
                <c:pt idx="129">
                  <c:v>0.42032000000000874</c:v>
                </c:pt>
                <c:pt idx="130">
                  <c:v>0.41252000000000238</c:v>
                </c:pt>
                <c:pt idx="131">
                  <c:v>0.40297000000000038</c:v>
                </c:pt>
                <c:pt idx="132">
                  <c:v>0.39160000000000661</c:v>
                </c:pt>
                <c:pt idx="133">
                  <c:v>0.38181000000001014</c:v>
                </c:pt>
                <c:pt idx="134">
                  <c:v>0.37157000000000734</c:v>
                </c:pt>
                <c:pt idx="135">
                  <c:v>0.36136000000000745</c:v>
                </c:pt>
                <c:pt idx="136">
                  <c:v>0.35219</c:v>
                </c:pt>
                <c:pt idx="137">
                  <c:v>0.34448000000000728</c:v>
                </c:pt>
                <c:pt idx="138">
                  <c:v>0.33624000000000032</c:v>
                </c:pt>
                <c:pt idx="139">
                  <c:v>0.32711000000000734</c:v>
                </c:pt>
                <c:pt idx="140">
                  <c:v>0.31720000000000032</c:v>
                </c:pt>
                <c:pt idx="141">
                  <c:v>0.30822000000000038</c:v>
                </c:pt>
                <c:pt idx="142">
                  <c:v>0.29976000000000008</c:v>
                </c:pt>
                <c:pt idx="143">
                  <c:v>0.28950000000000031</c:v>
                </c:pt>
                <c:pt idx="144">
                  <c:v>0.28160000000000002</c:v>
                </c:pt>
                <c:pt idx="145">
                  <c:v>0.27546000000000032</c:v>
                </c:pt>
                <c:pt idx="146">
                  <c:v>0.26881000000000038</c:v>
                </c:pt>
                <c:pt idx="147">
                  <c:v>0.26276000000000005</c:v>
                </c:pt>
                <c:pt idx="148">
                  <c:v>0.25491000000000008</c:v>
                </c:pt>
                <c:pt idx="149">
                  <c:v>0.24782999999999999</c:v>
                </c:pt>
                <c:pt idx="150">
                  <c:v>0.24084000000000041</c:v>
                </c:pt>
                <c:pt idx="151">
                  <c:v>0.23368</c:v>
                </c:pt>
                <c:pt idx="152">
                  <c:v>0.22766999999999998</c:v>
                </c:pt>
                <c:pt idx="153">
                  <c:v>0.22384999999999999</c:v>
                </c:pt>
                <c:pt idx="154">
                  <c:v>0.21481000000000094</c:v>
                </c:pt>
                <c:pt idx="155">
                  <c:v>0.20825000000000021</c:v>
                </c:pt>
                <c:pt idx="156">
                  <c:v>0.20188999999999999</c:v>
                </c:pt>
                <c:pt idx="157">
                  <c:v>0.19697999999999999</c:v>
                </c:pt>
                <c:pt idx="158">
                  <c:v>0.19158</c:v>
                </c:pt>
                <c:pt idx="159">
                  <c:v>0.18642000000000244</c:v>
                </c:pt>
                <c:pt idx="160">
                  <c:v>0.18064000000000024</c:v>
                </c:pt>
                <c:pt idx="161">
                  <c:v>0.17424000000000378</c:v>
                </c:pt>
                <c:pt idx="162">
                  <c:v>0.17201000000000041</c:v>
                </c:pt>
                <c:pt idx="163">
                  <c:v>0.16624000000000044</c:v>
                </c:pt>
                <c:pt idx="164">
                  <c:v>0.16108</c:v>
                </c:pt>
                <c:pt idx="165">
                  <c:v>0.15665999999999999</c:v>
                </c:pt>
                <c:pt idx="166">
                  <c:v>0.15001000000000353</c:v>
                </c:pt>
                <c:pt idx="167">
                  <c:v>0.14682000000000001</c:v>
                </c:pt>
                <c:pt idx="168">
                  <c:v>0.14208999999999999</c:v>
                </c:pt>
                <c:pt idx="169">
                  <c:v>0.13868</c:v>
                </c:pt>
                <c:pt idx="170">
                  <c:v>0.13358999999999999</c:v>
                </c:pt>
                <c:pt idx="171">
                  <c:v>0.12978999999999999</c:v>
                </c:pt>
                <c:pt idx="172">
                  <c:v>0.12664999999999998</c:v>
                </c:pt>
                <c:pt idx="173">
                  <c:v>0.12239999999999998</c:v>
                </c:pt>
                <c:pt idx="174">
                  <c:v>0.11814000000000002</c:v>
                </c:pt>
                <c:pt idx="175">
                  <c:v>0.11577000000000012</c:v>
                </c:pt>
                <c:pt idx="176">
                  <c:v>0.11229000000000022</c:v>
                </c:pt>
                <c:pt idx="177">
                  <c:v>0.10888</c:v>
                </c:pt>
                <c:pt idx="178">
                  <c:v>0.10457000000000002</c:v>
                </c:pt>
                <c:pt idx="179">
                  <c:v>0.10228000000000002</c:v>
                </c:pt>
                <c:pt idx="180">
                  <c:v>9.9540000000000226E-2</c:v>
                </c:pt>
                <c:pt idx="181">
                  <c:v>9.604E-2</c:v>
                </c:pt>
                <c:pt idx="182">
                  <c:v>9.4300000000000023E-2</c:v>
                </c:pt>
                <c:pt idx="183">
                  <c:v>8.9940000000000006E-2</c:v>
                </c:pt>
                <c:pt idx="184">
                  <c:v>8.8360000000000063E-2</c:v>
                </c:pt>
                <c:pt idx="185">
                  <c:v>8.5030000000000022E-2</c:v>
                </c:pt>
                <c:pt idx="186">
                  <c:v>8.3640000000000048E-2</c:v>
                </c:pt>
                <c:pt idx="187">
                  <c:v>8.1740000000000021E-2</c:v>
                </c:pt>
                <c:pt idx="188">
                  <c:v>7.8370000000000009E-2</c:v>
                </c:pt>
                <c:pt idx="189">
                  <c:v>7.6090000000000033E-2</c:v>
                </c:pt>
                <c:pt idx="190">
                  <c:v>7.4079999999999993E-2</c:v>
                </c:pt>
                <c:pt idx="191">
                  <c:v>7.1389999999999995E-2</c:v>
                </c:pt>
                <c:pt idx="192">
                  <c:v>6.8709999999999993E-2</c:v>
                </c:pt>
                <c:pt idx="193">
                  <c:v>6.6570000000000004E-2</c:v>
                </c:pt>
                <c:pt idx="194">
                  <c:v>6.4269999999999994E-2</c:v>
                </c:pt>
                <c:pt idx="195">
                  <c:v>6.3539999999999999E-2</c:v>
                </c:pt>
                <c:pt idx="196">
                  <c:v>6.0970000000000003E-2</c:v>
                </c:pt>
                <c:pt idx="197">
                  <c:v>5.9360000000002015E-2</c:v>
                </c:pt>
                <c:pt idx="198">
                  <c:v>5.9630000000000023E-2</c:v>
                </c:pt>
                <c:pt idx="199">
                  <c:v>5.7810000000001596E-2</c:v>
                </c:pt>
                <c:pt idx="200">
                  <c:v>5.4940000000000003E-2</c:v>
                </c:pt>
                <c:pt idx="201">
                  <c:v>5.4230000000000014E-2</c:v>
                </c:pt>
                <c:pt idx="202">
                  <c:v>5.2330000000000133E-2</c:v>
                </c:pt>
                <c:pt idx="203">
                  <c:v>5.0330000000000034E-2</c:v>
                </c:pt>
                <c:pt idx="204">
                  <c:v>4.8430000000000022E-2</c:v>
                </c:pt>
                <c:pt idx="205">
                  <c:v>4.7289999999999999E-2</c:v>
                </c:pt>
                <c:pt idx="206">
                  <c:v>4.6519999999999999E-2</c:v>
                </c:pt>
                <c:pt idx="207">
                  <c:v>4.5790000000000594E-2</c:v>
                </c:pt>
                <c:pt idx="208">
                  <c:v>4.385E-2</c:v>
                </c:pt>
                <c:pt idx="209">
                  <c:v>4.2750000000000024E-2</c:v>
                </c:pt>
                <c:pt idx="210">
                  <c:v>4.0570000000000002E-2</c:v>
                </c:pt>
                <c:pt idx="211">
                  <c:v>4.052E-2</c:v>
                </c:pt>
                <c:pt idx="212">
                  <c:v>3.8890000000000001E-2</c:v>
                </c:pt>
                <c:pt idx="213">
                  <c:v>3.7690000000000091E-2</c:v>
                </c:pt>
                <c:pt idx="214">
                  <c:v>3.6690000000000042E-2</c:v>
                </c:pt>
                <c:pt idx="215">
                  <c:v>3.5950000000000003E-2</c:v>
                </c:pt>
                <c:pt idx="216">
                  <c:v>3.3739999999999999E-2</c:v>
                </c:pt>
                <c:pt idx="217">
                  <c:v>3.3000000000000002E-2</c:v>
                </c:pt>
                <c:pt idx="218">
                  <c:v>3.2390000000000002E-2</c:v>
                </c:pt>
                <c:pt idx="219">
                  <c:v>3.2510000000000004E-2</c:v>
                </c:pt>
                <c:pt idx="220">
                  <c:v>3.0550000000000001E-2</c:v>
                </c:pt>
                <c:pt idx="221">
                  <c:v>2.9700000000000001E-2</c:v>
                </c:pt>
                <c:pt idx="222">
                  <c:v>2.8880000000000006E-2</c:v>
                </c:pt>
                <c:pt idx="223">
                  <c:v>2.809E-2</c:v>
                </c:pt>
                <c:pt idx="224">
                  <c:v>2.8139999999999998E-2</c:v>
                </c:pt>
                <c:pt idx="225">
                  <c:v>2.614E-2</c:v>
                </c:pt>
                <c:pt idx="226">
                  <c:v>2.6010000000000002E-2</c:v>
                </c:pt>
                <c:pt idx="227">
                  <c:v>2.4989999999999998E-2</c:v>
                </c:pt>
                <c:pt idx="228">
                  <c:v>2.4900000000000002E-2</c:v>
                </c:pt>
                <c:pt idx="229">
                  <c:v>2.3779999999999999E-2</c:v>
                </c:pt>
                <c:pt idx="230">
                  <c:v>2.3719999999999998E-2</c:v>
                </c:pt>
                <c:pt idx="231">
                  <c:v>2.2110000000000001E-2</c:v>
                </c:pt>
                <c:pt idx="232">
                  <c:v>2.1880000000000052E-2</c:v>
                </c:pt>
                <c:pt idx="233">
                  <c:v>2.2120000000000001E-2</c:v>
                </c:pt>
                <c:pt idx="234">
                  <c:v>2.1399999999999999E-2</c:v>
                </c:pt>
                <c:pt idx="235">
                  <c:v>2.0650000000000002E-2</c:v>
                </c:pt>
                <c:pt idx="236">
                  <c:v>1.9480000000000476E-2</c:v>
                </c:pt>
                <c:pt idx="237">
                  <c:v>1.9230000000000021E-2</c:v>
                </c:pt>
                <c:pt idx="238">
                  <c:v>1.9060000000000424E-2</c:v>
                </c:pt>
                <c:pt idx="239">
                  <c:v>1.7999999999999999E-2</c:v>
                </c:pt>
                <c:pt idx="240">
                  <c:v>1.7680000000000001E-2</c:v>
                </c:pt>
                <c:pt idx="241">
                  <c:v>1.601E-2</c:v>
                </c:pt>
                <c:pt idx="242">
                  <c:v>1.6820000000000421E-2</c:v>
                </c:pt>
                <c:pt idx="243">
                  <c:v>1.7080000000000001E-2</c:v>
                </c:pt>
                <c:pt idx="244">
                  <c:v>1.6039999999999999E-2</c:v>
                </c:pt>
                <c:pt idx="245">
                  <c:v>1.5709999999999998E-2</c:v>
                </c:pt>
                <c:pt idx="246">
                  <c:v>1.5310000000000001E-2</c:v>
                </c:pt>
                <c:pt idx="247">
                  <c:v>1.5320000000000123E-2</c:v>
                </c:pt>
                <c:pt idx="248">
                  <c:v>1.5140000000000021E-2</c:v>
                </c:pt>
                <c:pt idx="249">
                  <c:v>1.4189999999999998E-2</c:v>
                </c:pt>
                <c:pt idx="250">
                  <c:v>1.4489999999999998E-2</c:v>
                </c:pt>
                <c:pt idx="251">
                  <c:v>1.3520000000000322E-2</c:v>
                </c:pt>
                <c:pt idx="252">
                  <c:v>1.4140000000000003E-2</c:v>
                </c:pt>
                <c:pt idx="253">
                  <c:v>1.3429999999999999E-2</c:v>
                </c:pt>
                <c:pt idx="254">
                  <c:v>1.273E-2</c:v>
                </c:pt>
                <c:pt idx="255">
                  <c:v>1.3330000000000003E-2</c:v>
                </c:pt>
                <c:pt idx="256">
                  <c:v>1.2290000000000001E-2</c:v>
                </c:pt>
                <c:pt idx="257">
                  <c:v>1.2370000000000001E-2</c:v>
                </c:pt>
                <c:pt idx="258">
                  <c:v>1.2489999999999998E-2</c:v>
                </c:pt>
                <c:pt idx="259">
                  <c:v>1.1320000000000201E-2</c:v>
                </c:pt>
                <c:pt idx="260">
                  <c:v>1.1639999999999998E-2</c:v>
                </c:pt>
                <c:pt idx="261">
                  <c:v>1.0980000000000083E-2</c:v>
                </c:pt>
                <c:pt idx="262">
                  <c:v>1.0950000000000001E-2</c:v>
                </c:pt>
                <c:pt idx="263">
                  <c:v>1.1150000000000005E-2</c:v>
                </c:pt>
                <c:pt idx="264">
                  <c:v>1.0749999999999999E-2</c:v>
                </c:pt>
                <c:pt idx="265">
                  <c:v>1.043E-2</c:v>
                </c:pt>
                <c:pt idx="266">
                  <c:v>1.0630000000000001E-2</c:v>
                </c:pt>
                <c:pt idx="267">
                  <c:v>1.0059999999999738E-2</c:v>
                </c:pt>
                <c:pt idx="268">
                  <c:v>9.5800000000000208E-3</c:v>
                </c:pt>
                <c:pt idx="269">
                  <c:v>8.9100000000000047E-3</c:v>
                </c:pt>
                <c:pt idx="270">
                  <c:v>9.3400000000000028E-3</c:v>
                </c:pt>
                <c:pt idx="271">
                  <c:v>9.0800000000000047E-3</c:v>
                </c:pt>
                <c:pt idx="272">
                  <c:v>9.1700000000000028E-3</c:v>
                </c:pt>
                <c:pt idx="273">
                  <c:v>8.8100000000000227E-3</c:v>
                </c:pt>
                <c:pt idx="274">
                  <c:v>8.8900000000000246E-3</c:v>
                </c:pt>
                <c:pt idx="275">
                  <c:v>8.7000000000000046E-3</c:v>
                </c:pt>
                <c:pt idx="276">
                  <c:v>8.6000000000000208E-3</c:v>
                </c:pt>
                <c:pt idx="277">
                  <c:v>7.6800000000000123E-3</c:v>
                </c:pt>
                <c:pt idx="278">
                  <c:v>8.6400000000000001E-3</c:v>
                </c:pt>
                <c:pt idx="279">
                  <c:v>8.5400000000000007E-3</c:v>
                </c:pt>
                <c:pt idx="280">
                  <c:v>8.4000000000000047E-3</c:v>
                </c:pt>
                <c:pt idx="281">
                  <c:v>8.6100000000000048E-3</c:v>
                </c:pt>
                <c:pt idx="282">
                  <c:v>7.2900000000000534E-3</c:v>
                </c:pt>
                <c:pt idx="283">
                  <c:v>7.7500000000001595E-3</c:v>
                </c:pt>
                <c:pt idx="284">
                  <c:v>8.0800000000000247E-3</c:v>
                </c:pt>
                <c:pt idx="285">
                  <c:v>8.0400000000000003E-3</c:v>
                </c:pt>
                <c:pt idx="286">
                  <c:v>7.9100000000000194E-3</c:v>
                </c:pt>
                <c:pt idx="287">
                  <c:v>7.4600000000000534E-3</c:v>
                </c:pt>
                <c:pt idx="288">
                  <c:v>7.4400000000002077E-3</c:v>
                </c:pt>
                <c:pt idx="289">
                  <c:v>7.8800000000000033E-3</c:v>
                </c:pt>
                <c:pt idx="290">
                  <c:v>7.430000000000222E-3</c:v>
                </c:pt>
                <c:pt idx="291">
                  <c:v>7.6500000000000014E-3</c:v>
                </c:pt>
                <c:pt idx="292">
                  <c:v>6.8100000000000114E-3</c:v>
                </c:pt>
                <c:pt idx="293">
                  <c:v>7.7600000000000134E-3</c:v>
                </c:pt>
                <c:pt idx="294">
                  <c:v>7.1900000000000124E-3</c:v>
                </c:pt>
                <c:pt idx="295">
                  <c:v>7.5200000000000024E-3</c:v>
                </c:pt>
                <c:pt idx="296">
                  <c:v>7.9800000000002196E-3</c:v>
                </c:pt>
                <c:pt idx="297">
                  <c:v>7.3800000000000124E-3</c:v>
                </c:pt>
                <c:pt idx="298">
                  <c:v>7.3200000000000114E-3</c:v>
                </c:pt>
                <c:pt idx="299">
                  <c:v>7.1300000000000113E-3</c:v>
                </c:pt>
                <c:pt idx="300">
                  <c:v>7.3600000000000124E-3</c:v>
                </c:pt>
                <c:pt idx="301">
                  <c:v>7.5900000000000134E-3</c:v>
                </c:pt>
                <c:pt idx="302">
                  <c:v>6.4700000000002091E-3</c:v>
                </c:pt>
                <c:pt idx="303">
                  <c:v>6.5700000000001721E-3</c:v>
                </c:pt>
                <c:pt idx="304">
                  <c:v>6.9400000000001917E-3</c:v>
                </c:pt>
                <c:pt idx="305">
                  <c:v>7.3400000000000114E-3</c:v>
                </c:pt>
                <c:pt idx="306">
                  <c:v>6.6500000000000014E-3</c:v>
                </c:pt>
                <c:pt idx="307">
                  <c:v>7.9300000000002233E-3</c:v>
                </c:pt>
                <c:pt idx="308">
                  <c:v>8.2600000000000208E-3</c:v>
                </c:pt>
                <c:pt idx="309">
                  <c:v>6.9200000000000034E-3</c:v>
                </c:pt>
                <c:pt idx="310">
                  <c:v>8.1800000000000067E-3</c:v>
                </c:pt>
                <c:pt idx="311">
                  <c:v>7.5000000000000934E-3</c:v>
                </c:pt>
                <c:pt idx="312">
                  <c:v>7.3000000000000113E-3</c:v>
                </c:pt>
                <c:pt idx="313">
                  <c:v>7.6200000000000104E-3</c:v>
                </c:pt>
                <c:pt idx="314">
                  <c:v>7.4000000000002059E-3</c:v>
                </c:pt>
                <c:pt idx="315">
                  <c:v>8.0500000000000068E-3</c:v>
                </c:pt>
                <c:pt idx="316">
                  <c:v>7.370000000000162E-3</c:v>
                </c:pt>
                <c:pt idx="317">
                  <c:v>7.5400000000001603E-3</c:v>
                </c:pt>
                <c:pt idx="318">
                  <c:v>7.5700000000001946E-3</c:v>
                </c:pt>
                <c:pt idx="319">
                  <c:v>6.8200000000000014E-3</c:v>
                </c:pt>
                <c:pt idx="320">
                  <c:v>7.8200000000000023E-3</c:v>
                </c:pt>
                <c:pt idx="321">
                  <c:v>7.8400000000000032E-3</c:v>
                </c:pt>
                <c:pt idx="322">
                  <c:v>7.7800000000001921E-3</c:v>
                </c:pt>
                <c:pt idx="323">
                  <c:v>7.3800000000000124E-3</c:v>
                </c:pt>
                <c:pt idx="324">
                  <c:v>8.2800000000000026E-3</c:v>
                </c:pt>
                <c:pt idx="325">
                  <c:v>7.9600000000000122E-3</c:v>
                </c:pt>
                <c:pt idx="326">
                  <c:v>8.4800000000000066E-3</c:v>
                </c:pt>
                <c:pt idx="327">
                  <c:v>8.5500000000000246E-3</c:v>
                </c:pt>
                <c:pt idx="328">
                  <c:v>9.1300000000000027E-3</c:v>
                </c:pt>
                <c:pt idx="329">
                  <c:v>8.8200000000000067E-3</c:v>
                </c:pt>
                <c:pt idx="330">
                  <c:v>9.8400000000000067E-3</c:v>
                </c:pt>
                <c:pt idx="331">
                  <c:v>9.2900000000000066E-3</c:v>
                </c:pt>
                <c:pt idx="332">
                  <c:v>7.7500000000001595E-3</c:v>
                </c:pt>
                <c:pt idx="333">
                  <c:v>9.4400000000000005E-3</c:v>
                </c:pt>
                <c:pt idx="334">
                  <c:v>8.8700000000001208E-3</c:v>
                </c:pt>
                <c:pt idx="335">
                  <c:v>9.0700000000000208E-3</c:v>
                </c:pt>
                <c:pt idx="336">
                  <c:v>7.9000000000002124E-3</c:v>
                </c:pt>
                <c:pt idx="337">
                  <c:v>8.2500000000000247E-3</c:v>
                </c:pt>
                <c:pt idx="338">
                  <c:v>8.6600000000000028E-3</c:v>
                </c:pt>
                <c:pt idx="339">
                  <c:v>1.1039999999999998E-2</c:v>
                </c:pt>
                <c:pt idx="340">
                  <c:v>9.8600000000001568E-3</c:v>
                </c:pt>
              </c:numCache>
            </c:numRef>
          </c:yVal>
          <c:smooth val="1"/>
          <c:extLst xmlns:c16r2="http://schemas.microsoft.com/office/drawing/2015/06/chart">
            <c:ext xmlns:c16="http://schemas.microsoft.com/office/drawing/2014/chart" uri="{C3380CC4-5D6E-409C-BE32-E72D297353CC}">
              <c16:uniqueId val="{00000003-AEDE-44C6-B0DD-7B1C4631FADA}"/>
            </c:ext>
          </c:extLst>
        </c:ser>
        <c:dLbls>
          <c:showLegendKey val="0"/>
          <c:showVal val="0"/>
          <c:showCatName val="0"/>
          <c:showSerName val="0"/>
          <c:showPercent val="0"/>
          <c:showBubbleSize val="0"/>
        </c:dLbls>
        <c:axId val="602171760"/>
        <c:axId val="594584816"/>
      </c:scatterChart>
      <c:valAx>
        <c:axId val="602171760"/>
        <c:scaling>
          <c:orientation val="minMax"/>
          <c:max val="600"/>
          <c:min val="400"/>
        </c:scaling>
        <c:delete val="0"/>
        <c:axPos val="b"/>
        <c:title>
          <c:tx>
            <c:rich>
              <a:bodyPr/>
              <a:lstStyle/>
              <a:p>
                <a:pPr>
                  <a:defRPr/>
                </a:pPr>
                <a:r>
                  <a:rPr lang="en-US"/>
                  <a:t>wavelength(nm)</a:t>
                </a:r>
                <a:endParaRPr lang="zh-TW"/>
              </a:p>
            </c:rich>
          </c:tx>
          <c:layout>
            <c:manualLayout>
              <c:xMode val="edge"/>
              <c:yMode val="edge"/>
              <c:x val="0.37758002136176416"/>
              <c:y val="0.92458990591777457"/>
            </c:manualLayout>
          </c:layout>
          <c:overlay val="0"/>
        </c:title>
        <c:numFmt formatCode="General" sourceLinked="1"/>
        <c:majorTickMark val="out"/>
        <c:minorTickMark val="none"/>
        <c:tickLblPos val="nextTo"/>
        <c:txPr>
          <a:bodyPr/>
          <a:lstStyle/>
          <a:p>
            <a:pPr>
              <a:defRPr sz="1500"/>
            </a:pPr>
            <a:endParaRPr lang="zh-TW"/>
          </a:p>
        </c:txPr>
        <c:crossAx val="594584816"/>
        <c:crosses val="autoZero"/>
        <c:crossBetween val="midCat"/>
      </c:valAx>
      <c:valAx>
        <c:axId val="594584816"/>
        <c:scaling>
          <c:orientation val="minMax"/>
        </c:scaling>
        <c:delete val="0"/>
        <c:axPos val="l"/>
        <c:title>
          <c:tx>
            <c:rich>
              <a:bodyPr rot="-5400000" vert="horz"/>
              <a:lstStyle/>
              <a:p>
                <a:pPr>
                  <a:defRPr/>
                </a:pPr>
                <a:r>
                  <a:rPr lang="en-US"/>
                  <a:t>normalized intensity</a:t>
                </a:r>
                <a:endParaRPr lang="zh-TW"/>
              </a:p>
            </c:rich>
          </c:tx>
          <c:layout>
            <c:manualLayout>
              <c:xMode val="edge"/>
              <c:yMode val="edge"/>
              <c:x val="0"/>
              <c:y val="0.31239473641665882"/>
            </c:manualLayout>
          </c:layout>
          <c:overlay val="0"/>
        </c:title>
        <c:numFmt formatCode="General" sourceLinked="1"/>
        <c:majorTickMark val="out"/>
        <c:minorTickMark val="none"/>
        <c:tickLblPos val="nextTo"/>
        <c:txPr>
          <a:bodyPr/>
          <a:lstStyle/>
          <a:p>
            <a:pPr>
              <a:defRPr sz="1500"/>
            </a:pPr>
            <a:endParaRPr lang="zh-TW"/>
          </a:p>
        </c:txPr>
        <c:crossAx val="602171760"/>
        <c:crosses val="autoZero"/>
        <c:crossBetween val="midCat"/>
      </c:valAx>
    </c:plotArea>
    <c:legend>
      <c:legendPos val="r"/>
      <c:layout>
        <c:manualLayout>
          <c:xMode val="edge"/>
          <c:yMode val="edge"/>
          <c:x val="0.65772999919700981"/>
          <c:y val="0.18745880990217106"/>
          <c:w val="0.32655392525143012"/>
          <c:h val="0.3352182112299551"/>
        </c:manualLayout>
      </c:layout>
      <c:overlay val="0"/>
    </c:legend>
    <c:plotVisOnly val="1"/>
    <c:dispBlanksAs val="gap"/>
    <c:showDLblsOverMax val="0"/>
  </c:chart>
  <c:txPr>
    <a:bodyPr/>
    <a:lstStyle/>
    <a:p>
      <a:pPr>
        <a:defRPr sz="1800"/>
      </a:pPr>
      <a:endParaRPr lang="zh-TW"/>
    </a:p>
  </c:txPr>
  <c:externalData r:id="rId1">
    <c:autoUpdate val="0"/>
  </c:externalData>
  <c:userShapes r:id="rId2"/>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10"/>
    </mc:Choice>
    <mc:Fallback>
      <c:style val="10"/>
    </mc:Fallback>
  </mc:AlternateContent>
  <c:chart>
    <c:title>
      <c:tx>
        <c:rich>
          <a:bodyPr/>
          <a:lstStyle/>
          <a:p>
            <a:pPr>
              <a:defRPr sz="1800"/>
            </a:pPr>
            <a:r>
              <a:rPr lang="zh-TW" sz="1800"/>
              <a:t>化合物</a:t>
            </a:r>
            <a:r>
              <a:rPr lang="en-US" sz="1800"/>
              <a:t>3</a:t>
            </a:r>
            <a:r>
              <a:rPr lang="zh-TW" sz="1800"/>
              <a:t> 在不同酸性蒸氣下的螢光顏色變化</a:t>
            </a:r>
          </a:p>
        </c:rich>
      </c:tx>
      <c:layout>
        <c:manualLayout>
          <c:xMode val="edge"/>
          <c:yMode val="edge"/>
          <c:x val="0.17540181594214024"/>
          <c:y val="4.1365170638885208E-2"/>
        </c:manualLayout>
      </c:layout>
      <c:overlay val="0"/>
    </c:title>
    <c:autoTitleDeleted val="0"/>
    <c:plotArea>
      <c:layout>
        <c:manualLayout>
          <c:layoutTarget val="inner"/>
          <c:xMode val="edge"/>
          <c:yMode val="edge"/>
          <c:x val="0.10844976254180001"/>
          <c:y val="0.13015605807894687"/>
          <c:w val="0.69126933654914424"/>
          <c:h val="0.71906934047037263"/>
        </c:manualLayout>
      </c:layout>
      <c:scatterChart>
        <c:scatterStyle val="smoothMarker"/>
        <c:varyColors val="0"/>
        <c:ser>
          <c:idx val="5"/>
          <c:order val="0"/>
          <c:tx>
            <c:v>Compound 3</c:v>
          </c:tx>
          <c:marker>
            <c:symbol val="none"/>
          </c:marker>
          <c:xVal>
            <c:numRef>
              <c:f>工作表1!$K$2:$K$382</c:f>
              <c:numCache>
                <c:formatCode>General</c:formatCode>
                <c:ptCount val="381"/>
                <c:pt idx="0">
                  <c:v>440</c:v>
                </c:pt>
                <c:pt idx="1">
                  <c:v>441</c:v>
                </c:pt>
                <c:pt idx="2">
                  <c:v>442</c:v>
                </c:pt>
                <c:pt idx="3">
                  <c:v>443</c:v>
                </c:pt>
                <c:pt idx="4">
                  <c:v>444</c:v>
                </c:pt>
                <c:pt idx="5">
                  <c:v>445</c:v>
                </c:pt>
                <c:pt idx="6">
                  <c:v>446</c:v>
                </c:pt>
                <c:pt idx="7">
                  <c:v>447</c:v>
                </c:pt>
                <c:pt idx="8">
                  <c:v>448</c:v>
                </c:pt>
                <c:pt idx="9">
                  <c:v>449</c:v>
                </c:pt>
                <c:pt idx="10">
                  <c:v>450</c:v>
                </c:pt>
                <c:pt idx="11">
                  <c:v>451</c:v>
                </c:pt>
                <c:pt idx="12">
                  <c:v>452</c:v>
                </c:pt>
                <c:pt idx="13">
                  <c:v>453</c:v>
                </c:pt>
                <c:pt idx="14">
                  <c:v>454</c:v>
                </c:pt>
                <c:pt idx="15">
                  <c:v>455</c:v>
                </c:pt>
                <c:pt idx="16">
                  <c:v>456</c:v>
                </c:pt>
                <c:pt idx="17">
                  <c:v>457</c:v>
                </c:pt>
                <c:pt idx="18">
                  <c:v>458</c:v>
                </c:pt>
                <c:pt idx="19">
                  <c:v>459</c:v>
                </c:pt>
                <c:pt idx="20">
                  <c:v>460</c:v>
                </c:pt>
                <c:pt idx="21">
                  <c:v>461</c:v>
                </c:pt>
                <c:pt idx="22">
                  <c:v>462</c:v>
                </c:pt>
                <c:pt idx="23">
                  <c:v>463</c:v>
                </c:pt>
                <c:pt idx="24">
                  <c:v>464</c:v>
                </c:pt>
                <c:pt idx="25">
                  <c:v>465</c:v>
                </c:pt>
                <c:pt idx="26">
                  <c:v>466</c:v>
                </c:pt>
                <c:pt idx="27">
                  <c:v>467</c:v>
                </c:pt>
                <c:pt idx="28">
                  <c:v>468</c:v>
                </c:pt>
                <c:pt idx="29">
                  <c:v>469</c:v>
                </c:pt>
                <c:pt idx="30">
                  <c:v>470</c:v>
                </c:pt>
                <c:pt idx="31">
                  <c:v>471</c:v>
                </c:pt>
                <c:pt idx="32">
                  <c:v>472</c:v>
                </c:pt>
                <c:pt idx="33">
                  <c:v>473</c:v>
                </c:pt>
                <c:pt idx="34">
                  <c:v>474</c:v>
                </c:pt>
                <c:pt idx="35">
                  <c:v>475</c:v>
                </c:pt>
                <c:pt idx="36">
                  <c:v>476</c:v>
                </c:pt>
                <c:pt idx="37">
                  <c:v>477</c:v>
                </c:pt>
                <c:pt idx="38">
                  <c:v>478</c:v>
                </c:pt>
                <c:pt idx="39">
                  <c:v>479</c:v>
                </c:pt>
                <c:pt idx="40">
                  <c:v>480</c:v>
                </c:pt>
                <c:pt idx="41">
                  <c:v>481</c:v>
                </c:pt>
                <c:pt idx="42">
                  <c:v>482</c:v>
                </c:pt>
                <c:pt idx="43">
                  <c:v>483</c:v>
                </c:pt>
                <c:pt idx="44">
                  <c:v>484</c:v>
                </c:pt>
                <c:pt idx="45">
                  <c:v>485</c:v>
                </c:pt>
                <c:pt idx="46">
                  <c:v>486</c:v>
                </c:pt>
                <c:pt idx="47">
                  <c:v>487</c:v>
                </c:pt>
                <c:pt idx="48">
                  <c:v>488</c:v>
                </c:pt>
                <c:pt idx="49">
                  <c:v>489</c:v>
                </c:pt>
                <c:pt idx="50">
                  <c:v>490</c:v>
                </c:pt>
                <c:pt idx="51">
                  <c:v>491</c:v>
                </c:pt>
                <c:pt idx="52">
                  <c:v>492</c:v>
                </c:pt>
                <c:pt idx="53">
                  <c:v>493</c:v>
                </c:pt>
                <c:pt idx="54">
                  <c:v>494</c:v>
                </c:pt>
                <c:pt idx="55">
                  <c:v>495</c:v>
                </c:pt>
                <c:pt idx="56">
                  <c:v>496</c:v>
                </c:pt>
                <c:pt idx="57">
                  <c:v>497</c:v>
                </c:pt>
                <c:pt idx="58">
                  <c:v>498</c:v>
                </c:pt>
                <c:pt idx="59">
                  <c:v>499</c:v>
                </c:pt>
                <c:pt idx="60">
                  <c:v>500</c:v>
                </c:pt>
                <c:pt idx="61">
                  <c:v>501</c:v>
                </c:pt>
                <c:pt idx="62">
                  <c:v>502</c:v>
                </c:pt>
                <c:pt idx="63">
                  <c:v>503</c:v>
                </c:pt>
                <c:pt idx="64">
                  <c:v>504</c:v>
                </c:pt>
                <c:pt idx="65">
                  <c:v>505</c:v>
                </c:pt>
                <c:pt idx="66">
                  <c:v>506</c:v>
                </c:pt>
                <c:pt idx="67">
                  <c:v>507</c:v>
                </c:pt>
                <c:pt idx="68">
                  <c:v>508</c:v>
                </c:pt>
                <c:pt idx="69">
                  <c:v>509</c:v>
                </c:pt>
                <c:pt idx="70">
                  <c:v>510</c:v>
                </c:pt>
                <c:pt idx="71">
                  <c:v>511</c:v>
                </c:pt>
                <c:pt idx="72">
                  <c:v>512</c:v>
                </c:pt>
                <c:pt idx="73">
                  <c:v>513</c:v>
                </c:pt>
                <c:pt idx="74">
                  <c:v>514</c:v>
                </c:pt>
                <c:pt idx="75">
                  <c:v>515</c:v>
                </c:pt>
                <c:pt idx="76">
                  <c:v>516</c:v>
                </c:pt>
                <c:pt idx="77">
                  <c:v>517</c:v>
                </c:pt>
                <c:pt idx="78">
                  <c:v>518</c:v>
                </c:pt>
                <c:pt idx="79">
                  <c:v>519</c:v>
                </c:pt>
                <c:pt idx="80">
                  <c:v>520</c:v>
                </c:pt>
                <c:pt idx="81">
                  <c:v>521</c:v>
                </c:pt>
                <c:pt idx="82">
                  <c:v>522</c:v>
                </c:pt>
                <c:pt idx="83">
                  <c:v>523</c:v>
                </c:pt>
                <c:pt idx="84">
                  <c:v>524</c:v>
                </c:pt>
                <c:pt idx="85">
                  <c:v>525</c:v>
                </c:pt>
                <c:pt idx="86">
                  <c:v>526</c:v>
                </c:pt>
                <c:pt idx="87">
                  <c:v>527</c:v>
                </c:pt>
                <c:pt idx="88">
                  <c:v>528</c:v>
                </c:pt>
                <c:pt idx="89">
                  <c:v>529</c:v>
                </c:pt>
                <c:pt idx="90">
                  <c:v>530</c:v>
                </c:pt>
                <c:pt idx="91">
                  <c:v>531</c:v>
                </c:pt>
                <c:pt idx="92">
                  <c:v>532</c:v>
                </c:pt>
                <c:pt idx="93">
                  <c:v>533</c:v>
                </c:pt>
                <c:pt idx="94">
                  <c:v>534</c:v>
                </c:pt>
                <c:pt idx="95">
                  <c:v>535</c:v>
                </c:pt>
                <c:pt idx="96">
                  <c:v>536</c:v>
                </c:pt>
                <c:pt idx="97">
                  <c:v>537</c:v>
                </c:pt>
                <c:pt idx="98">
                  <c:v>538</c:v>
                </c:pt>
                <c:pt idx="99">
                  <c:v>539</c:v>
                </c:pt>
                <c:pt idx="100">
                  <c:v>540</c:v>
                </c:pt>
                <c:pt idx="101">
                  <c:v>541</c:v>
                </c:pt>
                <c:pt idx="102">
                  <c:v>542</c:v>
                </c:pt>
                <c:pt idx="103">
                  <c:v>543</c:v>
                </c:pt>
                <c:pt idx="104">
                  <c:v>544</c:v>
                </c:pt>
                <c:pt idx="105">
                  <c:v>545</c:v>
                </c:pt>
                <c:pt idx="106">
                  <c:v>546</c:v>
                </c:pt>
                <c:pt idx="107">
                  <c:v>547</c:v>
                </c:pt>
                <c:pt idx="108">
                  <c:v>548</c:v>
                </c:pt>
                <c:pt idx="109">
                  <c:v>549</c:v>
                </c:pt>
                <c:pt idx="110">
                  <c:v>550</c:v>
                </c:pt>
                <c:pt idx="111">
                  <c:v>551</c:v>
                </c:pt>
                <c:pt idx="112">
                  <c:v>552</c:v>
                </c:pt>
                <c:pt idx="113">
                  <c:v>553</c:v>
                </c:pt>
                <c:pt idx="114">
                  <c:v>554</c:v>
                </c:pt>
                <c:pt idx="115">
                  <c:v>555</c:v>
                </c:pt>
                <c:pt idx="116">
                  <c:v>556</c:v>
                </c:pt>
                <c:pt idx="117">
                  <c:v>557</c:v>
                </c:pt>
                <c:pt idx="118">
                  <c:v>558</c:v>
                </c:pt>
                <c:pt idx="119">
                  <c:v>559</c:v>
                </c:pt>
                <c:pt idx="120">
                  <c:v>560</c:v>
                </c:pt>
                <c:pt idx="121">
                  <c:v>561</c:v>
                </c:pt>
                <c:pt idx="122">
                  <c:v>562</c:v>
                </c:pt>
                <c:pt idx="123">
                  <c:v>563</c:v>
                </c:pt>
                <c:pt idx="124">
                  <c:v>564</c:v>
                </c:pt>
                <c:pt idx="125">
                  <c:v>565</c:v>
                </c:pt>
                <c:pt idx="126">
                  <c:v>566</c:v>
                </c:pt>
                <c:pt idx="127">
                  <c:v>567</c:v>
                </c:pt>
                <c:pt idx="128">
                  <c:v>568</c:v>
                </c:pt>
                <c:pt idx="129">
                  <c:v>569</c:v>
                </c:pt>
                <c:pt idx="130">
                  <c:v>570</c:v>
                </c:pt>
                <c:pt idx="131">
                  <c:v>571</c:v>
                </c:pt>
                <c:pt idx="132">
                  <c:v>572</c:v>
                </c:pt>
                <c:pt idx="133">
                  <c:v>573</c:v>
                </c:pt>
                <c:pt idx="134">
                  <c:v>574</c:v>
                </c:pt>
                <c:pt idx="135">
                  <c:v>575</c:v>
                </c:pt>
                <c:pt idx="136">
                  <c:v>576</c:v>
                </c:pt>
                <c:pt idx="137">
                  <c:v>577</c:v>
                </c:pt>
                <c:pt idx="138">
                  <c:v>578</c:v>
                </c:pt>
                <c:pt idx="139">
                  <c:v>579</c:v>
                </c:pt>
                <c:pt idx="140">
                  <c:v>580</c:v>
                </c:pt>
                <c:pt idx="141">
                  <c:v>581</c:v>
                </c:pt>
                <c:pt idx="142">
                  <c:v>582</c:v>
                </c:pt>
                <c:pt idx="143">
                  <c:v>583</c:v>
                </c:pt>
                <c:pt idx="144">
                  <c:v>584</c:v>
                </c:pt>
                <c:pt idx="145">
                  <c:v>585</c:v>
                </c:pt>
                <c:pt idx="146">
                  <c:v>586</c:v>
                </c:pt>
                <c:pt idx="147">
                  <c:v>587</c:v>
                </c:pt>
                <c:pt idx="148">
                  <c:v>588</c:v>
                </c:pt>
                <c:pt idx="149">
                  <c:v>589</c:v>
                </c:pt>
                <c:pt idx="150">
                  <c:v>590</c:v>
                </c:pt>
                <c:pt idx="151">
                  <c:v>591</c:v>
                </c:pt>
                <c:pt idx="152">
                  <c:v>592</c:v>
                </c:pt>
                <c:pt idx="153">
                  <c:v>593</c:v>
                </c:pt>
                <c:pt idx="154">
                  <c:v>594</c:v>
                </c:pt>
                <c:pt idx="155">
                  <c:v>595</c:v>
                </c:pt>
                <c:pt idx="156">
                  <c:v>596</c:v>
                </c:pt>
                <c:pt idx="157">
                  <c:v>597</c:v>
                </c:pt>
                <c:pt idx="158">
                  <c:v>598</c:v>
                </c:pt>
                <c:pt idx="159">
                  <c:v>599</c:v>
                </c:pt>
                <c:pt idx="160">
                  <c:v>600</c:v>
                </c:pt>
                <c:pt idx="161">
                  <c:v>601</c:v>
                </c:pt>
                <c:pt idx="162">
                  <c:v>602</c:v>
                </c:pt>
                <c:pt idx="163">
                  <c:v>603</c:v>
                </c:pt>
                <c:pt idx="164">
                  <c:v>604</c:v>
                </c:pt>
                <c:pt idx="165">
                  <c:v>605</c:v>
                </c:pt>
                <c:pt idx="166">
                  <c:v>606</c:v>
                </c:pt>
                <c:pt idx="167">
                  <c:v>607</c:v>
                </c:pt>
                <c:pt idx="168">
                  <c:v>608</c:v>
                </c:pt>
                <c:pt idx="169">
                  <c:v>609</c:v>
                </c:pt>
                <c:pt idx="170">
                  <c:v>610</c:v>
                </c:pt>
                <c:pt idx="171">
                  <c:v>611</c:v>
                </c:pt>
                <c:pt idx="172">
                  <c:v>612</c:v>
                </c:pt>
                <c:pt idx="173">
                  <c:v>613</c:v>
                </c:pt>
                <c:pt idx="174">
                  <c:v>614</c:v>
                </c:pt>
                <c:pt idx="175">
                  <c:v>615</c:v>
                </c:pt>
                <c:pt idx="176">
                  <c:v>616</c:v>
                </c:pt>
                <c:pt idx="177">
                  <c:v>617</c:v>
                </c:pt>
                <c:pt idx="178">
                  <c:v>618</c:v>
                </c:pt>
                <c:pt idx="179">
                  <c:v>619</c:v>
                </c:pt>
                <c:pt idx="180">
                  <c:v>620</c:v>
                </c:pt>
                <c:pt idx="181">
                  <c:v>621</c:v>
                </c:pt>
                <c:pt idx="182">
                  <c:v>622</c:v>
                </c:pt>
                <c:pt idx="183">
                  <c:v>623</c:v>
                </c:pt>
                <c:pt idx="184">
                  <c:v>624</c:v>
                </c:pt>
                <c:pt idx="185">
                  <c:v>625</c:v>
                </c:pt>
                <c:pt idx="186">
                  <c:v>626</c:v>
                </c:pt>
                <c:pt idx="187">
                  <c:v>627</c:v>
                </c:pt>
                <c:pt idx="188">
                  <c:v>628</c:v>
                </c:pt>
                <c:pt idx="189">
                  <c:v>629</c:v>
                </c:pt>
                <c:pt idx="190">
                  <c:v>630</c:v>
                </c:pt>
                <c:pt idx="191">
                  <c:v>631</c:v>
                </c:pt>
                <c:pt idx="192">
                  <c:v>632</c:v>
                </c:pt>
                <c:pt idx="193">
                  <c:v>633</c:v>
                </c:pt>
                <c:pt idx="194">
                  <c:v>634</c:v>
                </c:pt>
                <c:pt idx="195">
                  <c:v>635</c:v>
                </c:pt>
                <c:pt idx="196">
                  <c:v>636</c:v>
                </c:pt>
                <c:pt idx="197">
                  <c:v>637</c:v>
                </c:pt>
                <c:pt idx="198">
                  <c:v>638</c:v>
                </c:pt>
                <c:pt idx="199">
                  <c:v>639</c:v>
                </c:pt>
                <c:pt idx="200">
                  <c:v>640</c:v>
                </c:pt>
                <c:pt idx="201">
                  <c:v>641</c:v>
                </c:pt>
                <c:pt idx="202">
                  <c:v>642</c:v>
                </c:pt>
                <c:pt idx="203">
                  <c:v>643</c:v>
                </c:pt>
                <c:pt idx="204">
                  <c:v>644</c:v>
                </c:pt>
                <c:pt idx="205">
                  <c:v>645</c:v>
                </c:pt>
                <c:pt idx="206">
                  <c:v>646</c:v>
                </c:pt>
                <c:pt idx="207">
                  <c:v>647</c:v>
                </c:pt>
                <c:pt idx="208">
                  <c:v>648</c:v>
                </c:pt>
                <c:pt idx="209">
                  <c:v>649</c:v>
                </c:pt>
                <c:pt idx="210">
                  <c:v>650</c:v>
                </c:pt>
                <c:pt idx="211">
                  <c:v>651</c:v>
                </c:pt>
                <c:pt idx="212">
                  <c:v>652</c:v>
                </c:pt>
                <c:pt idx="213">
                  <c:v>653</c:v>
                </c:pt>
                <c:pt idx="214">
                  <c:v>654</c:v>
                </c:pt>
                <c:pt idx="215">
                  <c:v>655</c:v>
                </c:pt>
                <c:pt idx="216">
                  <c:v>656</c:v>
                </c:pt>
                <c:pt idx="217">
                  <c:v>657</c:v>
                </c:pt>
                <c:pt idx="218">
                  <c:v>658</c:v>
                </c:pt>
                <c:pt idx="219">
                  <c:v>659</c:v>
                </c:pt>
                <c:pt idx="220">
                  <c:v>660</c:v>
                </c:pt>
                <c:pt idx="221">
                  <c:v>661</c:v>
                </c:pt>
                <c:pt idx="222">
                  <c:v>662</c:v>
                </c:pt>
                <c:pt idx="223">
                  <c:v>663</c:v>
                </c:pt>
                <c:pt idx="224">
                  <c:v>664</c:v>
                </c:pt>
                <c:pt idx="225">
                  <c:v>665</c:v>
                </c:pt>
                <c:pt idx="226">
                  <c:v>666</c:v>
                </c:pt>
                <c:pt idx="227">
                  <c:v>667</c:v>
                </c:pt>
                <c:pt idx="228">
                  <c:v>668</c:v>
                </c:pt>
                <c:pt idx="229">
                  <c:v>669</c:v>
                </c:pt>
                <c:pt idx="230">
                  <c:v>670</c:v>
                </c:pt>
                <c:pt idx="231">
                  <c:v>671</c:v>
                </c:pt>
                <c:pt idx="232">
                  <c:v>672</c:v>
                </c:pt>
                <c:pt idx="233">
                  <c:v>673</c:v>
                </c:pt>
                <c:pt idx="234">
                  <c:v>674</c:v>
                </c:pt>
                <c:pt idx="235">
                  <c:v>675</c:v>
                </c:pt>
                <c:pt idx="236">
                  <c:v>676</c:v>
                </c:pt>
                <c:pt idx="237">
                  <c:v>677</c:v>
                </c:pt>
                <c:pt idx="238">
                  <c:v>678</c:v>
                </c:pt>
                <c:pt idx="239">
                  <c:v>679</c:v>
                </c:pt>
                <c:pt idx="240">
                  <c:v>680</c:v>
                </c:pt>
                <c:pt idx="241">
                  <c:v>681</c:v>
                </c:pt>
                <c:pt idx="242">
                  <c:v>682</c:v>
                </c:pt>
                <c:pt idx="243">
                  <c:v>683</c:v>
                </c:pt>
                <c:pt idx="244">
                  <c:v>684</c:v>
                </c:pt>
                <c:pt idx="245">
                  <c:v>685</c:v>
                </c:pt>
                <c:pt idx="246">
                  <c:v>686</c:v>
                </c:pt>
                <c:pt idx="247">
                  <c:v>687</c:v>
                </c:pt>
                <c:pt idx="248">
                  <c:v>688</c:v>
                </c:pt>
                <c:pt idx="249">
                  <c:v>689</c:v>
                </c:pt>
                <c:pt idx="250">
                  <c:v>690</c:v>
                </c:pt>
                <c:pt idx="251">
                  <c:v>691</c:v>
                </c:pt>
                <c:pt idx="252">
                  <c:v>692</c:v>
                </c:pt>
                <c:pt idx="253">
                  <c:v>693</c:v>
                </c:pt>
                <c:pt idx="254">
                  <c:v>694</c:v>
                </c:pt>
                <c:pt idx="255">
                  <c:v>695</c:v>
                </c:pt>
                <c:pt idx="256">
                  <c:v>696</c:v>
                </c:pt>
                <c:pt idx="257">
                  <c:v>697</c:v>
                </c:pt>
                <c:pt idx="258">
                  <c:v>698</c:v>
                </c:pt>
                <c:pt idx="259">
                  <c:v>699</c:v>
                </c:pt>
                <c:pt idx="260">
                  <c:v>700</c:v>
                </c:pt>
                <c:pt idx="261">
                  <c:v>701</c:v>
                </c:pt>
                <c:pt idx="262">
                  <c:v>702</c:v>
                </c:pt>
                <c:pt idx="263">
                  <c:v>703</c:v>
                </c:pt>
                <c:pt idx="264">
                  <c:v>704</c:v>
                </c:pt>
                <c:pt idx="265">
                  <c:v>705</c:v>
                </c:pt>
                <c:pt idx="266">
                  <c:v>706</c:v>
                </c:pt>
                <c:pt idx="267">
                  <c:v>707</c:v>
                </c:pt>
                <c:pt idx="268">
                  <c:v>708</c:v>
                </c:pt>
                <c:pt idx="269">
                  <c:v>709</c:v>
                </c:pt>
                <c:pt idx="270">
                  <c:v>710</c:v>
                </c:pt>
                <c:pt idx="271">
                  <c:v>711</c:v>
                </c:pt>
                <c:pt idx="272">
                  <c:v>712</c:v>
                </c:pt>
                <c:pt idx="273">
                  <c:v>713</c:v>
                </c:pt>
                <c:pt idx="274">
                  <c:v>714</c:v>
                </c:pt>
                <c:pt idx="275">
                  <c:v>715</c:v>
                </c:pt>
                <c:pt idx="276">
                  <c:v>716</c:v>
                </c:pt>
                <c:pt idx="277">
                  <c:v>717</c:v>
                </c:pt>
                <c:pt idx="278">
                  <c:v>718</c:v>
                </c:pt>
                <c:pt idx="279">
                  <c:v>719</c:v>
                </c:pt>
                <c:pt idx="280">
                  <c:v>720</c:v>
                </c:pt>
                <c:pt idx="281">
                  <c:v>721</c:v>
                </c:pt>
                <c:pt idx="282">
                  <c:v>722</c:v>
                </c:pt>
                <c:pt idx="283">
                  <c:v>723</c:v>
                </c:pt>
                <c:pt idx="284">
                  <c:v>724</c:v>
                </c:pt>
                <c:pt idx="285">
                  <c:v>725</c:v>
                </c:pt>
                <c:pt idx="286">
                  <c:v>726</c:v>
                </c:pt>
                <c:pt idx="287">
                  <c:v>727</c:v>
                </c:pt>
                <c:pt idx="288">
                  <c:v>728</c:v>
                </c:pt>
                <c:pt idx="289">
                  <c:v>729</c:v>
                </c:pt>
                <c:pt idx="290">
                  <c:v>730</c:v>
                </c:pt>
                <c:pt idx="291">
                  <c:v>731</c:v>
                </c:pt>
                <c:pt idx="292">
                  <c:v>732</c:v>
                </c:pt>
                <c:pt idx="293">
                  <c:v>733</c:v>
                </c:pt>
                <c:pt idx="294">
                  <c:v>734</c:v>
                </c:pt>
                <c:pt idx="295">
                  <c:v>735</c:v>
                </c:pt>
                <c:pt idx="296">
                  <c:v>736</c:v>
                </c:pt>
                <c:pt idx="297">
                  <c:v>737</c:v>
                </c:pt>
                <c:pt idx="298">
                  <c:v>738</c:v>
                </c:pt>
                <c:pt idx="299">
                  <c:v>739</c:v>
                </c:pt>
                <c:pt idx="300">
                  <c:v>740</c:v>
                </c:pt>
                <c:pt idx="301">
                  <c:v>741</c:v>
                </c:pt>
                <c:pt idx="302">
                  <c:v>742</c:v>
                </c:pt>
                <c:pt idx="303">
                  <c:v>743</c:v>
                </c:pt>
                <c:pt idx="304">
                  <c:v>744</c:v>
                </c:pt>
                <c:pt idx="305">
                  <c:v>745</c:v>
                </c:pt>
                <c:pt idx="306">
                  <c:v>746</c:v>
                </c:pt>
                <c:pt idx="307">
                  <c:v>747</c:v>
                </c:pt>
                <c:pt idx="308">
                  <c:v>748</c:v>
                </c:pt>
                <c:pt idx="309">
                  <c:v>749</c:v>
                </c:pt>
                <c:pt idx="310">
                  <c:v>750</c:v>
                </c:pt>
                <c:pt idx="311">
                  <c:v>751</c:v>
                </c:pt>
                <c:pt idx="312">
                  <c:v>752</c:v>
                </c:pt>
                <c:pt idx="313">
                  <c:v>753</c:v>
                </c:pt>
                <c:pt idx="314">
                  <c:v>754</c:v>
                </c:pt>
                <c:pt idx="315">
                  <c:v>755</c:v>
                </c:pt>
                <c:pt idx="316">
                  <c:v>756</c:v>
                </c:pt>
                <c:pt idx="317">
                  <c:v>757</c:v>
                </c:pt>
                <c:pt idx="318">
                  <c:v>758</c:v>
                </c:pt>
                <c:pt idx="319">
                  <c:v>759</c:v>
                </c:pt>
                <c:pt idx="320">
                  <c:v>760</c:v>
                </c:pt>
                <c:pt idx="321">
                  <c:v>761</c:v>
                </c:pt>
                <c:pt idx="322">
                  <c:v>762</c:v>
                </c:pt>
                <c:pt idx="323">
                  <c:v>763</c:v>
                </c:pt>
                <c:pt idx="324">
                  <c:v>764</c:v>
                </c:pt>
                <c:pt idx="325">
                  <c:v>765</c:v>
                </c:pt>
                <c:pt idx="326">
                  <c:v>766</c:v>
                </c:pt>
                <c:pt idx="327">
                  <c:v>767</c:v>
                </c:pt>
                <c:pt idx="328">
                  <c:v>768</c:v>
                </c:pt>
                <c:pt idx="329">
                  <c:v>769</c:v>
                </c:pt>
                <c:pt idx="330">
                  <c:v>770</c:v>
                </c:pt>
                <c:pt idx="331">
                  <c:v>771</c:v>
                </c:pt>
                <c:pt idx="332">
                  <c:v>772</c:v>
                </c:pt>
                <c:pt idx="333">
                  <c:v>773</c:v>
                </c:pt>
                <c:pt idx="334">
                  <c:v>774</c:v>
                </c:pt>
                <c:pt idx="335">
                  <c:v>775</c:v>
                </c:pt>
                <c:pt idx="336">
                  <c:v>776</c:v>
                </c:pt>
                <c:pt idx="337">
                  <c:v>777</c:v>
                </c:pt>
                <c:pt idx="338">
                  <c:v>778</c:v>
                </c:pt>
                <c:pt idx="339">
                  <c:v>779</c:v>
                </c:pt>
                <c:pt idx="340">
                  <c:v>780</c:v>
                </c:pt>
                <c:pt idx="341">
                  <c:v>781</c:v>
                </c:pt>
                <c:pt idx="342">
                  <c:v>782</c:v>
                </c:pt>
                <c:pt idx="343">
                  <c:v>783</c:v>
                </c:pt>
                <c:pt idx="344">
                  <c:v>784</c:v>
                </c:pt>
                <c:pt idx="345">
                  <c:v>785</c:v>
                </c:pt>
                <c:pt idx="346">
                  <c:v>786</c:v>
                </c:pt>
                <c:pt idx="347">
                  <c:v>787</c:v>
                </c:pt>
                <c:pt idx="348">
                  <c:v>788</c:v>
                </c:pt>
                <c:pt idx="349">
                  <c:v>789</c:v>
                </c:pt>
                <c:pt idx="350">
                  <c:v>790</c:v>
                </c:pt>
                <c:pt idx="351">
                  <c:v>791</c:v>
                </c:pt>
                <c:pt idx="352">
                  <c:v>792</c:v>
                </c:pt>
                <c:pt idx="353">
                  <c:v>793</c:v>
                </c:pt>
                <c:pt idx="354">
                  <c:v>794</c:v>
                </c:pt>
                <c:pt idx="355">
                  <c:v>795</c:v>
                </c:pt>
                <c:pt idx="356">
                  <c:v>796</c:v>
                </c:pt>
                <c:pt idx="357">
                  <c:v>797</c:v>
                </c:pt>
                <c:pt idx="358">
                  <c:v>798</c:v>
                </c:pt>
                <c:pt idx="359">
                  <c:v>799</c:v>
                </c:pt>
                <c:pt idx="360">
                  <c:v>800</c:v>
                </c:pt>
                <c:pt idx="361">
                  <c:v>801</c:v>
                </c:pt>
                <c:pt idx="362">
                  <c:v>802</c:v>
                </c:pt>
                <c:pt idx="363">
                  <c:v>803</c:v>
                </c:pt>
                <c:pt idx="364">
                  <c:v>804</c:v>
                </c:pt>
                <c:pt idx="365">
                  <c:v>805</c:v>
                </c:pt>
                <c:pt idx="366">
                  <c:v>806</c:v>
                </c:pt>
                <c:pt idx="367">
                  <c:v>807</c:v>
                </c:pt>
                <c:pt idx="368">
                  <c:v>808</c:v>
                </c:pt>
                <c:pt idx="369">
                  <c:v>809</c:v>
                </c:pt>
                <c:pt idx="370">
                  <c:v>810</c:v>
                </c:pt>
                <c:pt idx="371">
                  <c:v>811</c:v>
                </c:pt>
                <c:pt idx="372">
                  <c:v>812</c:v>
                </c:pt>
                <c:pt idx="373">
                  <c:v>813</c:v>
                </c:pt>
                <c:pt idx="374">
                  <c:v>814</c:v>
                </c:pt>
                <c:pt idx="375">
                  <c:v>815</c:v>
                </c:pt>
                <c:pt idx="376">
                  <c:v>816</c:v>
                </c:pt>
                <c:pt idx="377">
                  <c:v>817</c:v>
                </c:pt>
                <c:pt idx="378">
                  <c:v>818</c:v>
                </c:pt>
                <c:pt idx="379">
                  <c:v>819</c:v>
                </c:pt>
                <c:pt idx="380">
                  <c:v>820</c:v>
                </c:pt>
              </c:numCache>
            </c:numRef>
          </c:xVal>
          <c:yVal>
            <c:numRef>
              <c:f>工作表1!$L$2:$L$382</c:f>
              <c:numCache>
                <c:formatCode>General</c:formatCode>
                <c:ptCount val="381"/>
                <c:pt idx="0">
                  <c:v>8.8412400000000024E-4</c:v>
                </c:pt>
                <c:pt idx="1">
                  <c:v>9.8480000000000074E-4</c:v>
                </c:pt>
                <c:pt idx="2">
                  <c:v>1.0600000000000021E-3</c:v>
                </c:pt>
                <c:pt idx="3">
                  <c:v>1.1000000000000172E-3</c:v>
                </c:pt>
                <c:pt idx="4">
                  <c:v>8.9560600000001525E-4</c:v>
                </c:pt>
                <c:pt idx="5">
                  <c:v>1.1199999999999999E-3</c:v>
                </c:pt>
                <c:pt idx="6">
                  <c:v>1.2400000000000041E-3</c:v>
                </c:pt>
                <c:pt idx="7">
                  <c:v>1.2800000000000081E-3</c:v>
                </c:pt>
                <c:pt idx="8">
                  <c:v>1.4499999999999958E-3</c:v>
                </c:pt>
                <c:pt idx="9">
                  <c:v>1.6199999999999999E-3</c:v>
                </c:pt>
                <c:pt idx="10">
                  <c:v>1.8000000000000219E-3</c:v>
                </c:pt>
                <c:pt idx="11">
                  <c:v>2.0100000000000001E-3</c:v>
                </c:pt>
                <c:pt idx="12">
                  <c:v>2.3400000000000001E-3</c:v>
                </c:pt>
                <c:pt idx="13">
                  <c:v>2.8500000000000001E-3</c:v>
                </c:pt>
                <c:pt idx="14">
                  <c:v>3.290000000000042E-3</c:v>
                </c:pt>
                <c:pt idx="15">
                  <c:v>4.1800000000000014E-3</c:v>
                </c:pt>
                <c:pt idx="16">
                  <c:v>4.5800000000000033E-3</c:v>
                </c:pt>
                <c:pt idx="17">
                  <c:v>6.0200000000000002E-3</c:v>
                </c:pt>
                <c:pt idx="18">
                  <c:v>7.0900000000000034E-3</c:v>
                </c:pt>
                <c:pt idx="19">
                  <c:v>8.2100000000000003E-3</c:v>
                </c:pt>
                <c:pt idx="20">
                  <c:v>1.0760000000000021E-2</c:v>
                </c:pt>
                <c:pt idx="21">
                  <c:v>1.3030000000000003E-2</c:v>
                </c:pt>
                <c:pt idx="22">
                  <c:v>1.5040000000000001E-2</c:v>
                </c:pt>
                <c:pt idx="23">
                  <c:v>1.8689999999999998E-2</c:v>
                </c:pt>
                <c:pt idx="24">
                  <c:v>2.2540000000000001E-2</c:v>
                </c:pt>
                <c:pt idx="25">
                  <c:v>2.6900000000000011E-2</c:v>
                </c:pt>
                <c:pt idx="26">
                  <c:v>3.2570000000000002E-2</c:v>
                </c:pt>
                <c:pt idx="27">
                  <c:v>3.916E-2</c:v>
                </c:pt>
                <c:pt idx="28">
                  <c:v>4.7640000000000002E-2</c:v>
                </c:pt>
                <c:pt idx="29">
                  <c:v>5.6509999999999998E-2</c:v>
                </c:pt>
                <c:pt idx="30">
                  <c:v>7.0000000000000021E-2</c:v>
                </c:pt>
                <c:pt idx="31">
                  <c:v>7.9670000000000019E-2</c:v>
                </c:pt>
                <c:pt idx="32">
                  <c:v>9.5780000000000004E-2</c:v>
                </c:pt>
                <c:pt idx="33">
                  <c:v>0.11022999999999998</c:v>
                </c:pt>
                <c:pt idx="34">
                  <c:v>0.12892999999999999</c:v>
                </c:pt>
                <c:pt idx="35">
                  <c:v>0.15037</c:v>
                </c:pt>
                <c:pt idx="36">
                  <c:v>0.16988</c:v>
                </c:pt>
                <c:pt idx="37">
                  <c:v>0.19305</c:v>
                </c:pt>
                <c:pt idx="38">
                  <c:v>0.22005</c:v>
                </c:pt>
                <c:pt idx="39">
                  <c:v>0.24607000000000001</c:v>
                </c:pt>
                <c:pt idx="40">
                  <c:v>0.2751900000000001</c:v>
                </c:pt>
                <c:pt idx="41">
                  <c:v>0.30629000000000001</c:v>
                </c:pt>
                <c:pt idx="42">
                  <c:v>0.33733000000000435</c:v>
                </c:pt>
                <c:pt idx="43">
                  <c:v>0.37133000000000038</c:v>
                </c:pt>
                <c:pt idx="44">
                  <c:v>0.40295000000000031</c:v>
                </c:pt>
                <c:pt idx="45">
                  <c:v>0.43940000000000373</c:v>
                </c:pt>
                <c:pt idx="46">
                  <c:v>0.47607000000000038</c:v>
                </c:pt>
                <c:pt idx="47">
                  <c:v>0.50836999999999333</c:v>
                </c:pt>
                <c:pt idx="48">
                  <c:v>0.53678999999999999</c:v>
                </c:pt>
                <c:pt idx="49">
                  <c:v>0.57196000000000002</c:v>
                </c:pt>
                <c:pt idx="50">
                  <c:v>0.60868999999999995</c:v>
                </c:pt>
                <c:pt idx="51">
                  <c:v>0.63986000000000065</c:v>
                </c:pt>
                <c:pt idx="52">
                  <c:v>0.67087000000000996</c:v>
                </c:pt>
                <c:pt idx="53">
                  <c:v>0.70580000000000065</c:v>
                </c:pt>
                <c:pt idx="54">
                  <c:v>0.73738999999999999</c:v>
                </c:pt>
                <c:pt idx="55">
                  <c:v>0.76363000000000858</c:v>
                </c:pt>
                <c:pt idx="56">
                  <c:v>0.79393999999999998</c:v>
                </c:pt>
                <c:pt idx="57">
                  <c:v>0.82569000000000858</c:v>
                </c:pt>
                <c:pt idx="58">
                  <c:v>0.85521999999999998</c:v>
                </c:pt>
                <c:pt idx="59">
                  <c:v>0.87698000000000065</c:v>
                </c:pt>
                <c:pt idx="60">
                  <c:v>0.90140999999999949</c:v>
                </c:pt>
                <c:pt idx="61">
                  <c:v>0.92188999999999999</c:v>
                </c:pt>
                <c:pt idx="62">
                  <c:v>0.94490000000000063</c:v>
                </c:pt>
                <c:pt idx="63">
                  <c:v>0.96457000000000004</c:v>
                </c:pt>
                <c:pt idx="64">
                  <c:v>0.97716999999999998</c:v>
                </c:pt>
                <c:pt idx="65">
                  <c:v>0.9897899999999995</c:v>
                </c:pt>
                <c:pt idx="66">
                  <c:v>0.99617</c:v>
                </c:pt>
                <c:pt idx="67">
                  <c:v>1</c:v>
                </c:pt>
                <c:pt idx="68">
                  <c:v>0.99478</c:v>
                </c:pt>
                <c:pt idx="69">
                  <c:v>0.98445999999999956</c:v>
                </c:pt>
                <c:pt idx="70">
                  <c:v>0.97555999999999998</c:v>
                </c:pt>
                <c:pt idx="71">
                  <c:v>0.97698000000000063</c:v>
                </c:pt>
                <c:pt idx="72">
                  <c:v>0.9647400000000087</c:v>
                </c:pt>
                <c:pt idx="73">
                  <c:v>0.95780000000000065</c:v>
                </c:pt>
                <c:pt idx="74">
                  <c:v>0.94116</c:v>
                </c:pt>
                <c:pt idx="75">
                  <c:v>0.92910999999999999</c:v>
                </c:pt>
                <c:pt idx="76">
                  <c:v>0.91139999999999999</c:v>
                </c:pt>
                <c:pt idx="77">
                  <c:v>0.8837699999999995</c:v>
                </c:pt>
                <c:pt idx="78">
                  <c:v>0.86684000000000871</c:v>
                </c:pt>
                <c:pt idx="79">
                  <c:v>0.84419000000000666</c:v>
                </c:pt>
                <c:pt idx="80">
                  <c:v>0.82164000000000859</c:v>
                </c:pt>
                <c:pt idx="81">
                  <c:v>0.79970000000000063</c:v>
                </c:pt>
                <c:pt idx="82">
                  <c:v>0.78420999999999996</c:v>
                </c:pt>
                <c:pt idx="83">
                  <c:v>0.76036999999999999</c:v>
                </c:pt>
                <c:pt idx="84">
                  <c:v>0.74195000000000666</c:v>
                </c:pt>
                <c:pt idx="85">
                  <c:v>0.72414000000000744</c:v>
                </c:pt>
                <c:pt idx="86">
                  <c:v>0.70235999999999998</c:v>
                </c:pt>
                <c:pt idx="87">
                  <c:v>0.68593999999999999</c:v>
                </c:pt>
                <c:pt idx="88">
                  <c:v>0.67933000000000165</c:v>
                </c:pt>
                <c:pt idx="89">
                  <c:v>0.65425999999999995</c:v>
                </c:pt>
                <c:pt idx="90">
                  <c:v>0.64324000000000858</c:v>
                </c:pt>
                <c:pt idx="91">
                  <c:v>0.63520000000000065</c:v>
                </c:pt>
                <c:pt idx="92">
                  <c:v>0.61731000000000003</c:v>
                </c:pt>
                <c:pt idx="93">
                  <c:v>0.60997000000000745</c:v>
                </c:pt>
                <c:pt idx="94">
                  <c:v>0.5960799999999995</c:v>
                </c:pt>
                <c:pt idx="95">
                  <c:v>0.58406999999999243</c:v>
                </c:pt>
                <c:pt idx="96">
                  <c:v>0.57352000000000003</c:v>
                </c:pt>
                <c:pt idx="97">
                  <c:v>0.56247000000000003</c:v>
                </c:pt>
                <c:pt idx="98">
                  <c:v>0.55137999999999998</c:v>
                </c:pt>
                <c:pt idx="99">
                  <c:v>0.54193999999999998</c:v>
                </c:pt>
                <c:pt idx="100">
                  <c:v>0.53003999999999996</c:v>
                </c:pt>
                <c:pt idx="101">
                  <c:v>0.51885000000000003</c:v>
                </c:pt>
                <c:pt idx="102">
                  <c:v>0.50563000000000002</c:v>
                </c:pt>
                <c:pt idx="103">
                  <c:v>0.49974000000000002</c:v>
                </c:pt>
                <c:pt idx="104">
                  <c:v>0.48742000000000435</c:v>
                </c:pt>
                <c:pt idx="105">
                  <c:v>0.47831000000000373</c:v>
                </c:pt>
                <c:pt idx="106">
                  <c:v>0.46331000000000333</c:v>
                </c:pt>
                <c:pt idx="107">
                  <c:v>0.45637000000000238</c:v>
                </c:pt>
                <c:pt idx="108">
                  <c:v>0.44854000000000005</c:v>
                </c:pt>
                <c:pt idx="109">
                  <c:v>0.43595000000000356</c:v>
                </c:pt>
                <c:pt idx="110">
                  <c:v>0.42665000000000008</c:v>
                </c:pt>
                <c:pt idx="111">
                  <c:v>0.41692000000000373</c:v>
                </c:pt>
                <c:pt idx="112">
                  <c:v>0.40838000000000435</c:v>
                </c:pt>
                <c:pt idx="113">
                  <c:v>0.39618000000000497</c:v>
                </c:pt>
                <c:pt idx="114">
                  <c:v>0.38881000000000604</c:v>
                </c:pt>
                <c:pt idx="115">
                  <c:v>0.38102000000000441</c:v>
                </c:pt>
                <c:pt idx="116">
                  <c:v>0.37085000000000373</c:v>
                </c:pt>
                <c:pt idx="117">
                  <c:v>0.36636000000000435</c:v>
                </c:pt>
                <c:pt idx="118">
                  <c:v>0.35767000000000032</c:v>
                </c:pt>
                <c:pt idx="119">
                  <c:v>0.34876000000000001</c:v>
                </c:pt>
                <c:pt idx="120">
                  <c:v>0.33837000000000683</c:v>
                </c:pt>
                <c:pt idx="121">
                  <c:v>0.33162000000000452</c:v>
                </c:pt>
                <c:pt idx="122">
                  <c:v>0.32275000000000031</c:v>
                </c:pt>
                <c:pt idx="123">
                  <c:v>0.31451000000000373</c:v>
                </c:pt>
                <c:pt idx="124">
                  <c:v>0.30901000000000373</c:v>
                </c:pt>
                <c:pt idx="125">
                  <c:v>0.30189000000000032</c:v>
                </c:pt>
                <c:pt idx="126">
                  <c:v>0.29657000000000333</c:v>
                </c:pt>
                <c:pt idx="127">
                  <c:v>0.28837000000000401</c:v>
                </c:pt>
                <c:pt idx="128">
                  <c:v>0.28176000000000001</c:v>
                </c:pt>
                <c:pt idx="129">
                  <c:v>0.27626000000000001</c:v>
                </c:pt>
                <c:pt idx="130">
                  <c:v>0.27212000000000008</c:v>
                </c:pt>
                <c:pt idx="131">
                  <c:v>0.26301000000000002</c:v>
                </c:pt>
                <c:pt idx="132">
                  <c:v>0.2574300000000001</c:v>
                </c:pt>
                <c:pt idx="133">
                  <c:v>0.25365000000000004</c:v>
                </c:pt>
                <c:pt idx="134">
                  <c:v>0.24767</c:v>
                </c:pt>
                <c:pt idx="135">
                  <c:v>0.23930000000000001</c:v>
                </c:pt>
                <c:pt idx="136">
                  <c:v>0.23280000000000001</c:v>
                </c:pt>
                <c:pt idx="137">
                  <c:v>0.22827</c:v>
                </c:pt>
                <c:pt idx="138">
                  <c:v>0.22178</c:v>
                </c:pt>
                <c:pt idx="139">
                  <c:v>0.22048999999999999</c:v>
                </c:pt>
                <c:pt idx="140">
                  <c:v>0.21342000000000041</c:v>
                </c:pt>
                <c:pt idx="141">
                  <c:v>0.20680999999999999</c:v>
                </c:pt>
                <c:pt idx="142">
                  <c:v>0.20266000000000001</c:v>
                </c:pt>
                <c:pt idx="143">
                  <c:v>0.19822999999999999</c:v>
                </c:pt>
                <c:pt idx="144">
                  <c:v>0.19317999999999988</c:v>
                </c:pt>
                <c:pt idx="145">
                  <c:v>0.19161</c:v>
                </c:pt>
                <c:pt idx="146">
                  <c:v>0.18518999999999999</c:v>
                </c:pt>
                <c:pt idx="147">
                  <c:v>0.18309000000000178</c:v>
                </c:pt>
                <c:pt idx="148">
                  <c:v>0.17713000000000001</c:v>
                </c:pt>
                <c:pt idx="149">
                  <c:v>0.17376000000000041</c:v>
                </c:pt>
                <c:pt idx="150">
                  <c:v>0.17146000000000094</c:v>
                </c:pt>
                <c:pt idx="151">
                  <c:v>0.16747999999999999</c:v>
                </c:pt>
                <c:pt idx="152">
                  <c:v>0.16224000000000041</c:v>
                </c:pt>
                <c:pt idx="153">
                  <c:v>0.15830000000000041</c:v>
                </c:pt>
                <c:pt idx="154">
                  <c:v>0.15431000000000178</c:v>
                </c:pt>
                <c:pt idx="155">
                  <c:v>0.15218999999999999</c:v>
                </c:pt>
                <c:pt idx="156">
                  <c:v>0.14738000000000001</c:v>
                </c:pt>
                <c:pt idx="157">
                  <c:v>0.14404000000000144</c:v>
                </c:pt>
                <c:pt idx="158">
                  <c:v>0.14077999999999999</c:v>
                </c:pt>
                <c:pt idx="159">
                  <c:v>0.13958000000000001</c:v>
                </c:pt>
                <c:pt idx="160">
                  <c:v>0.13582</c:v>
                </c:pt>
                <c:pt idx="161">
                  <c:v>0.13225999999999999</c:v>
                </c:pt>
                <c:pt idx="162">
                  <c:v>0.12728999999999999</c:v>
                </c:pt>
                <c:pt idx="163">
                  <c:v>0.12751999999999999</c:v>
                </c:pt>
                <c:pt idx="164">
                  <c:v>0.12411000000000012</c:v>
                </c:pt>
                <c:pt idx="165">
                  <c:v>0.12260000000000019</c:v>
                </c:pt>
                <c:pt idx="166">
                  <c:v>0.12034</c:v>
                </c:pt>
                <c:pt idx="167">
                  <c:v>0.11655</c:v>
                </c:pt>
                <c:pt idx="168">
                  <c:v>0.11126000000000009</c:v>
                </c:pt>
                <c:pt idx="169">
                  <c:v>0.11139</c:v>
                </c:pt>
                <c:pt idx="170">
                  <c:v>0.10856000000000079</c:v>
                </c:pt>
                <c:pt idx="171">
                  <c:v>0.10589000000000012</c:v>
                </c:pt>
                <c:pt idx="172">
                  <c:v>0.10496999999999998</c:v>
                </c:pt>
                <c:pt idx="173">
                  <c:v>0.10205</c:v>
                </c:pt>
                <c:pt idx="174">
                  <c:v>9.9240000000000023E-2</c:v>
                </c:pt>
                <c:pt idx="175">
                  <c:v>9.8640000000000227E-2</c:v>
                </c:pt>
                <c:pt idx="176">
                  <c:v>9.4710000000000044E-2</c:v>
                </c:pt>
                <c:pt idx="177">
                  <c:v>9.3120000000000744E-2</c:v>
                </c:pt>
                <c:pt idx="178">
                  <c:v>9.0690000000000048E-2</c:v>
                </c:pt>
                <c:pt idx="179">
                  <c:v>8.8800000000000226E-2</c:v>
                </c:pt>
                <c:pt idx="180">
                  <c:v>8.8220000000000048E-2</c:v>
                </c:pt>
                <c:pt idx="181">
                  <c:v>8.6730000000000043E-2</c:v>
                </c:pt>
                <c:pt idx="182">
                  <c:v>8.5360000000000005E-2</c:v>
                </c:pt>
                <c:pt idx="183">
                  <c:v>8.0720000000000208E-2</c:v>
                </c:pt>
                <c:pt idx="184">
                  <c:v>8.1480000000000011E-2</c:v>
                </c:pt>
                <c:pt idx="185">
                  <c:v>7.9500000000000084E-2</c:v>
                </c:pt>
                <c:pt idx="186">
                  <c:v>7.7780000000000876E-2</c:v>
                </c:pt>
                <c:pt idx="187">
                  <c:v>7.5340000000000004E-2</c:v>
                </c:pt>
                <c:pt idx="188">
                  <c:v>7.4130000000000112E-2</c:v>
                </c:pt>
                <c:pt idx="189">
                  <c:v>7.3310000000000139E-2</c:v>
                </c:pt>
                <c:pt idx="190">
                  <c:v>7.0459999999999995E-2</c:v>
                </c:pt>
                <c:pt idx="191">
                  <c:v>6.8180000000000004E-2</c:v>
                </c:pt>
                <c:pt idx="192">
                  <c:v>6.8489999999999995E-2</c:v>
                </c:pt>
                <c:pt idx="193">
                  <c:v>6.6110000000000002E-2</c:v>
                </c:pt>
                <c:pt idx="194">
                  <c:v>6.4680000000000001E-2</c:v>
                </c:pt>
                <c:pt idx="195">
                  <c:v>6.2729999999999994E-2</c:v>
                </c:pt>
                <c:pt idx="196">
                  <c:v>6.1100000000000002E-2</c:v>
                </c:pt>
                <c:pt idx="197">
                  <c:v>5.9100000000000014E-2</c:v>
                </c:pt>
                <c:pt idx="198">
                  <c:v>5.9600000000000014E-2</c:v>
                </c:pt>
                <c:pt idx="199">
                  <c:v>5.9080000000000132E-2</c:v>
                </c:pt>
                <c:pt idx="200">
                  <c:v>5.4420000000000024E-2</c:v>
                </c:pt>
                <c:pt idx="201">
                  <c:v>5.2909999999999999E-2</c:v>
                </c:pt>
                <c:pt idx="202">
                  <c:v>5.6169999999999998E-2</c:v>
                </c:pt>
                <c:pt idx="203">
                  <c:v>5.4160000000000132E-2</c:v>
                </c:pt>
                <c:pt idx="204">
                  <c:v>5.1780000000000014E-2</c:v>
                </c:pt>
                <c:pt idx="205">
                  <c:v>4.9770000000000113E-2</c:v>
                </c:pt>
                <c:pt idx="206">
                  <c:v>5.0370000000000012E-2</c:v>
                </c:pt>
                <c:pt idx="207">
                  <c:v>4.8840000000000001E-2</c:v>
                </c:pt>
                <c:pt idx="208">
                  <c:v>4.8400000000000012E-2</c:v>
                </c:pt>
                <c:pt idx="209">
                  <c:v>4.6769999999999999E-2</c:v>
                </c:pt>
                <c:pt idx="210">
                  <c:v>4.6550000000000001E-2</c:v>
                </c:pt>
                <c:pt idx="211">
                  <c:v>4.3459999999999999E-2</c:v>
                </c:pt>
                <c:pt idx="212">
                  <c:v>4.4530000000000014E-2</c:v>
                </c:pt>
                <c:pt idx="213">
                  <c:v>4.3770000000000003E-2</c:v>
                </c:pt>
                <c:pt idx="214">
                  <c:v>4.2529999999999998E-2</c:v>
                </c:pt>
                <c:pt idx="215">
                  <c:v>4.3290000000000002E-2</c:v>
                </c:pt>
                <c:pt idx="216">
                  <c:v>4.0430000000000021E-2</c:v>
                </c:pt>
                <c:pt idx="217">
                  <c:v>4.0430000000000021E-2</c:v>
                </c:pt>
                <c:pt idx="218">
                  <c:v>3.8550000000000001E-2</c:v>
                </c:pt>
                <c:pt idx="219">
                  <c:v>3.7540000000000011E-2</c:v>
                </c:pt>
                <c:pt idx="220">
                  <c:v>3.6880000000000052E-2</c:v>
                </c:pt>
                <c:pt idx="221">
                  <c:v>3.619E-2</c:v>
                </c:pt>
                <c:pt idx="222">
                  <c:v>3.5580000000000001E-2</c:v>
                </c:pt>
                <c:pt idx="223">
                  <c:v>3.5050000000000005E-2</c:v>
                </c:pt>
                <c:pt idx="224">
                  <c:v>3.6050000000000006E-2</c:v>
                </c:pt>
                <c:pt idx="225">
                  <c:v>3.3660000000000002E-2</c:v>
                </c:pt>
                <c:pt idx="226">
                  <c:v>3.1880000000000012E-2</c:v>
                </c:pt>
                <c:pt idx="227">
                  <c:v>3.3189999999999997E-2</c:v>
                </c:pt>
                <c:pt idx="228">
                  <c:v>3.253000000000001E-2</c:v>
                </c:pt>
                <c:pt idx="229">
                  <c:v>2.9989999999999999E-2</c:v>
                </c:pt>
                <c:pt idx="230">
                  <c:v>3.1510000000000003E-2</c:v>
                </c:pt>
                <c:pt idx="231">
                  <c:v>2.938E-2</c:v>
                </c:pt>
                <c:pt idx="232">
                  <c:v>2.8670000000000011E-2</c:v>
                </c:pt>
                <c:pt idx="233">
                  <c:v>2.913E-2</c:v>
                </c:pt>
                <c:pt idx="234">
                  <c:v>2.8359999999999993E-2</c:v>
                </c:pt>
                <c:pt idx="235">
                  <c:v>2.7470000000000439E-2</c:v>
                </c:pt>
                <c:pt idx="236">
                  <c:v>2.7350000000000006E-2</c:v>
                </c:pt>
                <c:pt idx="237">
                  <c:v>2.7490000000000056E-2</c:v>
                </c:pt>
                <c:pt idx="238">
                  <c:v>2.691E-2</c:v>
                </c:pt>
                <c:pt idx="239">
                  <c:v>2.555E-2</c:v>
                </c:pt>
                <c:pt idx="240">
                  <c:v>2.5989999999999999E-2</c:v>
                </c:pt>
                <c:pt idx="241">
                  <c:v>2.5740000000000002E-2</c:v>
                </c:pt>
                <c:pt idx="242">
                  <c:v>2.5200000000000011E-2</c:v>
                </c:pt>
                <c:pt idx="243">
                  <c:v>2.461E-2</c:v>
                </c:pt>
                <c:pt idx="244">
                  <c:v>2.2410000000000006E-2</c:v>
                </c:pt>
                <c:pt idx="245">
                  <c:v>2.3319999999999997E-2</c:v>
                </c:pt>
                <c:pt idx="246">
                  <c:v>2.215E-2</c:v>
                </c:pt>
                <c:pt idx="247">
                  <c:v>2.1430000000000216E-2</c:v>
                </c:pt>
                <c:pt idx="248">
                  <c:v>2.3529999999999988E-2</c:v>
                </c:pt>
                <c:pt idx="249">
                  <c:v>2.2200000000000056E-2</c:v>
                </c:pt>
                <c:pt idx="250">
                  <c:v>2.215E-2</c:v>
                </c:pt>
                <c:pt idx="251">
                  <c:v>2.0619999999999999E-2</c:v>
                </c:pt>
                <c:pt idx="252">
                  <c:v>1.976000000000027E-2</c:v>
                </c:pt>
                <c:pt idx="253">
                  <c:v>2.0959999999999999E-2</c:v>
                </c:pt>
                <c:pt idx="254">
                  <c:v>1.9570000000000021E-2</c:v>
                </c:pt>
                <c:pt idx="255">
                  <c:v>1.7670000000000002E-2</c:v>
                </c:pt>
                <c:pt idx="256">
                  <c:v>1.8980000000000219E-2</c:v>
                </c:pt>
                <c:pt idx="257">
                  <c:v>1.8929999999999999E-2</c:v>
                </c:pt>
                <c:pt idx="258">
                  <c:v>1.8180000000000043E-2</c:v>
                </c:pt>
                <c:pt idx="259">
                  <c:v>1.8149999999999999E-2</c:v>
                </c:pt>
                <c:pt idx="260">
                  <c:v>1.8110000000000001E-2</c:v>
                </c:pt>
                <c:pt idx="261">
                  <c:v>1.7590000000000001E-2</c:v>
                </c:pt>
                <c:pt idx="262">
                  <c:v>1.6950000000000003E-2</c:v>
                </c:pt>
                <c:pt idx="263">
                  <c:v>1.8570000000000003E-2</c:v>
                </c:pt>
                <c:pt idx="264">
                  <c:v>1.7520000000000001E-2</c:v>
                </c:pt>
                <c:pt idx="265">
                  <c:v>1.7250000000000001E-2</c:v>
                </c:pt>
                <c:pt idx="266">
                  <c:v>1.7120000000000003E-2</c:v>
                </c:pt>
                <c:pt idx="267">
                  <c:v>1.7090000000000001E-2</c:v>
                </c:pt>
                <c:pt idx="268">
                  <c:v>1.5640000000000001E-2</c:v>
                </c:pt>
                <c:pt idx="269">
                  <c:v>1.499E-2</c:v>
                </c:pt>
                <c:pt idx="270">
                  <c:v>1.5620000000000156E-2</c:v>
                </c:pt>
                <c:pt idx="271">
                  <c:v>1.5460000000000041E-2</c:v>
                </c:pt>
                <c:pt idx="272">
                  <c:v>1.4820000000000003E-2</c:v>
                </c:pt>
                <c:pt idx="273">
                  <c:v>1.465E-2</c:v>
                </c:pt>
                <c:pt idx="274">
                  <c:v>1.4749999999999996E-2</c:v>
                </c:pt>
                <c:pt idx="275">
                  <c:v>1.5970000000000005E-2</c:v>
                </c:pt>
                <c:pt idx="276">
                  <c:v>1.503E-2</c:v>
                </c:pt>
                <c:pt idx="277">
                  <c:v>1.4369999999999996E-2</c:v>
                </c:pt>
                <c:pt idx="278">
                  <c:v>1.434E-2</c:v>
                </c:pt>
                <c:pt idx="279">
                  <c:v>1.5840000000000003E-2</c:v>
                </c:pt>
                <c:pt idx="280">
                  <c:v>1.2780000000000001E-2</c:v>
                </c:pt>
                <c:pt idx="281">
                  <c:v>1.6049999999999998E-2</c:v>
                </c:pt>
                <c:pt idx="282">
                  <c:v>1.3750000000000005E-2</c:v>
                </c:pt>
                <c:pt idx="283">
                  <c:v>1.3920000000000189E-2</c:v>
                </c:pt>
                <c:pt idx="284">
                  <c:v>1.2640000000000005E-2</c:v>
                </c:pt>
                <c:pt idx="285">
                  <c:v>1.4239999999999829E-2</c:v>
                </c:pt>
                <c:pt idx="286">
                  <c:v>1.3210000000000001E-2</c:v>
                </c:pt>
                <c:pt idx="287">
                  <c:v>1.2950000000000001E-2</c:v>
                </c:pt>
                <c:pt idx="288">
                  <c:v>1.3490000000000005E-2</c:v>
                </c:pt>
                <c:pt idx="289">
                  <c:v>1.2820000000000003E-2</c:v>
                </c:pt>
                <c:pt idx="290">
                  <c:v>1.3830000000000005E-2</c:v>
                </c:pt>
                <c:pt idx="291">
                  <c:v>1.2200000000000001E-2</c:v>
                </c:pt>
                <c:pt idx="292">
                  <c:v>1.3870000000000021E-2</c:v>
                </c:pt>
                <c:pt idx="293">
                  <c:v>1.2460000000000001E-2</c:v>
                </c:pt>
                <c:pt idx="294">
                  <c:v>1.2740000000000001E-2</c:v>
                </c:pt>
                <c:pt idx="295">
                  <c:v>1.2699999999999998E-2</c:v>
                </c:pt>
                <c:pt idx="296">
                  <c:v>1.4440000000000001E-2</c:v>
                </c:pt>
                <c:pt idx="297">
                  <c:v>1.3220000000000101E-2</c:v>
                </c:pt>
                <c:pt idx="298">
                  <c:v>1.1610000000000007E-2</c:v>
                </c:pt>
                <c:pt idx="299">
                  <c:v>1.4600000000000005E-2</c:v>
                </c:pt>
                <c:pt idx="300">
                  <c:v>1.3679999999999998E-2</c:v>
                </c:pt>
                <c:pt idx="301">
                  <c:v>1.3460000000000163E-2</c:v>
                </c:pt>
                <c:pt idx="302">
                  <c:v>1.2489999999999998E-2</c:v>
                </c:pt>
                <c:pt idx="303">
                  <c:v>1.3639999999999998E-2</c:v>
                </c:pt>
                <c:pt idx="304">
                  <c:v>1.3939999999999998E-2</c:v>
                </c:pt>
                <c:pt idx="305">
                  <c:v>1.4189999999999998E-2</c:v>
                </c:pt>
                <c:pt idx="306">
                  <c:v>1.2980000000000021E-2</c:v>
                </c:pt>
                <c:pt idx="307">
                  <c:v>1.3910000000000021E-2</c:v>
                </c:pt>
                <c:pt idx="308">
                  <c:v>1.3450000000000005E-2</c:v>
                </c:pt>
                <c:pt idx="309">
                  <c:v>1.3570000000000007E-2</c:v>
                </c:pt>
                <c:pt idx="310">
                  <c:v>1.3200000000000081E-2</c:v>
                </c:pt>
                <c:pt idx="311">
                  <c:v>1.3390000000000001E-2</c:v>
                </c:pt>
                <c:pt idx="312">
                  <c:v>1.461E-2</c:v>
                </c:pt>
                <c:pt idx="313">
                  <c:v>1.3020000000000021E-2</c:v>
                </c:pt>
                <c:pt idx="314">
                  <c:v>1.242E-2</c:v>
                </c:pt>
                <c:pt idx="315">
                  <c:v>1.4820000000000003E-2</c:v>
                </c:pt>
                <c:pt idx="316">
                  <c:v>1.2900000000000003E-2</c:v>
                </c:pt>
                <c:pt idx="317">
                  <c:v>1.323E-2</c:v>
                </c:pt>
                <c:pt idx="318">
                  <c:v>1.4220000000000003E-2</c:v>
                </c:pt>
                <c:pt idx="319">
                  <c:v>1.6150000000000001E-2</c:v>
                </c:pt>
                <c:pt idx="320">
                  <c:v>1.2529999999999998E-2</c:v>
                </c:pt>
                <c:pt idx="321">
                  <c:v>1.3670000000000003E-2</c:v>
                </c:pt>
                <c:pt idx="322">
                  <c:v>1.2370000000000001E-2</c:v>
                </c:pt>
                <c:pt idx="323">
                  <c:v>1.3169999999999999E-2</c:v>
                </c:pt>
                <c:pt idx="324">
                  <c:v>1.6160000000000101E-2</c:v>
                </c:pt>
                <c:pt idx="325">
                  <c:v>1.2540000000000001E-2</c:v>
                </c:pt>
                <c:pt idx="326">
                  <c:v>1.6850000000000007E-2</c:v>
                </c:pt>
                <c:pt idx="327">
                  <c:v>1.3920000000000189E-2</c:v>
                </c:pt>
                <c:pt idx="328">
                  <c:v>1.3670000000000003E-2</c:v>
                </c:pt>
                <c:pt idx="329">
                  <c:v>1.5169999999999998E-2</c:v>
                </c:pt>
                <c:pt idx="330">
                  <c:v>1.323E-2</c:v>
                </c:pt>
                <c:pt idx="331">
                  <c:v>1.4579999999999958E-2</c:v>
                </c:pt>
                <c:pt idx="332">
                  <c:v>1.6279999999999999E-2</c:v>
                </c:pt>
                <c:pt idx="333">
                  <c:v>1.2999999999999998E-2</c:v>
                </c:pt>
                <c:pt idx="334">
                  <c:v>1.5469999999999999E-2</c:v>
                </c:pt>
                <c:pt idx="335">
                  <c:v>1.5840000000000003E-2</c:v>
                </c:pt>
                <c:pt idx="336">
                  <c:v>1.3630000000000001E-2</c:v>
                </c:pt>
                <c:pt idx="337">
                  <c:v>1.5610000000000001E-2</c:v>
                </c:pt>
                <c:pt idx="338">
                  <c:v>1.6619999999999999E-2</c:v>
                </c:pt>
                <c:pt idx="339">
                  <c:v>1.7420000000000001E-2</c:v>
                </c:pt>
                <c:pt idx="340">
                  <c:v>1.9210000000000001E-2</c:v>
                </c:pt>
                <c:pt idx="341">
                  <c:v>1.5320000000000123E-2</c:v>
                </c:pt>
                <c:pt idx="342">
                  <c:v>1.5630000000000005E-2</c:v>
                </c:pt>
                <c:pt idx="343">
                  <c:v>1.5699999999999999E-2</c:v>
                </c:pt>
                <c:pt idx="344">
                  <c:v>1.8660000000000211E-2</c:v>
                </c:pt>
                <c:pt idx="345">
                  <c:v>1.9910000000000219E-2</c:v>
                </c:pt>
                <c:pt idx="346">
                  <c:v>1.6830000000000001E-2</c:v>
                </c:pt>
                <c:pt idx="347">
                  <c:v>1.6539999999999999E-2</c:v>
                </c:pt>
                <c:pt idx="348">
                  <c:v>1.5169999999999998E-2</c:v>
                </c:pt>
                <c:pt idx="349">
                  <c:v>1.6190000000000003E-2</c:v>
                </c:pt>
                <c:pt idx="350">
                  <c:v>1.5040000000000001E-2</c:v>
                </c:pt>
                <c:pt idx="351">
                  <c:v>1.6500000000000101E-2</c:v>
                </c:pt>
                <c:pt idx="352">
                  <c:v>1.7010000000000001E-2</c:v>
                </c:pt>
                <c:pt idx="353">
                  <c:v>1.7380000000000003E-2</c:v>
                </c:pt>
                <c:pt idx="354">
                  <c:v>1.7760000000000001E-2</c:v>
                </c:pt>
                <c:pt idx="355">
                  <c:v>1.8579999999999999E-2</c:v>
                </c:pt>
                <c:pt idx="356">
                  <c:v>1.9269999999999999E-2</c:v>
                </c:pt>
                <c:pt idx="357">
                  <c:v>1.4120000000000001E-2</c:v>
                </c:pt>
                <c:pt idx="358">
                  <c:v>2.0389999999999998E-2</c:v>
                </c:pt>
                <c:pt idx="359">
                  <c:v>1.9109999999999999E-2</c:v>
                </c:pt>
                <c:pt idx="360">
                  <c:v>2.7930000000000052E-2</c:v>
                </c:pt>
                <c:pt idx="361">
                  <c:v>2.5870000000000212E-2</c:v>
                </c:pt>
                <c:pt idx="362">
                  <c:v>1.7590000000000001E-2</c:v>
                </c:pt>
                <c:pt idx="363">
                  <c:v>1.9349999999999999E-2</c:v>
                </c:pt>
                <c:pt idx="364">
                  <c:v>1.9170000000000003E-2</c:v>
                </c:pt>
                <c:pt idx="365">
                  <c:v>2.3029999999999998E-2</c:v>
                </c:pt>
                <c:pt idx="366">
                  <c:v>1.8409999999999999E-2</c:v>
                </c:pt>
                <c:pt idx="367">
                  <c:v>2.3259999999999999E-2</c:v>
                </c:pt>
                <c:pt idx="368">
                  <c:v>2.0070000000000011E-2</c:v>
                </c:pt>
                <c:pt idx="369">
                  <c:v>2.291000000000001E-2</c:v>
                </c:pt>
                <c:pt idx="370">
                  <c:v>2.1060000000000002E-2</c:v>
                </c:pt>
                <c:pt idx="371">
                  <c:v>2.274000000000001E-2</c:v>
                </c:pt>
                <c:pt idx="372">
                  <c:v>2.2190000000000001E-2</c:v>
                </c:pt>
                <c:pt idx="373">
                  <c:v>2.2190000000000001E-2</c:v>
                </c:pt>
                <c:pt idx="374">
                  <c:v>2.3149999999999997E-2</c:v>
                </c:pt>
                <c:pt idx="375">
                  <c:v>2.4129999999999988E-2</c:v>
                </c:pt>
                <c:pt idx="376">
                  <c:v>2.2640000000000052E-2</c:v>
                </c:pt>
                <c:pt idx="377">
                  <c:v>2.4799999999999999E-2</c:v>
                </c:pt>
                <c:pt idx="378">
                  <c:v>2.3630000000000002E-2</c:v>
                </c:pt>
                <c:pt idx="379">
                  <c:v>2.8469999999999999E-2</c:v>
                </c:pt>
                <c:pt idx="380">
                  <c:v>2.9059999999999999E-2</c:v>
                </c:pt>
              </c:numCache>
            </c:numRef>
          </c:yVal>
          <c:smooth val="1"/>
          <c:extLst xmlns:c16r2="http://schemas.microsoft.com/office/drawing/2015/06/chart">
            <c:ext xmlns:c16="http://schemas.microsoft.com/office/drawing/2014/chart" uri="{C3380CC4-5D6E-409C-BE32-E72D297353CC}">
              <c16:uniqueId val="{00000000-6B6C-40EB-9819-293AE04BE41A}"/>
            </c:ext>
          </c:extLst>
        </c:ser>
        <c:ser>
          <c:idx val="0"/>
          <c:order val="1"/>
          <c:tx>
            <c:v>HCl</c:v>
          </c:tx>
          <c:marker>
            <c:symbol val="none"/>
          </c:marker>
          <c:xVal>
            <c:numRef>
              <c:f>工作表1!$A$2:$A$382</c:f>
              <c:numCache>
                <c:formatCode>General</c:formatCode>
                <c:ptCount val="381"/>
                <c:pt idx="0">
                  <c:v>440</c:v>
                </c:pt>
                <c:pt idx="1">
                  <c:v>441</c:v>
                </c:pt>
                <c:pt idx="2">
                  <c:v>442</c:v>
                </c:pt>
                <c:pt idx="3">
                  <c:v>443</c:v>
                </c:pt>
                <c:pt idx="4">
                  <c:v>444</c:v>
                </c:pt>
                <c:pt idx="5">
                  <c:v>445</c:v>
                </c:pt>
                <c:pt idx="6">
                  <c:v>446</c:v>
                </c:pt>
                <c:pt idx="7">
                  <c:v>447</c:v>
                </c:pt>
                <c:pt idx="8">
                  <c:v>448</c:v>
                </c:pt>
                <c:pt idx="9">
                  <c:v>449</c:v>
                </c:pt>
                <c:pt idx="10">
                  <c:v>450</c:v>
                </c:pt>
                <c:pt idx="11">
                  <c:v>451</c:v>
                </c:pt>
                <c:pt idx="12">
                  <c:v>452</c:v>
                </c:pt>
                <c:pt idx="13">
                  <c:v>453</c:v>
                </c:pt>
                <c:pt idx="14">
                  <c:v>454</c:v>
                </c:pt>
                <c:pt idx="15">
                  <c:v>455</c:v>
                </c:pt>
                <c:pt idx="16">
                  <c:v>456</c:v>
                </c:pt>
                <c:pt idx="17">
                  <c:v>457</c:v>
                </c:pt>
                <c:pt idx="18">
                  <c:v>458</c:v>
                </c:pt>
                <c:pt idx="19">
                  <c:v>459</c:v>
                </c:pt>
                <c:pt idx="20">
                  <c:v>460</c:v>
                </c:pt>
                <c:pt idx="21">
                  <c:v>461</c:v>
                </c:pt>
                <c:pt idx="22">
                  <c:v>462</c:v>
                </c:pt>
                <c:pt idx="23">
                  <c:v>463</c:v>
                </c:pt>
                <c:pt idx="24">
                  <c:v>464</c:v>
                </c:pt>
                <c:pt idx="25">
                  <c:v>465</c:v>
                </c:pt>
                <c:pt idx="26">
                  <c:v>466</c:v>
                </c:pt>
                <c:pt idx="27">
                  <c:v>467</c:v>
                </c:pt>
                <c:pt idx="28">
                  <c:v>468</c:v>
                </c:pt>
                <c:pt idx="29">
                  <c:v>469</c:v>
                </c:pt>
                <c:pt idx="30">
                  <c:v>470</c:v>
                </c:pt>
                <c:pt idx="31">
                  <c:v>471</c:v>
                </c:pt>
                <c:pt idx="32">
                  <c:v>472</c:v>
                </c:pt>
                <c:pt idx="33">
                  <c:v>473</c:v>
                </c:pt>
                <c:pt idx="34">
                  <c:v>474</c:v>
                </c:pt>
                <c:pt idx="35">
                  <c:v>475</c:v>
                </c:pt>
                <c:pt idx="36">
                  <c:v>476</c:v>
                </c:pt>
                <c:pt idx="37">
                  <c:v>477</c:v>
                </c:pt>
                <c:pt idx="38">
                  <c:v>478</c:v>
                </c:pt>
                <c:pt idx="39">
                  <c:v>479</c:v>
                </c:pt>
                <c:pt idx="40">
                  <c:v>480</c:v>
                </c:pt>
                <c:pt idx="41">
                  <c:v>481</c:v>
                </c:pt>
                <c:pt idx="42">
                  <c:v>482</c:v>
                </c:pt>
                <c:pt idx="43">
                  <c:v>483</c:v>
                </c:pt>
                <c:pt idx="44">
                  <c:v>484</c:v>
                </c:pt>
                <c:pt idx="45">
                  <c:v>485</c:v>
                </c:pt>
                <c:pt idx="46">
                  <c:v>486</c:v>
                </c:pt>
                <c:pt idx="47">
                  <c:v>487</c:v>
                </c:pt>
                <c:pt idx="48">
                  <c:v>488</c:v>
                </c:pt>
                <c:pt idx="49">
                  <c:v>489</c:v>
                </c:pt>
                <c:pt idx="50">
                  <c:v>490</c:v>
                </c:pt>
                <c:pt idx="51">
                  <c:v>491</c:v>
                </c:pt>
                <c:pt idx="52">
                  <c:v>492</c:v>
                </c:pt>
                <c:pt idx="53">
                  <c:v>493</c:v>
                </c:pt>
                <c:pt idx="54">
                  <c:v>494</c:v>
                </c:pt>
                <c:pt idx="55">
                  <c:v>495</c:v>
                </c:pt>
                <c:pt idx="56">
                  <c:v>496</c:v>
                </c:pt>
                <c:pt idx="57">
                  <c:v>497</c:v>
                </c:pt>
                <c:pt idx="58">
                  <c:v>498</c:v>
                </c:pt>
                <c:pt idx="59">
                  <c:v>499</c:v>
                </c:pt>
                <c:pt idx="60">
                  <c:v>500</c:v>
                </c:pt>
                <c:pt idx="61">
                  <c:v>501</c:v>
                </c:pt>
                <c:pt idx="62">
                  <c:v>502</c:v>
                </c:pt>
                <c:pt idx="63">
                  <c:v>503</c:v>
                </c:pt>
                <c:pt idx="64">
                  <c:v>504</c:v>
                </c:pt>
                <c:pt idx="65">
                  <c:v>505</c:v>
                </c:pt>
                <c:pt idx="66">
                  <c:v>506</c:v>
                </c:pt>
                <c:pt idx="67">
                  <c:v>507</c:v>
                </c:pt>
                <c:pt idx="68">
                  <c:v>508</c:v>
                </c:pt>
                <c:pt idx="69">
                  <c:v>509</c:v>
                </c:pt>
                <c:pt idx="70">
                  <c:v>510</c:v>
                </c:pt>
                <c:pt idx="71">
                  <c:v>511</c:v>
                </c:pt>
                <c:pt idx="72">
                  <c:v>512</c:v>
                </c:pt>
                <c:pt idx="73">
                  <c:v>513</c:v>
                </c:pt>
                <c:pt idx="74">
                  <c:v>514</c:v>
                </c:pt>
                <c:pt idx="75">
                  <c:v>515</c:v>
                </c:pt>
                <c:pt idx="76">
                  <c:v>516</c:v>
                </c:pt>
                <c:pt idx="77">
                  <c:v>517</c:v>
                </c:pt>
                <c:pt idx="78">
                  <c:v>518</c:v>
                </c:pt>
                <c:pt idx="79">
                  <c:v>519</c:v>
                </c:pt>
                <c:pt idx="80">
                  <c:v>520</c:v>
                </c:pt>
                <c:pt idx="81">
                  <c:v>521</c:v>
                </c:pt>
                <c:pt idx="82">
                  <c:v>522</c:v>
                </c:pt>
                <c:pt idx="83">
                  <c:v>523</c:v>
                </c:pt>
                <c:pt idx="84">
                  <c:v>524</c:v>
                </c:pt>
                <c:pt idx="85">
                  <c:v>525</c:v>
                </c:pt>
                <c:pt idx="86">
                  <c:v>526</c:v>
                </c:pt>
                <c:pt idx="87">
                  <c:v>527</c:v>
                </c:pt>
                <c:pt idx="88">
                  <c:v>528</c:v>
                </c:pt>
                <c:pt idx="89">
                  <c:v>529</c:v>
                </c:pt>
                <c:pt idx="90">
                  <c:v>530</c:v>
                </c:pt>
                <c:pt idx="91">
                  <c:v>531</c:v>
                </c:pt>
                <c:pt idx="92">
                  <c:v>532</c:v>
                </c:pt>
                <c:pt idx="93">
                  <c:v>533</c:v>
                </c:pt>
                <c:pt idx="94">
                  <c:v>534</c:v>
                </c:pt>
                <c:pt idx="95">
                  <c:v>535</c:v>
                </c:pt>
                <c:pt idx="96">
                  <c:v>536</c:v>
                </c:pt>
                <c:pt idx="97">
                  <c:v>537</c:v>
                </c:pt>
                <c:pt idx="98">
                  <c:v>538</c:v>
                </c:pt>
                <c:pt idx="99">
                  <c:v>539</c:v>
                </c:pt>
                <c:pt idx="100">
                  <c:v>540</c:v>
                </c:pt>
                <c:pt idx="101">
                  <c:v>541</c:v>
                </c:pt>
                <c:pt idx="102">
                  <c:v>542</c:v>
                </c:pt>
                <c:pt idx="103">
                  <c:v>543</c:v>
                </c:pt>
                <c:pt idx="104">
                  <c:v>544</c:v>
                </c:pt>
                <c:pt idx="105">
                  <c:v>545</c:v>
                </c:pt>
                <c:pt idx="106">
                  <c:v>546</c:v>
                </c:pt>
                <c:pt idx="107">
                  <c:v>547</c:v>
                </c:pt>
                <c:pt idx="108">
                  <c:v>548</c:v>
                </c:pt>
                <c:pt idx="109">
                  <c:v>549</c:v>
                </c:pt>
                <c:pt idx="110">
                  <c:v>550</c:v>
                </c:pt>
                <c:pt idx="111">
                  <c:v>551</c:v>
                </c:pt>
                <c:pt idx="112">
                  <c:v>552</c:v>
                </c:pt>
                <c:pt idx="113">
                  <c:v>553</c:v>
                </c:pt>
                <c:pt idx="114">
                  <c:v>554</c:v>
                </c:pt>
                <c:pt idx="115">
                  <c:v>555</c:v>
                </c:pt>
                <c:pt idx="116">
                  <c:v>556</c:v>
                </c:pt>
                <c:pt idx="117">
                  <c:v>557</c:v>
                </c:pt>
                <c:pt idx="118">
                  <c:v>558</c:v>
                </c:pt>
                <c:pt idx="119">
                  <c:v>559</c:v>
                </c:pt>
                <c:pt idx="120">
                  <c:v>560</c:v>
                </c:pt>
                <c:pt idx="121">
                  <c:v>561</c:v>
                </c:pt>
                <c:pt idx="122">
                  <c:v>562</c:v>
                </c:pt>
                <c:pt idx="123">
                  <c:v>563</c:v>
                </c:pt>
                <c:pt idx="124">
                  <c:v>564</c:v>
                </c:pt>
                <c:pt idx="125">
                  <c:v>565</c:v>
                </c:pt>
                <c:pt idx="126">
                  <c:v>566</c:v>
                </c:pt>
                <c:pt idx="127">
                  <c:v>567</c:v>
                </c:pt>
                <c:pt idx="128">
                  <c:v>568</c:v>
                </c:pt>
                <c:pt idx="129">
                  <c:v>569</c:v>
                </c:pt>
                <c:pt idx="130">
                  <c:v>570</c:v>
                </c:pt>
                <c:pt idx="131">
                  <c:v>571</c:v>
                </c:pt>
                <c:pt idx="132">
                  <c:v>572</c:v>
                </c:pt>
                <c:pt idx="133">
                  <c:v>573</c:v>
                </c:pt>
                <c:pt idx="134">
                  <c:v>574</c:v>
                </c:pt>
                <c:pt idx="135">
                  <c:v>575</c:v>
                </c:pt>
                <c:pt idx="136">
                  <c:v>576</c:v>
                </c:pt>
                <c:pt idx="137">
                  <c:v>577</c:v>
                </c:pt>
                <c:pt idx="138">
                  <c:v>578</c:v>
                </c:pt>
                <c:pt idx="139">
                  <c:v>579</c:v>
                </c:pt>
                <c:pt idx="140">
                  <c:v>580</c:v>
                </c:pt>
                <c:pt idx="141">
                  <c:v>581</c:v>
                </c:pt>
                <c:pt idx="142">
                  <c:v>582</c:v>
                </c:pt>
                <c:pt idx="143">
                  <c:v>583</c:v>
                </c:pt>
                <c:pt idx="144">
                  <c:v>584</c:v>
                </c:pt>
                <c:pt idx="145">
                  <c:v>585</c:v>
                </c:pt>
                <c:pt idx="146">
                  <c:v>586</c:v>
                </c:pt>
                <c:pt idx="147">
                  <c:v>587</c:v>
                </c:pt>
                <c:pt idx="148">
                  <c:v>588</c:v>
                </c:pt>
                <c:pt idx="149">
                  <c:v>589</c:v>
                </c:pt>
                <c:pt idx="150">
                  <c:v>590</c:v>
                </c:pt>
                <c:pt idx="151">
                  <c:v>591</c:v>
                </c:pt>
                <c:pt idx="152">
                  <c:v>592</c:v>
                </c:pt>
                <c:pt idx="153">
                  <c:v>593</c:v>
                </c:pt>
                <c:pt idx="154">
                  <c:v>594</c:v>
                </c:pt>
                <c:pt idx="155">
                  <c:v>595</c:v>
                </c:pt>
                <c:pt idx="156">
                  <c:v>596</c:v>
                </c:pt>
                <c:pt idx="157">
                  <c:v>597</c:v>
                </c:pt>
                <c:pt idx="158">
                  <c:v>598</c:v>
                </c:pt>
                <c:pt idx="159">
                  <c:v>599</c:v>
                </c:pt>
                <c:pt idx="160">
                  <c:v>600</c:v>
                </c:pt>
                <c:pt idx="161">
                  <c:v>601</c:v>
                </c:pt>
                <c:pt idx="162">
                  <c:v>602</c:v>
                </c:pt>
                <c:pt idx="163">
                  <c:v>603</c:v>
                </c:pt>
                <c:pt idx="164">
                  <c:v>604</c:v>
                </c:pt>
                <c:pt idx="165">
                  <c:v>605</c:v>
                </c:pt>
                <c:pt idx="166">
                  <c:v>606</c:v>
                </c:pt>
                <c:pt idx="167">
                  <c:v>607</c:v>
                </c:pt>
                <c:pt idx="168">
                  <c:v>608</c:v>
                </c:pt>
                <c:pt idx="169">
                  <c:v>609</c:v>
                </c:pt>
                <c:pt idx="170">
                  <c:v>610</c:v>
                </c:pt>
                <c:pt idx="171">
                  <c:v>611</c:v>
                </c:pt>
                <c:pt idx="172">
                  <c:v>612</c:v>
                </c:pt>
                <c:pt idx="173">
                  <c:v>613</c:v>
                </c:pt>
                <c:pt idx="174">
                  <c:v>614</c:v>
                </c:pt>
                <c:pt idx="175">
                  <c:v>615</c:v>
                </c:pt>
                <c:pt idx="176">
                  <c:v>616</c:v>
                </c:pt>
                <c:pt idx="177">
                  <c:v>617</c:v>
                </c:pt>
                <c:pt idx="178">
                  <c:v>618</c:v>
                </c:pt>
                <c:pt idx="179">
                  <c:v>619</c:v>
                </c:pt>
                <c:pt idx="180">
                  <c:v>620</c:v>
                </c:pt>
                <c:pt idx="181">
                  <c:v>621</c:v>
                </c:pt>
                <c:pt idx="182">
                  <c:v>622</c:v>
                </c:pt>
                <c:pt idx="183">
                  <c:v>623</c:v>
                </c:pt>
                <c:pt idx="184">
                  <c:v>624</c:v>
                </c:pt>
                <c:pt idx="185">
                  <c:v>625</c:v>
                </c:pt>
                <c:pt idx="186">
                  <c:v>626</c:v>
                </c:pt>
                <c:pt idx="187">
                  <c:v>627</c:v>
                </c:pt>
                <c:pt idx="188">
                  <c:v>628</c:v>
                </c:pt>
                <c:pt idx="189">
                  <c:v>629</c:v>
                </c:pt>
                <c:pt idx="190">
                  <c:v>630</c:v>
                </c:pt>
                <c:pt idx="191">
                  <c:v>631</c:v>
                </c:pt>
                <c:pt idx="192">
                  <c:v>632</c:v>
                </c:pt>
                <c:pt idx="193">
                  <c:v>633</c:v>
                </c:pt>
                <c:pt idx="194">
                  <c:v>634</c:v>
                </c:pt>
                <c:pt idx="195">
                  <c:v>635</c:v>
                </c:pt>
                <c:pt idx="196">
                  <c:v>636</c:v>
                </c:pt>
                <c:pt idx="197">
                  <c:v>637</c:v>
                </c:pt>
                <c:pt idx="198">
                  <c:v>638</c:v>
                </c:pt>
                <c:pt idx="199">
                  <c:v>639</c:v>
                </c:pt>
                <c:pt idx="200">
                  <c:v>640</c:v>
                </c:pt>
                <c:pt idx="201">
                  <c:v>641</c:v>
                </c:pt>
                <c:pt idx="202">
                  <c:v>642</c:v>
                </c:pt>
                <c:pt idx="203">
                  <c:v>643</c:v>
                </c:pt>
                <c:pt idx="204">
                  <c:v>644</c:v>
                </c:pt>
                <c:pt idx="205">
                  <c:v>645</c:v>
                </c:pt>
                <c:pt idx="206">
                  <c:v>646</c:v>
                </c:pt>
                <c:pt idx="207">
                  <c:v>647</c:v>
                </c:pt>
                <c:pt idx="208">
                  <c:v>648</c:v>
                </c:pt>
                <c:pt idx="209">
                  <c:v>649</c:v>
                </c:pt>
                <c:pt idx="210">
                  <c:v>650</c:v>
                </c:pt>
                <c:pt idx="211">
                  <c:v>651</c:v>
                </c:pt>
                <c:pt idx="212">
                  <c:v>652</c:v>
                </c:pt>
                <c:pt idx="213">
                  <c:v>653</c:v>
                </c:pt>
                <c:pt idx="214">
                  <c:v>654</c:v>
                </c:pt>
                <c:pt idx="215">
                  <c:v>655</c:v>
                </c:pt>
                <c:pt idx="216">
                  <c:v>656</c:v>
                </c:pt>
                <c:pt idx="217">
                  <c:v>657</c:v>
                </c:pt>
                <c:pt idx="218">
                  <c:v>658</c:v>
                </c:pt>
                <c:pt idx="219">
                  <c:v>659</c:v>
                </c:pt>
                <c:pt idx="220">
                  <c:v>660</c:v>
                </c:pt>
                <c:pt idx="221">
                  <c:v>661</c:v>
                </c:pt>
                <c:pt idx="222">
                  <c:v>662</c:v>
                </c:pt>
                <c:pt idx="223">
                  <c:v>663</c:v>
                </c:pt>
                <c:pt idx="224">
                  <c:v>664</c:v>
                </c:pt>
                <c:pt idx="225">
                  <c:v>665</c:v>
                </c:pt>
                <c:pt idx="226">
                  <c:v>666</c:v>
                </c:pt>
                <c:pt idx="227">
                  <c:v>667</c:v>
                </c:pt>
                <c:pt idx="228">
                  <c:v>668</c:v>
                </c:pt>
                <c:pt idx="229">
                  <c:v>669</c:v>
                </c:pt>
                <c:pt idx="230">
                  <c:v>670</c:v>
                </c:pt>
                <c:pt idx="231">
                  <c:v>671</c:v>
                </c:pt>
                <c:pt idx="232">
                  <c:v>672</c:v>
                </c:pt>
                <c:pt idx="233">
                  <c:v>673</c:v>
                </c:pt>
                <c:pt idx="234">
                  <c:v>674</c:v>
                </c:pt>
                <c:pt idx="235">
                  <c:v>675</c:v>
                </c:pt>
                <c:pt idx="236">
                  <c:v>676</c:v>
                </c:pt>
                <c:pt idx="237">
                  <c:v>677</c:v>
                </c:pt>
                <c:pt idx="238">
                  <c:v>678</c:v>
                </c:pt>
                <c:pt idx="239">
                  <c:v>679</c:v>
                </c:pt>
                <c:pt idx="240">
                  <c:v>680</c:v>
                </c:pt>
                <c:pt idx="241">
                  <c:v>681</c:v>
                </c:pt>
                <c:pt idx="242">
                  <c:v>682</c:v>
                </c:pt>
                <c:pt idx="243">
                  <c:v>683</c:v>
                </c:pt>
                <c:pt idx="244">
                  <c:v>684</c:v>
                </c:pt>
                <c:pt idx="245">
                  <c:v>685</c:v>
                </c:pt>
                <c:pt idx="246">
                  <c:v>686</c:v>
                </c:pt>
                <c:pt idx="247">
                  <c:v>687</c:v>
                </c:pt>
                <c:pt idx="248">
                  <c:v>688</c:v>
                </c:pt>
                <c:pt idx="249">
                  <c:v>689</c:v>
                </c:pt>
                <c:pt idx="250">
                  <c:v>690</c:v>
                </c:pt>
                <c:pt idx="251">
                  <c:v>691</c:v>
                </c:pt>
                <c:pt idx="252">
                  <c:v>692</c:v>
                </c:pt>
                <c:pt idx="253">
                  <c:v>693</c:v>
                </c:pt>
                <c:pt idx="254">
                  <c:v>694</c:v>
                </c:pt>
                <c:pt idx="255">
                  <c:v>695</c:v>
                </c:pt>
                <c:pt idx="256">
                  <c:v>696</c:v>
                </c:pt>
                <c:pt idx="257">
                  <c:v>697</c:v>
                </c:pt>
                <c:pt idx="258">
                  <c:v>698</c:v>
                </c:pt>
                <c:pt idx="259">
                  <c:v>699</c:v>
                </c:pt>
                <c:pt idx="260">
                  <c:v>700</c:v>
                </c:pt>
                <c:pt idx="261">
                  <c:v>701</c:v>
                </c:pt>
                <c:pt idx="262">
                  <c:v>702</c:v>
                </c:pt>
                <c:pt idx="263">
                  <c:v>703</c:v>
                </c:pt>
                <c:pt idx="264">
                  <c:v>704</c:v>
                </c:pt>
                <c:pt idx="265">
                  <c:v>705</c:v>
                </c:pt>
                <c:pt idx="266">
                  <c:v>706</c:v>
                </c:pt>
                <c:pt idx="267">
                  <c:v>707</c:v>
                </c:pt>
                <c:pt idx="268">
                  <c:v>708</c:v>
                </c:pt>
                <c:pt idx="269">
                  <c:v>709</c:v>
                </c:pt>
                <c:pt idx="270">
                  <c:v>710</c:v>
                </c:pt>
                <c:pt idx="271">
                  <c:v>711</c:v>
                </c:pt>
                <c:pt idx="272">
                  <c:v>712</c:v>
                </c:pt>
                <c:pt idx="273">
                  <c:v>713</c:v>
                </c:pt>
                <c:pt idx="274">
                  <c:v>714</c:v>
                </c:pt>
                <c:pt idx="275">
                  <c:v>715</c:v>
                </c:pt>
                <c:pt idx="276">
                  <c:v>716</c:v>
                </c:pt>
                <c:pt idx="277">
                  <c:v>717</c:v>
                </c:pt>
                <c:pt idx="278">
                  <c:v>718</c:v>
                </c:pt>
                <c:pt idx="279">
                  <c:v>719</c:v>
                </c:pt>
                <c:pt idx="280">
                  <c:v>720</c:v>
                </c:pt>
                <c:pt idx="281">
                  <c:v>721</c:v>
                </c:pt>
                <c:pt idx="282">
                  <c:v>722</c:v>
                </c:pt>
                <c:pt idx="283">
                  <c:v>723</c:v>
                </c:pt>
                <c:pt idx="284">
                  <c:v>724</c:v>
                </c:pt>
                <c:pt idx="285">
                  <c:v>725</c:v>
                </c:pt>
                <c:pt idx="286">
                  <c:v>726</c:v>
                </c:pt>
                <c:pt idx="287">
                  <c:v>727</c:v>
                </c:pt>
                <c:pt idx="288">
                  <c:v>728</c:v>
                </c:pt>
                <c:pt idx="289">
                  <c:v>729</c:v>
                </c:pt>
                <c:pt idx="290">
                  <c:v>730</c:v>
                </c:pt>
                <c:pt idx="291">
                  <c:v>731</c:v>
                </c:pt>
                <c:pt idx="292">
                  <c:v>732</c:v>
                </c:pt>
                <c:pt idx="293">
                  <c:v>733</c:v>
                </c:pt>
                <c:pt idx="294">
                  <c:v>734</c:v>
                </c:pt>
                <c:pt idx="295">
                  <c:v>735</c:v>
                </c:pt>
                <c:pt idx="296">
                  <c:v>736</c:v>
                </c:pt>
                <c:pt idx="297">
                  <c:v>737</c:v>
                </c:pt>
                <c:pt idx="298">
                  <c:v>738</c:v>
                </c:pt>
                <c:pt idx="299">
                  <c:v>739</c:v>
                </c:pt>
                <c:pt idx="300">
                  <c:v>740</c:v>
                </c:pt>
                <c:pt idx="301">
                  <c:v>741</c:v>
                </c:pt>
                <c:pt idx="302">
                  <c:v>742</c:v>
                </c:pt>
                <c:pt idx="303">
                  <c:v>743</c:v>
                </c:pt>
                <c:pt idx="304">
                  <c:v>744</c:v>
                </c:pt>
                <c:pt idx="305">
                  <c:v>745</c:v>
                </c:pt>
                <c:pt idx="306">
                  <c:v>746</c:v>
                </c:pt>
                <c:pt idx="307">
                  <c:v>747</c:v>
                </c:pt>
                <c:pt idx="308">
                  <c:v>748</c:v>
                </c:pt>
                <c:pt idx="309">
                  <c:v>749</c:v>
                </c:pt>
                <c:pt idx="310">
                  <c:v>750</c:v>
                </c:pt>
                <c:pt idx="311">
                  <c:v>751</c:v>
                </c:pt>
                <c:pt idx="312">
                  <c:v>752</c:v>
                </c:pt>
                <c:pt idx="313">
                  <c:v>753</c:v>
                </c:pt>
                <c:pt idx="314">
                  <c:v>754</c:v>
                </c:pt>
                <c:pt idx="315">
                  <c:v>755</c:v>
                </c:pt>
                <c:pt idx="316">
                  <c:v>756</c:v>
                </c:pt>
                <c:pt idx="317">
                  <c:v>757</c:v>
                </c:pt>
                <c:pt idx="318">
                  <c:v>758</c:v>
                </c:pt>
                <c:pt idx="319">
                  <c:v>759</c:v>
                </c:pt>
                <c:pt idx="320">
                  <c:v>760</c:v>
                </c:pt>
                <c:pt idx="321">
                  <c:v>761</c:v>
                </c:pt>
                <c:pt idx="322">
                  <c:v>762</c:v>
                </c:pt>
                <c:pt idx="323">
                  <c:v>763</c:v>
                </c:pt>
                <c:pt idx="324">
                  <c:v>764</c:v>
                </c:pt>
                <c:pt idx="325">
                  <c:v>765</c:v>
                </c:pt>
                <c:pt idx="326">
                  <c:v>766</c:v>
                </c:pt>
                <c:pt idx="327">
                  <c:v>767</c:v>
                </c:pt>
                <c:pt idx="328">
                  <c:v>768</c:v>
                </c:pt>
                <c:pt idx="329">
                  <c:v>769</c:v>
                </c:pt>
                <c:pt idx="330">
                  <c:v>770</c:v>
                </c:pt>
                <c:pt idx="331">
                  <c:v>771</c:v>
                </c:pt>
                <c:pt idx="332">
                  <c:v>772</c:v>
                </c:pt>
                <c:pt idx="333">
                  <c:v>773</c:v>
                </c:pt>
                <c:pt idx="334">
                  <c:v>774</c:v>
                </c:pt>
                <c:pt idx="335">
                  <c:v>775</c:v>
                </c:pt>
                <c:pt idx="336">
                  <c:v>776</c:v>
                </c:pt>
                <c:pt idx="337">
                  <c:v>777</c:v>
                </c:pt>
                <c:pt idx="338">
                  <c:v>778</c:v>
                </c:pt>
                <c:pt idx="339">
                  <c:v>779</c:v>
                </c:pt>
                <c:pt idx="340">
                  <c:v>780</c:v>
                </c:pt>
                <c:pt idx="341">
                  <c:v>781</c:v>
                </c:pt>
                <c:pt idx="342">
                  <c:v>782</c:v>
                </c:pt>
                <c:pt idx="343">
                  <c:v>783</c:v>
                </c:pt>
                <c:pt idx="344">
                  <c:v>784</c:v>
                </c:pt>
                <c:pt idx="345">
                  <c:v>785</c:v>
                </c:pt>
                <c:pt idx="346">
                  <c:v>786</c:v>
                </c:pt>
                <c:pt idx="347">
                  <c:v>787</c:v>
                </c:pt>
                <c:pt idx="348">
                  <c:v>788</c:v>
                </c:pt>
                <c:pt idx="349">
                  <c:v>789</c:v>
                </c:pt>
                <c:pt idx="350">
                  <c:v>790</c:v>
                </c:pt>
                <c:pt idx="351">
                  <c:v>791</c:v>
                </c:pt>
                <c:pt idx="352">
                  <c:v>792</c:v>
                </c:pt>
                <c:pt idx="353">
                  <c:v>793</c:v>
                </c:pt>
                <c:pt idx="354">
                  <c:v>794</c:v>
                </c:pt>
                <c:pt idx="355">
                  <c:v>795</c:v>
                </c:pt>
                <c:pt idx="356">
                  <c:v>796</c:v>
                </c:pt>
                <c:pt idx="357">
                  <c:v>797</c:v>
                </c:pt>
                <c:pt idx="358">
                  <c:v>798</c:v>
                </c:pt>
                <c:pt idx="359">
                  <c:v>799</c:v>
                </c:pt>
                <c:pt idx="360">
                  <c:v>800</c:v>
                </c:pt>
                <c:pt idx="361">
                  <c:v>801</c:v>
                </c:pt>
                <c:pt idx="362">
                  <c:v>802</c:v>
                </c:pt>
                <c:pt idx="363">
                  <c:v>803</c:v>
                </c:pt>
                <c:pt idx="364">
                  <c:v>804</c:v>
                </c:pt>
                <c:pt idx="365">
                  <c:v>805</c:v>
                </c:pt>
                <c:pt idx="366">
                  <c:v>806</c:v>
                </c:pt>
                <c:pt idx="367">
                  <c:v>807</c:v>
                </c:pt>
                <c:pt idx="368">
                  <c:v>808</c:v>
                </c:pt>
                <c:pt idx="369">
                  <c:v>809</c:v>
                </c:pt>
                <c:pt idx="370">
                  <c:v>810</c:v>
                </c:pt>
                <c:pt idx="371">
                  <c:v>811</c:v>
                </c:pt>
                <c:pt idx="372">
                  <c:v>812</c:v>
                </c:pt>
                <c:pt idx="373">
                  <c:v>813</c:v>
                </c:pt>
                <c:pt idx="374">
                  <c:v>814</c:v>
                </c:pt>
                <c:pt idx="375">
                  <c:v>815</c:v>
                </c:pt>
                <c:pt idx="376">
                  <c:v>816</c:v>
                </c:pt>
                <c:pt idx="377">
                  <c:v>817</c:v>
                </c:pt>
                <c:pt idx="378">
                  <c:v>818</c:v>
                </c:pt>
                <c:pt idx="379">
                  <c:v>819</c:v>
                </c:pt>
                <c:pt idx="380">
                  <c:v>820</c:v>
                </c:pt>
              </c:numCache>
            </c:numRef>
          </c:xVal>
          <c:yVal>
            <c:numRef>
              <c:f>工作表1!$B$2:$B$382</c:f>
              <c:numCache>
                <c:formatCode>General</c:formatCode>
                <c:ptCount val="381"/>
                <c:pt idx="0">
                  <c:v>1.6700000000000269E-3</c:v>
                </c:pt>
                <c:pt idx="1">
                  <c:v>1.6800000000000276E-3</c:v>
                </c:pt>
                <c:pt idx="2">
                  <c:v>1.5100000000000163E-3</c:v>
                </c:pt>
                <c:pt idx="3">
                  <c:v>1.6400000000000245E-3</c:v>
                </c:pt>
                <c:pt idx="4">
                  <c:v>1.8600000000000261E-3</c:v>
                </c:pt>
                <c:pt idx="5">
                  <c:v>1.7300000000000173E-3</c:v>
                </c:pt>
                <c:pt idx="6">
                  <c:v>1.8799999999999999E-3</c:v>
                </c:pt>
                <c:pt idx="7">
                  <c:v>2.0600000000000002E-3</c:v>
                </c:pt>
                <c:pt idx="8">
                  <c:v>2.0999999999999999E-3</c:v>
                </c:pt>
                <c:pt idx="9">
                  <c:v>2.32E-3</c:v>
                </c:pt>
                <c:pt idx="10">
                  <c:v>2.7600000000000424E-3</c:v>
                </c:pt>
                <c:pt idx="11">
                  <c:v>3.1300000000000052E-3</c:v>
                </c:pt>
                <c:pt idx="12">
                  <c:v>3.7300000000000397E-3</c:v>
                </c:pt>
                <c:pt idx="13">
                  <c:v>4.3500000000000014E-3</c:v>
                </c:pt>
                <c:pt idx="14">
                  <c:v>5.11E-3</c:v>
                </c:pt>
                <c:pt idx="15">
                  <c:v>6.3800000000000124E-3</c:v>
                </c:pt>
                <c:pt idx="16">
                  <c:v>7.3800000000000124E-3</c:v>
                </c:pt>
                <c:pt idx="17">
                  <c:v>8.6900000000000067E-3</c:v>
                </c:pt>
                <c:pt idx="18">
                  <c:v>1.0380000000000021E-2</c:v>
                </c:pt>
                <c:pt idx="19">
                  <c:v>1.3040000000000001E-2</c:v>
                </c:pt>
                <c:pt idx="20">
                  <c:v>1.6070000000000001E-2</c:v>
                </c:pt>
                <c:pt idx="21">
                  <c:v>1.8570000000000003E-2</c:v>
                </c:pt>
                <c:pt idx="22">
                  <c:v>2.2580000000000006E-2</c:v>
                </c:pt>
                <c:pt idx="23">
                  <c:v>2.8149999999999998E-2</c:v>
                </c:pt>
                <c:pt idx="24">
                  <c:v>3.4599999999999999E-2</c:v>
                </c:pt>
                <c:pt idx="25">
                  <c:v>4.1059999999999985E-2</c:v>
                </c:pt>
                <c:pt idx="26">
                  <c:v>4.9270000000000001E-2</c:v>
                </c:pt>
                <c:pt idx="27">
                  <c:v>5.9450000000000114E-2</c:v>
                </c:pt>
                <c:pt idx="28">
                  <c:v>7.043000000000002E-2</c:v>
                </c:pt>
                <c:pt idx="29">
                  <c:v>8.4570000000000048E-2</c:v>
                </c:pt>
                <c:pt idx="30">
                  <c:v>0.10166000000000019</c:v>
                </c:pt>
                <c:pt idx="31">
                  <c:v>0.11907000000000002</c:v>
                </c:pt>
                <c:pt idx="32">
                  <c:v>0.1396</c:v>
                </c:pt>
                <c:pt idx="33">
                  <c:v>0.16292999999999999</c:v>
                </c:pt>
                <c:pt idx="34">
                  <c:v>0.18947000000000044</c:v>
                </c:pt>
                <c:pt idx="35">
                  <c:v>0.21496000000000232</c:v>
                </c:pt>
                <c:pt idx="36">
                  <c:v>0.24284000000000044</c:v>
                </c:pt>
                <c:pt idx="37">
                  <c:v>0.27293000000000001</c:v>
                </c:pt>
                <c:pt idx="38">
                  <c:v>0.30144000000000032</c:v>
                </c:pt>
                <c:pt idx="39">
                  <c:v>0.33700000000000435</c:v>
                </c:pt>
                <c:pt idx="40">
                  <c:v>0.36820000000000008</c:v>
                </c:pt>
                <c:pt idx="41">
                  <c:v>0.40123000000000003</c:v>
                </c:pt>
                <c:pt idx="42">
                  <c:v>0.43846000000000418</c:v>
                </c:pt>
                <c:pt idx="43">
                  <c:v>0.47727000000000008</c:v>
                </c:pt>
                <c:pt idx="44">
                  <c:v>0.50807999999999998</c:v>
                </c:pt>
                <c:pt idx="45">
                  <c:v>0.54271999999999998</c:v>
                </c:pt>
                <c:pt idx="46">
                  <c:v>0.57490000000000063</c:v>
                </c:pt>
                <c:pt idx="47">
                  <c:v>0.60594000000000858</c:v>
                </c:pt>
                <c:pt idx="48">
                  <c:v>0.63961000000000745</c:v>
                </c:pt>
                <c:pt idx="49">
                  <c:v>0.66518000000000665</c:v>
                </c:pt>
                <c:pt idx="50">
                  <c:v>0.69804999999999995</c:v>
                </c:pt>
                <c:pt idx="51">
                  <c:v>0.72711000000000003</c:v>
                </c:pt>
                <c:pt idx="52">
                  <c:v>0.75731999999999999</c:v>
                </c:pt>
                <c:pt idx="53">
                  <c:v>0.78764000000000745</c:v>
                </c:pt>
                <c:pt idx="54">
                  <c:v>0.81675000000000064</c:v>
                </c:pt>
                <c:pt idx="55">
                  <c:v>0.83918000000000004</c:v>
                </c:pt>
                <c:pt idx="56">
                  <c:v>0.86500999999999995</c:v>
                </c:pt>
                <c:pt idx="57">
                  <c:v>0.88605</c:v>
                </c:pt>
                <c:pt idx="58">
                  <c:v>0.90517999999999998</c:v>
                </c:pt>
                <c:pt idx="59">
                  <c:v>0.92545999999999951</c:v>
                </c:pt>
                <c:pt idx="60">
                  <c:v>0.94660999999999995</c:v>
                </c:pt>
                <c:pt idx="61">
                  <c:v>0.96250999999999998</c:v>
                </c:pt>
                <c:pt idx="62">
                  <c:v>0.98021999999999243</c:v>
                </c:pt>
                <c:pt idx="63">
                  <c:v>0.9874699999999913</c:v>
                </c:pt>
                <c:pt idx="64">
                  <c:v>0.99123000000000006</c:v>
                </c:pt>
                <c:pt idx="65">
                  <c:v>1</c:v>
                </c:pt>
                <c:pt idx="66">
                  <c:v>0.99787000000000003</c:v>
                </c:pt>
                <c:pt idx="67">
                  <c:v>0.99614999999999998</c:v>
                </c:pt>
                <c:pt idx="68">
                  <c:v>0.9922299999999995</c:v>
                </c:pt>
                <c:pt idx="69">
                  <c:v>0.97693000000000063</c:v>
                </c:pt>
                <c:pt idx="70">
                  <c:v>0.96590000000000065</c:v>
                </c:pt>
                <c:pt idx="71">
                  <c:v>0.96100000000000063</c:v>
                </c:pt>
                <c:pt idx="72">
                  <c:v>0.95174000000000858</c:v>
                </c:pt>
                <c:pt idx="73">
                  <c:v>0.93676999999999999</c:v>
                </c:pt>
                <c:pt idx="74">
                  <c:v>0.92222000000000004</c:v>
                </c:pt>
                <c:pt idx="75">
                  <c:v>0.90366999999999997</c:v>
                </c:pt>
                <c:pt idx="76">
                  <c:v>0.88434999999999997</c:v>
                </c:pt>
                <c:pt idx="77">
                  <c:v>0.86817999999999995</c:v>
                </c:pt>
                <c:pt idx="78">
                  <c:v>0.84452000000000005</c:v>
                </c:pt>
                <c:pt idx="79">
                  <c:v>0.82140999999999997</c:v>
                </c:pt>
                <c:pt idx="80">
                  <c:v>0.79870000000000063</c:v>
                </c:pt>
                <c:pt idx="81">
                  <c:v>0.78078000000000003</c:v>
                </c:pt>
                <c:pt idx="82">
                  <c:v>0.77142999999999995</c:v>
                </c:pt>
                <c:pt idx="83">
                  <c:v>0.74972000000000871</c:v>
                </c:pt>
                <c:pt idx="84">
                  <c:v>0.73350000000000004</c:v>
                </c:pt>
                <c:pt idx="85">
                  <c:v>0.71518999999999999</c:v>
                </c:pt>
                <c:pt idx="86">
                  <c:v>0.6992699999999995</c:v>
                </c:pt>
                <c:pt idx="87">
                  <c:v>0.68586000000000003</c:v>
                </c:pt>
                <c:pt idx="88">
                  <c:v>0.66928000000000065</c:v>
                </c:pt>
                <c:pt idx="89">
                  <c:v>0.65804000000000995</c:v>
                </c:pt>
                <c:pt idx="90">
                  <c:v>0.63795000000000746</c:v>
                </c:pt>
                <c:pt idx="91">
                  <c:v>0.63046999999999997</c:v>
                </c:pt>
                <c:pt idx="92">
                  <c:v>0.61868000000000745</c:v>
                </c:pt>
                <c:pt idx="93">
                  <c:v>0.60725000000000062</c:v>
                </c:pt>
                <c:pt idx="94">
                  <c:v>0.59545999999999333</c:v>
                </c:pt>
                <c:pt idx="95">
                  <c:v>0.58611999999999242</c:v>
                </c:pt>
                <c:pt idx="96">
                  <c:v>0.57518999999999998</c:v>
                </c:pt>
                <c:pt idx="97">
                  <c:v>0.56479000000000745</c:v>
                </c:pt>
                <c:pt idx="98">
                  <c:v>0.55432999999999999</c:v>
                </c:pt>
                <c:pt idx="99">
                  <c:v>0.54544000000000004</c:v>
                </c:pt>
                <c:pt idx="100">
                  <c:v>0.53886999999999996</c:v>
                </c:pt>
                <c:pt idx="101">
                  <c:v>0.52554000000000001</c:v>
                </c:pt>
                <c:pt idx="102">
                  <c:v>0.51845999999999959</c:v>
                </c:pt>
                <c:pt idx="103">
                  <c:v>0.51270000000000004</c:v>
                </c:pt>
                <c:pt idx="104">
                  <c:v>0.50392999999999999</c:v>
                </c:pt>
                <c:pt idx="105">
                  <c:v>0.48776000000000008</c:v>
                </c:pt>
                <c:pt idx="106">
                  <c:v>0.48034000000000032</c:v>
                </c:pt>
                <c:pt idx="107">
                  <c:v>0.47337000000000373</c:v>
                </c:pt>
                <c:pt idx="108">
                  <c:v>0.45754</c:v>
                </c:pt>
                <c:pt idx="109">
                  <c:v>0.45200000000000001</c:v>
                </c:pt>
                <c:pt idx="110">
                  <c:v>0.44390000000000002</c:v>
                </c:pt>
                <c:pt idx="111">
                  <c:v>0.42908000000000424</c:v>
                </c:pt>
                <c:pt idx="112">
                  <c:v>0.42459000000000002</c:v>
                </c:pt>
                <c:pt idx="113">
                  <c:v>0.41900000000000032</c:v>
                </c:pt>
                <c:pt idx="114">
                  <c:v>0.41086000000000339</c:v>
                </c:pt>
                <c:pt idx="115">
                  <c:v>0.39789000000000435</c:v>
                </c:pt>
                <c:pt idx="116">
                  <c:v>0.39331000000000604</c:v>
                </c:pt>
                <c:pt idx="117">
                  <c:v>0.38524000000000008</c:v>
                </c:pt>
                <c:pt idx="118">
                  <c:v>0.37377000000000032</c:v>
                </c:pt>
                <c:pt idx="119">
                  <c:v>0.36555000000000032</c:v>
                </c:pt>
                <c:pt idx="120">
                  <c:v>0.36068000000000333</c:v>
                </c:pt>
                <c:pt idx="121">
                  <c:v>0.35338000000000486</c:v>
                </c:pt>
                <c:pt idx="122">
                  <c:v>0.34384000000000031</c:v>
                </c:pt>
                <c:pt idx="123">
                  <c:v>0.33802000000000604</c:v>
                </c:pt>
                <c:pt idx="124">
                  <c:v>0.32870000000000038</c:v>
                </c:pt>
                <c:pt idx="125">
                  <c:v>0.32346000000000441</c:v>
                </c:pt>
                <c:pt idx="126">
                  <c:v>0.31679000000000002</c:v>
                </c:pt>
                <c:pt idx="127">
                  <c:v>0.30903000000000008</c:v>
                </c:pt>
                <c:pt idx="128">
                  <c:v>0.30224000000000001</c:v>
                </c:pt>
                <c:pt idx="129">
                  <c:v>0.29490000000000038</c:v>
                </c:pt>
                <c:pt idx="130">
                  <c:v>0.28893000000000002</c:v>
                </c:pt>
                <c:pt idx="131">
                  <c:v>0.2832900000000001</c:v>
                </c:pt>
                <c:pt idx="132">
                  <c:v>0.2758700000000035</c:v>
                </c:pt>
                <c:pt idx="133">
                  <c:v>0.27040000000000008</c:v>
                </c:pt>
                <c:pt idx="134">
                  <c:v>0.26391000000000031</c:v>
                </c:pt>
                <c:pt idx="135">
                  <c:v>0.25409000000000004</c:v>
                </c:pt>
                <c:pt idx="136">
                  <c:v>0.24939000000000044</c:v>
                </c:pt>
                <c:pt idx="137">
                  <c:v>0.24678000000000044</c:v>
                </c:pt>
                <c:pt idx="138">
                  <c:v>0.238710000000002</c:v>
                </c:pt>
                <c:pt idx="139">
                  <c:v>0.23449000000000181</c:v>
                </c:pt>
                <c:pt idx="140">
                  <c:v>0.22983000000000001</c:v>
                </c:pt>
                <c:pt idx="141">
                  <c:v>0.22722999999999999</c:v>
                </c:pt>
                <c:pt idx="142">
                  <c:v>0.21991000000000294</c:v>
                </c:pt>
                <c:pt idx="143">
                  <c:v>0.21501000000000201</c:v>
                </c:pt>
                <c:pt idx="144">
                  <c:v>0.21264000000000041</c:v>
                </c:pt>
                <c:pt idx="145">
                  <c:v>0.20369999999999999</c:v>
                </c:pt>
                <c:pt idx="146">
                  <c:v>0.20250000000000001</c:v>
                </c:pt>
                <c:pt idx="147">
                  <c:v>0.19666999999999998</c:v>
                </c:pt>
                <c:pt idx="148">
                  <c:v>0.19181999999999999</c:v>
                </c:pt>
                <c:pt idx="149">
                  <c:v>0.18632000000000001</c:v>
                </c:pt>
                <c:pt idx="150">
                  <c:v>0.18521000000000232</c:v>
                </c:pt>
                <c:pt idx="151">
                  <c:v>0.17907999999999999</c:v>
                </c:pt>
                <c:pt idx="152">
                  <c:v>0.17568</c:v>
                </c:pt>
                <c:pt idx="153">
                  <c:v>0.17136000000000001</c:v>
                </c:pt>
                <c:pt idx="154">
                  <c:v>0.16583000000000001</c:v>
                </c:pt>
                <c:pt idx="155">
                  <c:v>0.16514000000000001</c:v>
                </c:pt>
                <c:pt idx="156">
                  <c:v>0.16270000000000001</c:v>
                </c:pt>
                <c:pt idx="157">
                  <c:v>0.15916000000000041</c:v>
                </c:pt>
                <c:pt idx="158">
                  <c:v>0.15603000000000178</c:v>
                </c:pt>
                <c:pt idx="159">
                  <c:v>0.15400000000000041</c:v>
                </c:pt>
                <c:pt idx="160">
                  <c:v>0.15173000000000178</c:v>
                </c:pt>
                <c:pt idx="161">
                  <c:v>0.14832000000000001</c:v>
                </c:pt>
                <c:pt idx="162">
                  <c:v>0.14416000000000001</c:v>
                </c:pt>
                <c:pt idx="163">
                  <c:v>0.142740000000002</c:v>
                </c:pt>
                <c:pt idx="164">
                  <c:v>0.13682</c:v>
                </c:pt>
                <c:pt idx="165">
                  <c:v>0.13713</c:v>
                </c:pt>
                <c:pt idx="166">
                  <c:v>0.13292999999999999</c:v>
                </c:pt>
                <c:pt idx="167">
                  <c:v>0.13109999999999999</c:v>
                </c:pt>
                <c:pt idx="168">
                  <c:v>0.12895999999999999</c:v>
                </c:pt>
                <c:pt idx="169">
                  <c:v>0.1258</c:v>
                </c:pt>
                <c:pt idx="170">
                  <c:v>0.12503</c:v>
                </c:pt>
                <c:pt idx="171">
                  <c:v>0.12218000000000002</c:v>
                </c:pt>
                <c:pt idx="172">
                  <c:v>0.11924000000000012</c:v>
                </c:pt>
                <c:pt idx="173">
                  <c:v>0.11511</c:v>
                </c:pt>
                <c:pt idx="174">
                  <c:v>0.11318</c:v>
                </c:pt>
                <c:pt idx="175">
                  <c:v>0.11348</c:v>
                </c:pt>
                <c:pt idx="176">
                  <c:v>0.11101999999999866</c:v>
                </c:pt>
                <c:pt idx="177">
                  <c:v>0.10806000000000029</c:v>
                </c:pt>
                <c:pt idx="178">
                  <c:v>0.10677000000000079</c:v>
                </c:pt>
                <c:pt idx="179">
                  <c:v>0.10421000000000002</c:v>
                </c:pt>
                <c:pt idx="180">
                  <c:v>0.10154000000000002</c:v>
                </c:pt>
                <c:pt idx="181">
                  <c:v>0.10005</c:v>
                </c:pt>
                <c:pt idx="182">
                  <c:v>9.9440000000000001E-2</c:v>
                </c:pt>
                <c:pt idx="183">
                  <c:v>9.5870000000000025E-2</c:v>
                </c:pt>
                <c:pt idx="184">
                  <c:v>9.2940000000000009E-2</c:v>
                </c:pt>
                <c:pt idx="185">
                  <c:v>9.3320000000000208E-2</c:v>
                </c:pt>
                <c:pt idx="186">
                  <c:v>9.0630000000000224E-2</c:v>
                </c:pt>
                <c:pt idx="187">
                  <c:v>8.8350000000000067E-2</c:v>
                </c:pt>
                <c:pt idx="188">
                  <c:v>8.5120000000000043E-2</c:v>
                </c:pt>
                <c:pt idx="189">
                  <c:v>8.4020000000000067E-2</c:v>
                </c:pt>
                <c:pt idx="190">
                  <c:v>8.234000000000001E-2</c:v>
                </c:pt>
                <c:pt idx="191">
                  <c:v>8.1490000000000007E-2</c:v>
                </c:pt>
                <c:pt idx="192">
                  <c:v>7.8320000000000001E-2</c:v>
                </c:pt>
                <c:pt idx="193">
                  <c:v>7.5190000000000021E-2</c:v>
                </c:pt>
                <c:pt idx="194">
                  <c:v>7.5410000000000033E-2</c:v>
                </c:pt>
                <c:pt idx="195">
                  <c:v>7.4510000000000132E-2</c:v>
                </c:pt>
                <c:pt idx="196">
                  <c:v>7.0680000000000007E-2</c:v>
                </c:pt>
                <c:pt idx="197">
                  <c:v>6.9889999999999994E-2</c:v>
                </c:pt>
                <c:pt idx="198">
                  <c:v>6.8390000000000034E-2</c:v>
                </c:pt>
                <c:pt idx="199">
                  <c:v>6.7570000000000019E-2</c:v>
                </c:pt>
                <c:pt idx="200">
                  <c:v>6.6040000000000001E-2</c:v>
                </c:pt>
                <c:pt idx="201">
                  <c:v>6.4229999999999995E-2</c:v>
                </c:pt>
                <c:pt idx="202">
                  <c:v>6.4770000000000022E-2</c:v>
                </c:pt>
                <c:pt idx="203">
                  <c:v>6.123E-2</c:v>
                </c:pt>
                <c:pt idx="204">
                  <c:v>6.0150000000000002E-2</c:v>
                </c:pt>
                <c:pt idx="205">
                  <c:v>5.9100000000000014E-2</c:v>
                </c:pt>
                <c:pt idx="206">
                  <c:v>5.7270000000000001E-2</c:v>
                </c:pt>
                <c:pt idx="207">
                  <c:v>5.6219999999999999E-2</c:v>
                </c:pt>
                <c:pt idx="208">
                  <c:v>5.5330000000000122E-2</c:v>
                </c:pt>
                <c:pt idx="209">
                  <c:v>5.382E-2</c:v>
                </c:pt>
                <c:pt idx="210">
                  <c:v>5.2870000000000014E-2</c:v>
                </c:pt>
                <c:pt idx="211">
                  <c:v>5.3499999999999999E-2</c:v>
                </c:pt>
                <c:pt idx="212">
                  <c:v>5.2320000000000033E-2</c:v>
                </c:pt>
                <c:pt idx="213">
                  <c:v>5.0349999999999999E-2</c:v>
                </c:pt>
                <c:pt idx="214">
                  <c:v>5.1189999999999986E-2</c:v>
                </c:pt>
                <c:pt idx="215">
                  <c:v>4.8660000000000002E-2</c:v>
                </c:pt>
                <c:pt idx="216">
                  <c:v>5.0269999999999995E-2</c:v>
                </c:pt>
                <c:pt idx="217">
                  <c:v>4.6859999999999999E-2</c:v>
                </c:pt>
                <c:pt idx="218">
                  <c:v>4.6780000000000002E-2</c:v>
                </c:pt>
                <c:pt idx="219">
                  <c:v>4.5300000000000014E-2</c:v>
                </c:pt>
                <c:pt idx="220">
                  <c:v>4.4800000000000034E-2</c:v>
                </c:pt>
                <c:pt idx="221">
                  <c:v>4.4600000000000022E-2</c:v>
                </c:pt>
                <c:pt idx="222">
                  <c:v>4.4920000000000002E-2</c:v>
                </c:pt>
                <c:pt idx="223">
                  <c:v>4.2139999999999997E-2</c:v>
                </c:pt>
                <c:pt idx="224">
                  <c:v>4.1990000000000013E-2</c:v>
                </c:pt>
                <c:pt idx="225">
                  <c:v>4.19E-2</c:v>
                </c:pt>
                <c:pt idx="226">
                  <c:v>4.1619999999999997E-2</c:v>
                </c:pt>
                <c:pt idx="227">
                  <c:v>3.8620000000000002E-2</c:v>
                </c:pt>
                <c:pt idx="228">
                  <c:v>3.8170000000000003E-2</c:v>
                </c:pt>
                <c:pt idx="229">
                  <c:v>3.7800000000000451E-2</c:v>
                </c:pt>
                <c:pt idx="230">
                  <c:v>3.7660000000000006E-2</c:v>
                </c:pt>
                <c:pt idx="231">
                  <c:v>3.7510000000000002E-2</c:v>
                </c:pt>
                <c:pt idx="232">
                  <c:v>3.6680000000000011E-2</c:v>
                </c:pt>
                <c:pt idx="233">
                  <c:v>3.465E-2</c:v>
                </c:pt>
                <c:pt idx="234">
                  <c:v>3.4759999999999999E-2</c:v>
                </c:pt>
                <c:pt idx="235">
                  <c:v>3.6610000000000011E-2</c:v>
                </c:pt>
                <c:pt idx="236">
                  <c:v>3.3259999999999998E-2</c:v>
                </c:pt>
                <c:pt idx="237">
                  <c:v>3.2559999999999999E-2</c:v>
                </c:pt>
                <c:pt idx="238">
                  <c:v>3.3369999999999997E-2</c:v>
                </c:pt>
                <c:pt idx="239">
                  <c:v>3.2070000000000216E-2</c:v>
                </c:pt>
                <c:pt idx="240">
                  <c:v>3.0759999999999999E-2</c:v>
                </c:pt>
                <c:pt idx="241">
                  <c:v>3.0540000000000001E-2</c:v>
                </c:pt>
                <c:pt idx="242">
                  <c:v>2.9069999999999999E-2</c:v>
                </c:pt>
                <c:pt idx="243">
                  <c:v>2.9749999999999999E-2</c:v>
                </c:pt>
                <c:pt idx="244">
                  <c:v>2.9250000000000002E-2</c:v>
                </c:pt>
                <c:pt idx="245">
                  <c:v>3.09E-2</c:v>
                </c:pt>
                <c:pt idx="246">
                  <c:v>2.8719999999999999E-2</c:v>
                </c:pt>
                <c:pt idx="247">
                  <c:v>2.7300000000000001E-2</c:v>
                </c:pt>
                <c:pt idx="248">
                  <c:v>2.7720000000000002E-2</c:v>
                </c:pt>
                <c:pt idx="249">
                  <c:v>3.1140000000000001E-2</c:v>
                </c:pt>
                <c:pt idx="250">
                  <c:v>2.7250000000000052E-2</c:v>
                </c:pt>
                <c:pt idx="251">
                  <c:v>2.8299999999999999E-2</c:v>
                </c:pt>
                <c:pt idx="252">
                  <c:v>2.5569999999999999E-2</c:v>
                </c:pt>
                <c:pt idx="253">
                  <c:v>2.3810000000000001E-2</c:v>
                </c:pt>
                <c:pt idx="254">
                  <c:v>2.4159999999999997E-2</c:v>
                </c:pt>
                <c:pt idx="255">
                  <c:v>2.3630000000000002E-2</c:v>
                </c:pt>
                <c:pt idx="256">
                  <c:v>2.5010000000000001E-2</c:v>
                </c:pt>
                <c:pt idx="257">
                  <c:v>2.3759999999999993E-2</c:v>
                </c:pt>
                <c:pt idx="258">
                  <c:v>2.4340000000000001E-2</c:v>
                </c:pt>
                <c:pt idx="259">
                  <c:v>2.3519999999999989E-2</c:v>
                </c:pt>
                <c:pt idx="260">
                  <c:v>2.2730000000000052E-2</c:v>
                </c:pt>
                <c:pt idx="261">
                  <c:v>2.3599999999999993E-2</c:v>
                </c:pt>
                <c:pt idx="262">
                  <c:v>2.2090000000000002E-2</c:v>
                </c:pt>
                <c:pt idx="263">
                  <c:v>2.1729999999999999E-2</c:v>
                </c:pt>
                <c:pt idx="264">
                  <c:v>2.3369999999999988E-2</c:v>
                </c:pt>
                <c:pt idx="265">
                  <c:v>2.2169999999999999E-2</c:v>
                </c:pt>
                <c:pt idx="266">
                  <c:v>2.1680000000000012E-2</c:v>
                </c:pt>
                <c:pt idx="267">
                  <c:v>2.214000000000001E-2</c:v>
                </c:pt>
                <c:pt idx="268">
                  <c:v>1.9870000000000214E-2</c:v>
                </c:pt>
                <c:pt idx="269">
                  <c:v>2.1140000000000006E-2</c:v>
                </c:pt>
                <c:pt idx="270">
                  <c:v>2.196E-2</c:v>
                </c:pt>
                <c:pt idx="271">
                  <c:v>2.044000000000001E-2</c:v>
                </c:pt>
                <c:pt idx="272">
                  <c:v>2.1680000000000012E-2</c:v>
                </c:pt>
                <c:pt idx="273">
                  <c:v>1.9490000000000021E-2</c:v>
                </c:pt>
                <c:pt idx="274">
                  <c:v>2.017E-2</c:v>
                </c:pt>
                <c:pt idx="275">
                  <c:v>1.8740000000000215E-2</c:v>
                </c:pt>
                <c:pt idx="276">
                  <c:v>1.9859999999999999E-2</c:v>
                </c:pt>
                <c:pt idx="277">
                  <c:v>2.0389999999999998E-2</c:v>
                </c:pt>
                <c:pt idx="278">
                  <c:v>1.8880000000000216E-2</c:v>
                </c:pt>
                <c:pt idx="279">
                  <c:v>1.8370000000000001E-2</c:v>
                </c:pt>
                <c:pt idx="280">
                  <c:v>1.8710000000000001E-2</c:v>
                </c:pt>
                <c:pt idx="281">
                  <c:v>1.9950000000000214E-2</c:v>
                </c:pt>
                <c:pt idx="282">
                  <c:v>1.8089999999999998E-2</c:v>
                </c:pt>
                <c:pt idx="283">
                  <c:v>2.0000000000000011E-2</c:v>
                </c:pt>
                <c:pt idx="284">
                  <c:v>1.8820000000000215E-2</c:v>
                </c:pt>
                <c:pt idx="285">
                  <c:v>1.8950000000000005E-2</c:v>
                </c:pt>
                <c:pt idx="286">
                  <c:v>1.8859999999999998E-2</c:v>
                </c:pt>
                <c:pt idx="287">
                  <c:v>1.8780000000000217E-2</c:v>
                </c:pt>
                <c:pt idx="288">
                  <c:v>1.821E-2</c:v>
                </c:pt>
                <c:pt idx="289">
                  <c:v>1.7340000000000001E-2</c:v>
                </c:pt>
                <c:pt idx="290">
                  <c:v>1.9480000000000251E-2</c:v>
                </c:pt>
                <c:pt idx="291">
                  <c:v>1.8660000000000211E-2</c:v>
                </c:pt>
                <c:pt idx="292">
                  <c:v>1.7380000000000003E-2</c:v>
                </c:pt>
                <c:pt idx="293">
                  <c:v>1.8040000000000007E-2</c:v>
                </c:pt>
                <c:pt idx="294">
                  <c:v>1.8509999999999999E-2</c:v>
                </c:pt>
                <c:pt idx="295">
                  <c:v>2.0420000000000001E-2</c:v>
                </c:pt>
                <c:pt idx="296">
                  <c:v>1.8360000000000001E-2</c:v>
                </c:pt>
                <c:pt idx="297">
                  <c:v>1.7330000000000002E-2</c:v>
                </c:pt>
                <c:pt idx="298">
                  <c:v>1.7120000000000003E-2</c:v>
                </c:pt>
                <c:pt idx="299">
                  <c:v>1.7919999999999998E-2</c:v>
                </c:pt>
                <c:pt idx="300">
                  <c:v>1.8620000000000209E-2</c:v>
                </c:pt>
                <c:pt idx="301">
                  <c:v>1.942000000000025E-2</c:v>
                </c:pt>
                <c:pt idx="302">
                  <c:v>1.9259999999999999E-2</c:v>
                </c:pt>
                <c:pt idx="303">
                  <c:v>1.7399999999999999E-2</c:v>
                </c:pt>
                <c:pt idx="304">
                  <c:v>1.7999999999999999E-2</c:v>
                </c:pt>
                <c:pt idx="305">
                  <c:v>1.9099999999999999E-2</c:v>
                </c:pt>
                <c:pt idx="306">
                  <c:v>1.7229999999999999E-2</c:v>
                </c:pt>
                <c:pt idx="307">
                  <c:v>1.7080000000000001E-2</c:v>
                </c:pt>
                <c:pt idx="308">
                  <c:v>1.8450000000000001E-2</c:v>
                </c:pt>
                <c:pt idx="309">
                  <c:v>1.6990000000000043E-2</c:v>
                </c:pt>
                <c:pt idx="310">
                  <c:v>1.6580000000000181E-2</c:v>
                </c:pt>
                <c:pt idx="311">
                  <c:v>2.009E-2</c:v>
                </c:pt>
                <c:pt idx="312">
                  <c:v>1.8069999999999999E-2</c:v>
                </c:pt>
                <c:pt idx="313">
                  <c:v>1.7860000000000001E-2</c:v>
                </c:pt>
                <c:pt idx="314">
                  <c:v>2.034E-2</c:v>
                </c:pt>
                <c:pt idx="315">
                  <c:v>1.8599999999999998E-2</c:v>
                </c:pt>
                <c:pt idx="316">
                  <c:v>1.9930000000000218E-2</c:v>
                </c:pt>
                <c:pt idx="317">
                  <c:v>2.0619999999999999E-2</c:v>
                </c:pt>
                <c:pt idx="318">
                  <c:v>1.8689999999999998E-2</c:v>
                </c:pt>
                <c:pt idx="319">
                  <c:v>1.7860000000000001E-2</c:v>
                </c:pt>
                <c:pt idx="320">
                  <c:v>2.026E-2</c:v>
                </c:pt>
                <c:pt idx="321">
                  <c:v>2.0240000000000001E-2</c:v>
                </c:pt>
                <c:pt idx="322">
                  <c:v>2.0619999999999999E-2</c:v>
                </c:pt>
                <c:pt idx="323">
                  <c:v>1.7569999999999999E-2</c:v>
                </c:pt>
                <c:pt idx="324">
                  <c:v>1.7899999999999999E-2</c:v>
                </c:pt>
                <c:pt idx="325">
                  <c:v>2.1080000000000012E-2</c:v>
                </c:pt>
                <c:pt idx="326">
                  <c:v>1.8550000000000001E-2</c:v>
                </c:pt>
                <c:pt idx="327">
                  <c:v>2.1450000000000011E-2</c:v>
                </c:pt>
                <c:pt idx="328">
                  <c:v>1.9910000000000219E-2</c:v>
                </c:pt>
                <c:pt idx="329">
                  <c:v>2.0319999999999998E-2</c:v>
                </c:pt>
                <c:pt idx="330">
                  <c:v>2.1680000000000012E-2</c:v>
                </c:pt>
                <c:pt idx="331">
                  <c:v>1.9890000000000217E-2</c:v>
                </c:pt>
                <c:pt idx="332">
                  <c:v>2.0050000000000002E-2</c:v>
                </c:pt>
                <c:pt idx="333">
                  <c:v>2.1190000000000001E-2</c:v>
                </c:pt>
                <c:pt idx="334">
                  <c:v>2.2860000000000002E-2</c:v>
                </c:pt>
                <c:pt idx="335">
                  <c:v>2.3959999999999999E-2</c:v>
                </c:pt>
                <c:pt idx="336">
                  <c:v>2.4469999999999999E-2</c:v>
                </c:pt>
                <c:pt idx="337">
                  <c:v>2.094E-2</c:v>
                </c:pt>
                <c:pt idx="338">
                  <c:v>2.0389999999999998E-2</c:v>
                </c:pt>
                <c:pt idx="339">
                  <c:v>2.2130000000000011E-2</c:v>
                </c:pt>
                <c:pt idx="340">
                  <c:v>2.5270000000000042E-2</c:v>
                </c:pt>
                <c:pt idx="341">
                  <c:v>2.171E-2</c:v>
                </c:pt>
                <c:pt idx="342">
                  <c:v>1.9779999999999999E-2</c:v>
                </c:pt>
                <c:pt idx="343">
                  <c:v>2.6810000000000011E-2</c:v>
                </c:pt>
                <c:pt idx="344">
                  <c:v>2.2400000000000052E-2</c:v>
                </c:pt>
                <c:pt idx="345">
                  <c:v>2.3269999999999999E-2</c:v>
                </c:pt>
                <c:pt idx="346">
                  <c:v>2.3359999999999988E-2</c:v>
                </c:pt>
                <c:pt idx="347">
                  <c:v>2.4670000000000011E-2</c:v>
                </c:pt>
                <c:pt idx="348">
                  <c:v>2.3259999999999999E-2</c:v>
                </c:pt>
                <c:pt idx="349">
                  <c:v>2.409E-2</c:v>
                </c:pt>
                <c:pt idx="350">
                  <c:v>2.4029999999999999E-2</c:v>
                </c:pt>
                <c:pt idx="351">
                  <c:v>2.6970000000000011E-2</c:v>
                </c:pt>
                <c:pt idx="352">
                  <c:v>2.8000000000000001E-2</c:v>
                </c:pt>
                <c:pt idx="353">
                  <c:v>2.477E-2</c:v>
                </c:pt>
                <c:pt idx="354">
                  <c:v>2.2929999999999999E-2</c:v>
                </c:pt>
                <c:pt idx="355">
                  <c:v>2.5020000000000001E-2</c:v>
                </c:pt>
                <c:pt idx="356">
                  <c:v>2.9669999999999998E-2</c:v>
                </c:pt>
                <c:pt idx="357">
                  <c:v>2.9080000000000002E-2</c:v>
                </c:pt>
                <c:pt idx="358">
                  <c:v>2.545E-2</c:v>
                </c:pt>
                <c:pt idx="359">
                  <c:v>3.3159999999999995E-2</c:v>
                </c:pt>
                <c:pt idx="360">
                  <c:v>4.2970000000000001E-2</c:v>
                </c:pt>
                <c:pt idx="361">
                  <c:v>3.4160000000000003E-2</c:v>
                </c:pt>
                <c:pt idx="362">
                  <c:v>2.9119999999999997E-2</c:v>
                </c:pt>
                <c:pt idx="363">
                  <c:v>3.0980000000000001E-2</c:v>
                </c:pt>
                <c:pt idx="364">
                  <c:v>3.1949999999999999E-2</c:v>
                </c:pt>
                <c:pt idx="365">
                  <c:v>2.9919999999999999E-2</c:v>
                </c:pt>
                <c:pt idx="366">
                  <c:v>3.0730000000000011E-2</c:v>
                </c:pt>
                <c:pt idx="367">
                  <c:v>3.2210000000000016E-2</c:v>
                </c:pt>
                <c:pt idx="368">
                  <c:v>2.8379999999999999E-2</c:v>
                </c:pt>
                <c:pt idx="369">
                  <c:v>3.2210000000000016E-2</c:v>
                </c:pt>
                <c:pt idx="370">
                  <c:v>2.8230000000000002E-2</c:v>
                </c:pt>
                <c:pt idx="371">
                  <c:v>3.4860000000000002E-2</c:v>
                </c:pt>
                <c:pt idx="372">
                  <c:v>3.4939999999999999E-2</c:v>
                </c:pt>
                <c:pt idx="373">
                  <c:v>3.1010000000000006E-2</c:v>
                </c:pt>
                <c:pt idx="374">
                  <c:v>3.5220000000000001E-2</c:v>
                </c:pt>
                <c:pt idx="375">
                  <c:v>3.7300000000000041E-2</c:v>
                </c:pt>
                <c:pt idx="376">
                  <c:v>3.3349999999999998E-2</c:v>
                </c:pt>
                <c:pt idx="377">
                  <c:v>3.2510000000000004E-2</c:v>
                </c:pt>
                <c:pt idx="378">
                  <c:v>3.4610000000000002E-2</c:v>
                </c:pt>
                <c:pt idx="379">
                  <c:v>3.9220000000000005E-2</c:v>
                </c:pt>
                <c:pt idx="380">
                  <c:v>3.9610000000000006E-2</c:v>
                </c:pt>
              </c:numCache>
            </c:numRef>
          </c:yVal>
          <c:smooth val="1"/>
          <c:extLst xmlns:c16r2="http://schemas.microsoft.com/office/drawing/2015/06/chart">
            <c:ext xmlns:c16="http://schemas.microsoft.com/office/drawing/2014/chart" uri="{C3380CC4-5D6E-409C-BE32-E72D297353CC}">
              <c16:uniqueId val="{00000001-6B6C-40EB-9819-293AE04BE41A}"/>
            </c:ext>
          </c:extLst>
        </c:ser>
        <c:ser>
          <c:idx val="1"/>
          <c:order val="2"/>
          <c:tx>
            <c:v>HNO3</c:v>
          </c:tx>
          <c:marker>
            <c:symbol val="none"/>
          </c:marker>
          <c:xVal>
            <c:numRef>
              <c:f>工作表1!$C$2:$C$382</c:f>
              <c:numCache>
                <c:formatCode>General</c:formatCode>
                <c:ptCount val="381"/>
                <c:pt idx="0">
                  <c:v>440</c:v>
                </c:pt>
                <c:pt idx="1">
                  <c:v>441</c:v>
                </c:pt>
                <c:pt idx="2">
                  <c:v>442</c:v>
                </c:pt>
                <c:pt idx="3">
                  <c:v>443</c:v>
                </c:pt>
                <c:pt idx="4">
                  <c:v>444</c:v>
                </c:pt>
                <c:pt idx="5">
                  <c:v>445</c:v>
                </c:pt>
                <c:pt idx="6">
                  <c:v>446</c:v>
                </c:pt>
                <c:pt idx="7">
                  <c:v>447</c:v>
                </c:pt>
                <c:pt idx="8">
                  <c:v>448</c:v>
                </c:pt>
                <c:pt idx="9">
                  <c:v>449</c:v>
                </c:pt>
                <c:pt idx="10">
                  <c:v>450</c:v>
                </c:pt>
                <c:pt idx="11">
                  <c:v>451</c:v>
                </c:pt>
                <c:pt idx="12">
                  <c:v>452</c:v>
                </c:pt>
                <c:pt idx="13">
                  <c:v>453</c:v>
                </c:pt>
                <c:pt idx="14">
                  <c:v>454</c:v>
                </c:pt>
                <c:pt idx="15">
                  <c:v>455</c:v>
                </c:pt>
                <c:pt idx="16">
                  <c:v>456</c:v>
                </c:pt>
                <c:pt idx="17">
                  <c:v>457</c:v>
                </c:pt>
                <c:pt idx="18">
                  <c:v>458</c:v>
                </c:pt>
                <c:pt idx="19">
                  <c:v>459</c:v>
                </c:pt>
                <c:pt idx="20">
                  <c:v>460</c:v>
                </c:pt>
                <c:pt idx="21">
                  <c:v>461</c:v>
                </c:pt>
                <c:pt idx="22">
                  <c:v>462</c:v>
                </c:pt>
                <c:pt idx="23">
                  <c:v>463</c:v>
                </c:pt>
                <c:pt idx="24">
                  <c:v>464</c:v>
                </c:pt>
                <c:pt idx="25">
                  <c:v>465</c:v>
                </c:pt>
                <c:pt idx="26">
                  <c:v>466</c:v>
                </c:pt>
                <c:pt idx="27">
                  <c:v>467</c:v>
                </c:pt>
                <c:pt idx="28">
                  <c:v>468</c:v>
                </c:pt>
                <c:pt idx="29">
                  <c:v>469</c:v>
                </c:pt>
                <c:pt idx="30">
                  <c:v>470</c:v>
                </c:pt>
                <c:pt idx="31">
                  <c:v>471</c:v>
                </c:pt>
                <c:pt idx="32">
                  <c:v>472</c:v>
                </c:pt>
                <c:pt idx="33">
                  <c:v>473</c:v>
                </c:pt>
                <c:pt idx="34">
                  <c:v>474</c:v>
                </c:pt>
                <c:pt idx="35">
                  <c:v>475</c:v>
                </c:pt>
                <c:pt idx="36">
                  <c:v>476</c:v>
                </c:pt>
                <c:pt idx="37">
                  <c:v>477</c:v>
                </c:pt>
                <c:pt idx="38">
                  <c:v>478</c:v>
                </c:pt>
                <c:pt idx="39">
                  <c:v>479</c:v>
                </c:pt>
                <c:pt idx="40">
                  <c:v>480</c:v>
                </c:pt>
                <c:pt idx="41">
                  <c:v>481</c:v>
                </c:pt>
                <c:pt idx="42">
                  <c:v>482</c:v>
                </c:pt>
                <c:pt idx="43">
                  <c:v>483</c:v>
                </c:pt>
                <c:pt idx="44">
                  <c:v>484</c:v>
                </c:pt>
                <c:pt idx="45">
                  <c:v>485</c:v>
                </c:pt>
                <c:pt idx="46">
                  <c:v>486</c:v>
                </c:pt>
                <c:pt idx="47">
                  <c:v>487</c:v>
                </c:pt>
                <c:pt idx="48">
                  <c:v>488</c:v>
                </c:pt>
                <c:pt idx="49">
                  <c:v>489</c:v>
                </c:pt>
                <c:pt idx="50">
                  <c:v>490</c:v>
                </c:pt>
                <c:pt idx="51">
                  <c:v>491</c:v>
                </c:pt>
                <c:pt idx="52">
                  <c:v>492</c:v>
                </c:pt>
                <c:pt idx="53">
                  <c:v>493</c:v>
                </c:pt>
                <c:pt idx="54">
                  <c:v>494</c:v>
                </c:pt>
                <c:pt idx="55">
                  <c:v>495</c:v>
                </c:pt>
                <c:pt idx="56">
                  <c:v>496</c:v>
                </c:pt>
                <c:pt idx="57">
                  <c:v>497</c:v>
                </c:pt>
                <c:pt idx="58">
                  <c:v>498</c:v>
                </c:pt>
                <c:pt idx="59">
                  <c:v>499</c:v>
                </c:pt>
                <c:pt idx="60">
                  <c:v>500</c:v>
                </c:pt>
                <c:pt idx="61">
                  <c:v>501</c:v>
                </c:pt>
                <c:pt idx="62">
                  <c:v>502</c:v>
                </c:pt>
                <c:pt idx="63">
                  <c:v>503</c:v>
                </c:pt>
                <c:pt idx="64">
                  <c:v>504</c:v>
                </c:pt>
                <c:pt idx="65">
                  <c:v>505</c:v>
                </c:pt>
                <c:pt idx="66">
                  <c:v>506</c:v>
                </c:pt>
                <c:pt idx="67">
                  <c:v>507</c:v>
                </c:pt>
                <c:pt idx="68">
                  <c:v>508</c:v>
                </c:pt>
                <c:pt idx="69">
                  <c:v>509</c:v>
                </c:pt>
                <c:pt idx="70">
                  <c:v>510</c:v>
                </c:pt>
                <c:pt idx="71">
                  <c:v>511</c:v>
                </c:pt>
                <c:pt idx="72">
                  <c:v>512</c:v>
                </c:pt>
                <c:pt idx="73">
                  <c:v>513</c:v>
                </c:pt>
                <c:pt idx="74">
                  <c:v>514</c:v>
                </c:pt>
                <c:pt idx="75">
                  <c:v>515</c:v>
                </c:pt>
                <c:pt idx="76">
                  <c:v>516</c:v>
                </c:pt>
                <c:pt idx="77">
                  <c:v>517</c:v>
                </c:pt>
                <c:pt idx="78">
                  <c:v>518</c:v>
                </c:pt>
                <c:pt idx="79">
                  <c:v>519</c:v>
                </c:pt>
                <c:pt idx="80">
                  <c:v>520</c:v>
                </c:pt>
                <c:pt idx="81">
                  <c:v>521</c:v>
                </c:pt>
                <c:pt idx="82">
                  <c:v>522</c:v>
                </c:pt>
                <c:pt idx="83">
                  <c:v>523</c:v>
                </c:pt>
                <c:pt idx="84">
                  <c:v>524</c:v>
                </c:pt>
                <c:pt idx="85">
                  <c:v>525</c:v>
                </c:pt>
                <c:pt idx="86">
                  <c:v>526</c:v>
                </c:pt>
                <c:pt idx="87">
                  <c:v>527</c:v>
                </c:pt>
                <c:pt idx="88">
                  <c:v>528</c:v>
                </c:pt>
                <c:pt idx="89">
                  <c:v>529</c:v>
                </c:pt>
                <c:pt idx="90">
                  <c:v>530</c:v>
                </c:pt>
                <c:pt idx="91">
                  <c:v>531</c:v>
                </c:pt>
                <c:pt idx="92">
                  <c:v>532</c:v>
                </c:pt>
                <c:pt idx="93">
                  <c:v>533</c:v>
                </c:pt>
                <c:pt idx="94">
                  <c:v>534</c:v>
                </c:pt>
                <c:pt idx="95">
                  <c:v>535</c:v>
                </c:pt>
                <c:pt idx="96">
                  <c:v>536</c:v>
                </c:pt>
                <c:pt idx="97">
                  <c:v>537</c:v>
                </c:pt>
                <c:pt idx="98">
                  <c:v>538</c:v>
                </c:pt>
                <c:pt idx="99">
                  <c:v>539</c:v>
                </c:pt>
                <c:pt idx="100">
                  <c:v>540</c:v>
                </c:pt>
                <c:pt idx="101">
                  <c:v>541</c:v>
                </c:pt>
                <c:pt idx="102">
                  <c:v>542</c:v>
                </c:pt>
                <c:pt idx="103">
                  <c:v>543</c:v>
                </c:pt>
                <c:pt idx="104">
                  <c:v>544</c:v>
                </c:pt>
                <c:pt idx="105">
                  <c:v>545</c:v>
                </c:pt>
                <c:pt idx="106">
                  <c:v>546</c:v>
                </c:pt>
                <c:pt idx="107">
                  <c:v>547</c:v>
                </c:pt>
                <c:pt idx="108">
                  <c:v>548</c:v>
                </c:pt>
                <c:pt idx="109">
                  <c:v>549</c:v>
                </c:pt>
                <c:pt idx="110">
                  <c:v>550</c:v>
                </c:pt>
                <c:pt idx="111">
                  <c:v>551</c:v>
                </c:pt>
                <c:pt idx="112">
                  <c:v>552</c:v>
                </c:pt>
                <c:pt idx="113">
                  <c:v>553</c:v>
                </c:pt>
                <c:pt idx="114">
                  <c:v>554</c:v>
                </c:pt>
                <c:pt idx="115">
                  <c:v>555</c:v>
                </c:pt>
                <c:pt idx="116">
                  <c:v>556</c:v>
                </c:pt>
                <c:pt idx="117">
                  <c:v>557</c:v>
                </c:pt>
                <c:pt idx="118">
                  <c:v>558</c:v>
                </c:pt>
                <c:pt idx="119">
                  <c:v>559</c:v>
                </c:pt>
                <c:pt idx="120">
                  <c:v>560</c:v>
                </c:pt>
                <c:pt idx="121">
                  <c:v>561</c:v>
                </c:pt>
                <c:pt idx="122">
                  <c:v>562</c:v>
                </c:pt>
                <c:pt idx="123">
                  <c:v>563</c:v>
                </c:pt>
                <c:pt idx="124">
                  <c:v>564</c:v>
                </c:pt>
                <c:pt idx="125">
                  <c:v>565</c:v>
                </c:pt>
                <c:pt idx="126">
                  <c:v>566</c:v>
                </c:pt>
                <c:pt idx="127">
                  <c:v>567</c:v>
                </c:pt>
                <c:pt idx="128">
                  <c:v>568</c:v>
                </c:pt>
                <c:pt idx="129">
                  <c:v>569</c:v>
                </c:pt>
                <c:pt idx="130">
                  <c:v>570</c:v>
                </c:pt>
                <c:pt idx="131">
                  <c:v>571</c:v>
                </c:pt>
                <c:pt idx="132">
                  <c:v>572</c:v>
                </c:pt>
                <c:pt idx="133">
                  <c:v>573</c:v>
                </c:pt>
                <c:pt idx="134">
                  <c:v>574</c:v>
                </c:pt>
                <c:pt idx="135">
                  <c:v>575</c:v>
                </c:pt>
                <c:pt idx="136">
                  <c:v>576</c:v>
                </c:pt>
                <c:pt idx="137">
                  <c:v>577</c:v>
                </c:pt>
                <c:pt idx="138">
                  <c:v>578</c:v>
                </c:pt>
                <c:pt idx="139">
                  <c:v>579</c:v>
                </c:pt>
                <c:pt idx="140">
                  <c:v>580</c:v>
                </c:pt>
                <c:pt idx="141">
                  <c:v>581</c:v>
                </c:pt>
                <c:pt idx="142">
                  <c:v>582</c:v>
                </c:pt>
                <c:pt idx="143">
                  <c:v>583</c:v>
                </c:pt>
                <c:pt idx="144">
                  <c:v>584</c:v>
                </c:pt>
                <c:pt idx="145">
                  <c:v>585</c:v>
                </c:pt>
                <c:pt idx="146">
                  <c:v>586</c:v>
                </c:pt>
                <c:pt idx="147">
                  <c:v>587</c:v>
                </c:pt>
                <c:pt idx="148">
                  <c:v>588</c:v>
                </c:pt>
                <c:pt idx="149">
                  <c:v>589</c:v>
                </c:pt>
                <c:pt idx="150">
                  <c:v>590</c:v>
                </c:pt>
                <c:pt idx="151">
                  <c:v>591</c:v>
                </c:pt>
                <c:pt idx="152">
                  <c:v>592</c:v>
                </c:pt>
                <c:pt idx="153">
                  <c:v>593</c:v>
                </c:pt>
                <c:pt idx="154">
                  <c:v>594</c:v>
                </c:pt>
                <c:pt idx="155">
                  <c:v>595</c:v>
                </c:pt>
                <c:pt idx="156">
                  <c:v>596</c:v>
                </c:pt>
                <c:pt idx="157">
                  <c:v>597</c:v>
                </c:pt>
                <c:pt idx="158">
                  <c:v>598</c:v>
                </c:pt>
                <c:pt idx="159">
                  <c:v>599</c:v>
                </c:pt>
                <c:pt idx="160">
                  <c:v>600</c:v>
                </c:pt>
                <c:pt idx="161">
                  <c:v>601</c:v>
                </c:pt>
                <c:pt idx="162">
                  <c:v>602</c:v>
                </c:pt>
                <c:pt idx="163">
                  <c:v>603</c:v>
                </c:pt>
                <c:pt idx="164">
                  <c:v>604</c:v>
                </c:pt>
                <c:pt idx="165">
                  <c:v>605</c:v>
                </c:pt>
                <c:pt idx="166">
                  <c:v>606</c:v>
                </c:pt>
                <c:pt idx="167">
                  <c:v>607</c:v>
                </c:pt>
                <c:pt idx="168">
                  <c:v>608</c:v>
                </c:pt>
                <c:pt idx="169">
                  <c:v>609</c:v>
                </c:pt>
                <c:pt idx="170">
                  <c:v>610</c:v>
                </c:pt>
                <c:pt idx="171">
                  <c:v>611</c:v>
                </c:pt>
                <c:pt idx="172">
                  <c:v>612</c:v>
                </c:pt>
                <c:pt idx="173">
                  <c:v>613</c:v>
                </c:pt>
                <c:pt idx="174">
                  <c:v>614</c:v>
                </c:pt>
                <c:pt idx="175">
                  <c:v>615</c:v>
                </c:pt>
                <c:pt idx="176">
                  <c:v>616</c:v>
                </c:pt>
                <c:pt idx="177">
                  <c:v>617</c:v>
                </c:pt>
                <c:pt idx="178">
                  <c:v>618</c:v>
                </c:pt>
                <c:pt idx="179">
                  <c:v>619</c:v>
                </c:pt>
                <c:pt idx="180">
                  <c:v>620</c:v>
                </c:pt>
                <c:pt idx="181">
                  <c:v>621</c:v>
                </c:pt>
                <c:pt idx="182">
                  <c:v>622</c:v>
                </c:pt>
                <c:pt idx="183">
                  <c:v>623</c:v>
                </c:pt>
                <c:pt idx="184">
                  <c:v>624</c:v>
                </c:pt>
                <c:pt idx="185">
                  <c:v>625</c:v>
                </c:pt>
                <c:pt idx="186">
                  <c:v>626</c:v>
                </c:pt>
                <c:pt idx="187">
                  <c:v>627</c:v>
                </c:pt>
                <c:pt idx="188">
                  <c:v>628</c:v>
                </c:pt>
                <c:pt idx="189">
                  <c:v>629</c:v>
                </c:pt>
                <c:pt idx="190">
                  <c:v>630</c:v>
                </c:pt>
                <c:pt idx="191">
                  <c:v>631</c:v>
                </c:pt>
                <c:pt idx="192">
                  <c:v>632</c:v>
                </c:pt>
                <c:pt idx="193">
                  <c:v>633</c:v>
                </c:pt>
                <c:pt idx="194">
                  <c:v>634</c:v>
                </c:pt>
                <c:pt idx="195">
                  <c:v>635</c:v>
                </c:pt>
                <c:pt idx="196">
                  <c:v>636</c:v>
                </c:pt>
                <c:pt idx="197">
                  <c:v>637</c:v>
                </c:pt>
                <c:pt idx="198">
                  <c:v>638</c:v>
                </c:pt>
                <c:pt idx="199">
                  <c:v>639</c:v>
                </c:pt>
                <c:pt idx="200">
                  <c:v>640</c:v>
                </c:pt>
                <c:pt idx="201">
                  <c:v>641</c:v>
                </c:pt>
                <c:pt idx="202">
                  <c:v>642</c:v>
                </c:pt>
                <c:pt idx="203">
                  <c:v>643</c:v>
                </c:pt>
                <c:pt idx="204">
                  <c:v>644</c:v>
                </c:pt>
                <c:pt idx="205">
                  <c:v>645</c:v>
                </c:pt>
                <c:pt idx="206">
                  <c:v>646</c:v>
                </c:pt>
                <c:pt idx="207">
                  <c:v>647</c:v>
                </c:pt>
                <c:pt idx="208">
                  <c:v>648</c:v>
                </c:pt>
                <c:pt idx="209">
                  <c:v>649</c:v>
                </c:pt>
                <c:pt idx="210">
                  <c:v>650</c:v>
                </c:pt>
                <c:pt idx="211">
                  <c:v>651</c:v>
                </c:pt>
                <c:pt idx="212">
                  <c:v>652</c:v>
                </c:pt>
                <c:pt idx="213">
                  <c:v>653</c:v>
                </c:pt>
                <c:pt idx="214">
                  <c:v>654</c:v>
                </c:pt>
                <c:pt idx="215">
                  <c:v>655</c:v>
                </c:pt>
                <c:pt idx="216">
                  <c:v>656</c:v>
                </c:pt>
                <c:pt idx="217">
                  <c:v>657</c:v>
                </c:pt>
                <c:pt idx="218">
                  <c:v>658</c:v>
                </c:pt>
                <c:pt idx="219">
                  <c:v>659</c:v>
                </c:pt>
                <c:pt idx="220">
                  <c:v>660</c:v>
                </c:pt>
                <c:pt idx="221">
                  <c:v>661</c:v>
                </c:pt>
                <c:pt idx="222">
                  <c:v>662</c:v>
                </c:pt>
                <c:pt idx="223">
                  <c:v>663</c:v>
                </c:pt>
                <c:pt idx="224">
                  <c:v>664</c:v>
                </c:pt>
                <c:pt idx="225">
                  <c:v>665</c:v>
                </c:pt>
                <c:pt idx="226">
                  <c:v>666</c:v>
                </c:pt>
                <c:pt idx="227">
                  <c:v>667</c:v>
                </c:pt>
                <c:pt idx="228">
                  <c:v>668</c:v>
                </c:pt>
                <c:pt idx="229">
                  <c:v>669</c:v>
                </c:pt>
                <c:pt idx="230">
                  <c:v>670</c:v>
                </c:pt>
                <c:pt idx="231">
                  <c:v>671</c:v>
                </c:pt>
                <c:pt idx="232">
                  <c:v>672</c:v>
                </c:pt>
                <c:pt idx="233">
                  <c:v>673</c:v>
                </c:pt>
                <c:pt idx="234">
                  <c:v>674</c:v>
                </c:pt>
                <c:pt idx="235">
                  <c:v>675</c:v>
                </c:pt>
                <c:pt idx="236">
                  <c:v>676</c:v>
                </c:pt>
                <c:pt idx="237">
                  <c:v>677</c:v>
                </c:pt>
                <c:pt idx="238">
                  <c:v>678</c:v>
                </c:pt>
                <c:pt idx="239">
                  <c:v>679</c:v>
                </c:pt>
                <c:pt idx="240">
                  <c:v>680</c:v>
                </c:pt>
                <c:pt idx="241">
                  <c:v>681</c:v>
                </c:pt>
                <c:pt idx="242">
                  <c:v>682</c:v>
                </c:pt>
                <c:pt idx="243">
                  <c:v>683</c:v>
                </c:pt>
                <c:pt idx="244">
                  <c:v>684</c:v>
                </c:pt>
                <c:pt idx="245">
                  <c:v>685</c:v>
                </c:pt>
                <c:pt idx="246">
                  <c:v>686</c:v>
                </c:pt>
                <c:pt idx="247">
                  <c:v>687</c:v>
                </c:pt>
                <c:pt idx="248">
                  <c:v>688</c:v>
                </c:pt>
                <c:pt idx="249">
                  <c:v>689</c:v>
                </c:pt>
                <c:pt idx="250">
                  <c:v>690</c:v>
                </c:pt>
                <c:pt idx="251">
                  <c:v>691</c:v>
                </c:pt>
                <c:pt idx="252">
                  <c:v>692</c:v>
                </c:pt>
                <c:pt idx="253">
                  <c:v>693</c:v>
                </c:pt>
                <c:pt idx="254">
                  <c:v>694</c:v>
                </c:pt>
                <c:pt idx="255">
                  <c:v>695</c:v>
                </c:pt>
                <c:pt idx="256">
                  <c:v>696</c:v>
                </c:pt>
                <c:pt idx="257">
                  <c:v>697</c:v>
                </c:pt>
                <c:pt idx="258">
                  <c:v>698</c:v>
                </c:pt>
                <c:pt idx="259">
                  <c:v>699</c:v>
                </c:pt>
                <c:pt idx="260">
                  <c:v>700</c:v>
                </c:pt>
                <c:pt idx="261">
                  <c:v>701</c:v>
                </c:pt>
                <c:pt idx="262">
                  <c:v>702</c:v>
                </c:pt>
                <c:pt idx="263">
                  <c:v>703</c:v>
                </c:pt>
                <c:pt idx="264">
                  <c:v>704</c:v>
                </c:pt>
                <c:pt idx="265">
                  <c:v>705</c:v>
                </c:pt>
                <c:pt idx="266">
                  <c:v>706</c:v>
                </c:pt>
                <c:pt idx="267">
                  <c:v>707</c:v>
                </c:pt>
                <c:pt idx="268">
                  <c:v>708</c:v>
                </c:pt>
                <c:pt idx="269">
                  <c:v>709</c:v>
                </c:pt>
                <c:pt idx="270">
                  <c:v>710</c:v>
                </c:pt>
                <c:pt idx="271">
                  <c:v>711</c:v>
                </c:pt>
                <c:pt idx="272">
                  <c:v>712</c:v>
                </c:pt>
                <c:pt idx="273">
                  <c:v>713</c:v>
                </c:pt>
                <c:pt idx="274">
                  <c:v>714</c:v>
                </c:pt>
                <c:pt idx="275">
                  <c:v>715</c:v>
                </c:pt>
                <c:pt idx="276">
                  <c:v>716</c:v>
                </c:pt>
                <c:pt idx="277">
                  <c:v>717</c:v>
                </c:pt>
                <c:pt idx="278">
                  <c:v>718</c:v>
                </c:pt>
                <c:pt idx="279">
                  <c:v>719</c:v>
                </c:pt>
                <c:pt idx="280">
                  <c:v>720</c:v>
                </c:pt>
                <c:pt idx="281">
                  <c:v>721</c:v>
                </c:pt>
                <c:pt idx="282">
                  <c:v>722</c:v>
                </c:pt>
                <c:pt idx="283">
                  <c:v>723</c:v>
                </c:pt>
                <c:pt idx="284">
                  <c:v>724</c:v>
                </c:pt>
                <c:pt idx="285">
                  <c:v>725</c:v>
                </c:pt>
                <c:pt idx="286">
                  <c:v>726</c:v>
                </c:pt>
                <c:pt idx="287">
                  <c:v>727</c:v>
                </c:pt>
                <c:pt idx="288">
                  <c:v>728</c:v>
                </c:pt>
                <c:pt idx="289">
                  <c:v>729</c:v>
                </c:pt>
                <c:pt idx="290">
                  <c:v>730</c:v>
                </c:pt>
                <c:pt idx="291">
                  <c:v>731</c:v>
                </c:pt>
                <c:pt idx="292">
                  <c:v>732</c:v>
                </c:pt>
                <c:pt idx="293">
                  <c:v>733</c:v>
                </c:pt>
                <c:pt idx="294">
                  <c:v>734</c:v>
                </c:pt>
                <c:pt idx="295">
                  <c:v>735</c:v>
                </c:pt>
                <c:pt idx="296">
                  <c:v>736</c:v>
                </c:pt>
                <c:pt idx="297">
                  <c:v>737</c:v>
                </c:pt>
                <c:pt idx="298">
                  <c:v>738</c:v>
                </c:pt>
                <c:pt idx="299">
                  <c:v>739</c:v>
                </c:pt>
                <c:pt idx="300">
                  <c:v>740</c:v>
                </c:pt>
                <c:pt idx="301">
                  <c:v>741</c:v>
                </c:pt>
                <c:pt idx="302">
                  <c:v>742</c:v>
                </c:pt>
                <c:pt idx="303">
                  <c:v>743</c:v>
                </c:pt>
                <c:pt idx="304">
                  <c:v>744</c:v>
                </c:pt>
                <c:pt idx="305">
                  <c:v>745</c:v>
                </c:pt>
                <c:pt idx="306">
                  <c:v>746</c:v>
                </c:pt>
                <c:pt idx="307">
                  <c:v>747</c:v>
                </c:pt>
                <c:pt idx="308">
                  <c:v>748</c:v>
                </c:pt>
                <c:pt idx="309">
                  <c:v>749</c:v>
                </c:pt>
                <c:pt idx="310">
                  <c:v>750</c:v>
                </c:pt>
                <c:pt idx="311">
                  <c:v>751</c:v>
                </c:pt>
                <c:pt idx="312">
                  <c:v>752</c:v>
                </c:pt>
                <c:pt idx="313">
                  <c:v>753</c:v>
                </c:pt>
                <c:pt idx="314">
                  <c:v>754</c:v>
                </c:pt>
                <c:pt idx="315">
                  <c:v>755</c:v>
                </c:pt>
                <c:pt idx="316">
                  <c:v>756</c:v>
                </c:pt>
                <c:pt idx="317">
                  <c:v>757</c:v>
                </c:pt>
                <c:pt idx="318">
                  <c:v>758</c:v>
                </c:pt>
                <c:pt idx="319">
                  <c:v>759</c:v>
                </c:pt>
                <c:pt idx="320">
                  <c:v>760</c:v>
                </c:pt>
                <c:pt idx="321">
                  <c:v>761</c:v>
                </c:pt>
                <c:pt idx="322">
                  <c:v>762</c:v>
                </c:pt>
                <c:pt idx="323">
                  <c:v>763</c:v>
                </c:pt>
                <c:pt idx="324">
                  <c:v>764</c:v>
                </c:pt>
                <c:pt idx="325">
                  <c:v>765</c:v>
                </c:pt>
                <c:pt idx="326">
                  <c:v>766</c:v>
                </c:pt>
                <c:pt idx="327">
                  <c:v>767</c:v>
                </c:pt>
                <c:pt idx="328">
                  <c:v>768</c:v>
                </c:pt>
                <c:pt idx="329">
                  <c:v>769</c:v>
                </c:pt>
                <c:pt idx="330">
                  <c:v>770</c:v>
                </c:pt>
                <c:pt idx="331">
                  <c:v>771</c:v>
                </c:pt>
                <c:pt idx="332">
                  <c:v>772</c:v>
                </c:pt>
                <c:pt idx="333">
                  <c:v>773</c:v>
                </c:pt>
                <c:pt idx="334">
                  <c:v>774</c:v>
                </c:pt>
                <c:pt idx="335">
                  <c:v>775</c:v>
                </c:pt>
                <c:pt idx="336">
                  <c:v>776</c:v>
                </c:pt>
                <c:pt idx="337">
                  <c:v>777</c:v>
                </c:pt>
                <c:pt idx="338">
                  <c:v>778</c:v>
                </c:pt>
                <c:pt idx="339">
                  <c:v>779</c:v>
                </c:pt>
                <c:pt idx="340">
                  <c:v>780</c:v>
                </c:pt>
                <c:pt idx="341">
                  <c:v>781</c:v>
                </c:pt>
                <c:pt idx="342">
                  <c:v>782</c:v>
                </c:pt>
                <c:pt idx="343">
                  <c:v>783</c:v>
                </c:pt>
                <c:pt idx="344">
                  <c:v>784</c:v>
                </c:pt>
                <c:pt idx="345">
                  <c:v>785</c:v>
                </c:pt>
                <c:pt idx="346">
                  <c:v>786</c:v>
                </c:pt>
                <c:pt idx="347">
                  <c:v>787</c:v>
                </c:pt>
                <c:pt idx="348">
                  <c:v>788</c:v>
                </c:pt>
                <c:pt idx="349">
                  <c:v>789</c:v>
                </c:pt>
                <c:pt idx="350">
                  <c:v>790</c:v>
                </c:pt>
                <c:pt idx="351">
                  <c:v>791</c:v>
                </c:pt>
                <c:pt idx="352">
                  <c:v>792</c:v>
                </c:pt>
                <c:pt idx="353">
                  <c:v>793</c:v>
                </c:pt>
                <c:pt idx="354">
                  <c:v>794</c:v>
                </c:pt>
                <c:pt idx="355">
                  <c:v>795</c:v>
                </c:pt>
                <c:pt idx="356">
                  <c:v>796</c:v>
                </c:pt>
                <c:pt idx="357">
                  <c:v>797</c:v>
                </c:pt>
                <c:pt idx="358">
                  <c:v>798</c:v>
                </c:pt>
                <c:pt idx="359">
                  <c:v>799</c:v>
                </c:pt>
                <c:pt idx="360">
                  <c:v>800</c:v>
                </c:pt>
                <c:pt idx="361">
                  <c:v>801</c:v>
                </c:pt>
                <c:pt idx="362">
                  <c:v>802</c:v>
                </c:pt>
                <c:pt idx="363">
                  <c:v>803</c:v>
                </c:pt>
                <c:pt idx="364">
                  <c:v>804</c:v>
                </c:pt>
                <c:pt idx="365">
                  <c:v>805</c:v>
                </c:pt>
                <c:pt idx="366">
                  <c:v>806</c:v>
                </c:pt>
                <c:pt idx="367">
                  <c:v>807</c:v>
                </c:pt>
                <c:pt idx="368">
                  <c:v>808</c:v>
                </c:pt>
                <c:pt idx="369">
                  <c:v>809</c:v>
                </c:pt>
                <c:pt idx="370">
                  <c:v>810</c:v>
                </c:pt>
                <c:pt idx="371">
                  <c:v>811</c:v>
                </c:pt>
                <c:pt idx="372">
                  <c:v>812</c:v>
                </c:pt>
                <c:pt idx="373">
                  <c:v>813</c:v>
                </c:pt>
                <c:pt idx="374">
                  <c:v>814</c:v>
                </c:pt>
                <c:pt idx="375">
                  <c:v>815</c:v>
                </c:pt>
                <c:pt idx="376">
                  <c:v>816</c:v>
                </c:pt>
                <c:pt idx="377">
                  <c:v>817</c:v>
                </c:pt>
                <c:pt idx="378">
                  <c:v>818</c:v>
                </c:pt>
                <c:pt idx="379">
                  <c:v>819</c:v>
                </c:pt>
                <c:pt idx="380">
                  <c:v>820</c:v>
                </c:pt>
              </c:numCache>
            </c:numRef>
          </c:xVal>
          <c:yVal>
            <c:numRef>
              <c:f>工作表1!$D$2:$D$382</c:f>
              <c:numCache>
                <c:formatCode>General</c:formatCode>
                <c:ptCount val="381"/>
                <c:pt idx="0">
                  <c:v>8.8500000000001546E-3</c:v>
                </c:pt>
                <c:pt idx="1">
                  <c:v>8.1700000000000227E-3</c:v>
                </c:pt>
                <c:pt idx="2">
                  <c:v>1.013E-2</c:v>
                </c:pt>
                <c:pt idx="3">
                  <c:v>8.1700000000000227E-3</c:v>
                </c:pt>
                <c:pt idx="4">
                  <c:v>8.0400000000000003E-3</c:v>
                </c:pt>
                <c:pt idx="5">
                  <c:v>8.6900000000000067E-3</c:v>
                </c:pt>
                <c:pt idx="6">
                  <c:v>8.1000000000000048E-3</c:v>
                </c:pt>
                <c:pt idx="7">
                  <c:v>7.9300000000001088E-3</c:v>
                </c:pt>
                <c:pt idx="8">
                  <c:v>8.8200000000000067E-3</c:v>
                </c:pt>
                <c:pt idx="9">
                  <c:v>7.3200000000000114E-3</c:v>
                </c:pt>
                <c:pt idx="10">
                  <c:v>1.0449999999999996E-2</c:v>
                </c:pt>
                <c:pt idx="11">
                  <c:v>9.3500000000001568E-3</c:v>
                </c:pt>
                <c:pt idx="12">
                  <c:v>1.009E-2</c:v>
                </c:pt>
                <c:pt idx="13">
                  <c:v>1.0670000000000001E-2</c:v>
                </c:pt>
                <c:pt idx="14">
                  <c:v>1.1870000000000021E-2</c:v>
                </c:pt>
                <c:pt idx="15">
                  <c:v>1.3339999999999998E-2</c:v>
                </c:pt>
                <c:pt idx="16">
                  <c:v>1.4560000000000003E-2</c:v>
                </c:pt>
                <c:pt idx="17">
                  <c:v>1.8280000000000001E-2</c:v>
                </c:pt>
                <c:pt idx="18">
                  <c:v>1.9650000000000101E-2</c:v>
                </c:pt>
                <c:pt idx="19">
                  <c:v>2.4029999999999999E-2</c:v>
                </c:pt>
                <c:pt idx="20">
                  <c:v>2.8660000000000001E-2</c:v>
                </c:pt>
                <c:pt idx="21">
                  <c:v>3.6250000000000011E-2</c:v>
                </c:pt>
                <c:pt idx="22">
                  <c:v>3.7910000000000006E-2</c:v>
                </c:pt>
                <c:pt idx="23">
                  <c:v>4.6260000000000003E-2</c:v>
                </c:pt>
                <c:pt idx="24">
                  <c:v>5.3310000000000114E-2</c:v>
                </c:pt>
                <c:pt idx="25">
                  <c:v>6.720000000000001E-2</c:v>
                </c:pt>
                <c:pt idx="26">
                  <c:v>7.6179999999999998E-2</c:v>
                </c:pt>
                <c:pt idx="27">
                  <c:v>9.5510000000000025E-2</c:v>
                </c:pt>
                <c:pt idx="28">
                  <c:v>0.11502000000000002</c:v>
                </c:pt>
                <c:pt idx="29">
                  <c:v>0.13278999999999999</c:v>
                </c:pt>
                <c:pt idx="30">
                  <c:v>0.15787999999999999</c:v>
                </c:pt>
                <c:pt idx="31">
                  <c:v>0.18678000000000144</c:v>
                </c:pt>
                <c:pt idx="32">
                  <c:v>0.21038999999999999</c:v>
                </c:pt>
                <c:pt idx="33">
                  <c:v>0.23845000000000041</c:v>
                </c:pt>
                <c:pt idx="34">
                  <c:v>0.26836000000000032</c:v>
                </c:pt>
                <c:pt idx="35">
                  <c:v>0.30618000000000373</c:v>
                </c:pt>
                <c:pt idx="36">
                  <c:v>0.34237000000000373</c:v>
                </c:pt>
                <c:pt idx="37">
                  <c:v>0.37471000000000032</c:v>
                </c:pt>
                <c:pt idx="38">
                  <c:v>0.41117000000000031</c:v>
                </c:pt>
                <c:pt idx="39">
                  <c:v>0.44228000000000001</c:v>
                </c:pt>
                <c:pt idx="40">
                  <c:v>0.47061000000000008</c:v>
                </c:pt>
                <c:pt idx="41">
                  <c:v>0.50941999999999266</c:v>
                </c:pt>
                <c:pt idx="42">
                  <c:v>0.54522999999999999</c:v>
                </c:pt>
                <c:pt idx="43">
                  <c:v>0.56320000000000003</c:v>
                </c:pt>
                <c:pt idx="44">
                  <c:v>0.58649999999999958</c:v>
                </c:pt>
                <c:pt idx="45">
                  <c:v>0.60468000000000666</c:v>
                </c:pt>
                <c:pt idx="46">
                  <c:v>0.61902000000000745</c:v>
                </c:pt>
                <c:pt idx="47">
                  <c:v>0.64975000000000871</c:v>
                </c:pt>
                <c:pt idx="48">
                  <c:v>0.66134000000000859</c:v>
                </c:pt>
                <c:pt idx="49">
                  <c:v>0.65691999999999995</c:v>
                </c:pt>
                <c:pt idx="50">
                  <c:v>0.67440999999999995</c:v>
                </c:pt>
                <c:pt idx="51">
                  <c:v>0.69159000000000004</c:v>
                </c:pt>
                <c:pt idx="52">
                  <c:v>0.70914999999999995</c:v>
                </c:pt>
                <c:pt idx="53">
                  <c:v>0.71518999999999999</c:v>
                </c:pt>
                <c:pt idx="54">
                  <c:v>0.71869000000000871</c:v>
                </c:pt>
                <c:pt idx="55">
                  <c:v>0.74000000000000365</c:v>
                </c:pt>
                <c:pt idx="56">
                  <c:v>0.76895000000000768</c:v>
                </c:pt>
                <c:pt idx="57">
                  <c:v>0.78266999999999998</c:v>
                </c:pt>
                <c:pt idx="58">
                  <c:v>0.79127999999999998</c:v>
                </c:pt>
                <c:pt idx="59">
                  <c:v>0.81760999999999995</c:v>
                </c:pt>
                <c:pt idx="60">
                  <c:v>0.83118000000000003</c:v>
                </c:pt>
                <c:pt idx="61">
                  <c:v>0.85903000000000063</c:v>
                </c:pt>
                <c:pt idx="62">
                  <c:v>0.87286000000000064</c:v>
                </c:pt>
                <c:pt idx="63">
                  <c:v>0.90125999999999951</c:v>
                </c:pt>
                <c:pt idx="64">
                  <c:v>0.92217000000000005</c:v>
                </c:pt>
                <c:pt idx="65">
                  <c:v>0.92183999999999999</c:v>
                </c:pt>
                <c:pt idx="66">
                  <c:v>0.93093999999999999</c:v>
                </c:pt>
                <c:pt idx="67">
                  <c:v>0.95650000000000002</c:v>
                </c:pt>
                <c:pt idx="68">
                  <c:v>0.95238999999999996</c:v>
                </c:pt>
                <c:pt idx="69">
                  <c:v>0.95550999999999997</c:v>
                </c:pt>
                <c:pt idx="70">
                  <c:v>0.96872000000000813</c:v>
                </c:pt>
                <c:pt idx="71">
                  <c:v>0.98077000000000003</c:v>
                </c:pt>
                <c:pt idx="72">
                  <c:v>1</c:v>
                </c:pt>
                <c:pt idx="73">
                  <c:v>0.98709000000000002</c:v>
                </c:pt>
                <c:pt idx="74">
                  <c:v>0.98890999999999996</c:v>
                </c:pt>
                <c:pt idx="75">
                  <c:v>0.98309000000000002</c:v>
                </c:pt>
                <c:pt idx="76">
                  <c:v>0.98389000000000004</c:v>
                </c:pt>
                <c:pt idx="77">
                  <c:v>0.98768999999999996</c:v>
                </c:pt>
                <c:pt idx="78">
                  <c:v>0.97714000000000745</c:v>
                </c:pt>
                <c:pt idx="79">
                  <c:v>0.94501000000000002</c:v>
                </c:pt>
                <c:pt idx="80">
                  <c:v>0.93823999999999996</c:v>
                </c:pt>
                <c:pt idx="81">
                  <c:v>0.93313999999999997</c:v>
                </c:pt>
                <c:pt idx="82">
                  <c:v>0.92932999999999999</c:v>
                </c:pt>
                <c:pt idx="83">
                  <c:v>0.90766000000000002</c:v>
                </c:pt>
                <c:pt idx="84">
                  <c:v>0.90093000000000001</c:v>
                </c:pt>
                <c:pt idx="85">
                  <c:v>0.8863799999999995</c:v>
                </c:pt>
                <c:pt idx="86">
                  <c:v>0.88757999999999959</c:v>
                </c:pt>
                <c:pt idx="87">
                  <c:v>0.86246</c:v>
                </c:pt>
                <c:pt idx="88">
                  <c:v>0.85626999999999998</c:v>
                </c:pt>
                <c:pt idx="89">
                  <c:v>0.84350000000000003</c:v>
                </c:pt>
                <c:pt idx="90">
                  <c:v>0.8303199999999995</c:v>
                </c:pt>
                <c:pt idx="91">
                  <c:v>0.82484000000000746</c:v>
                </c:pt>
                <c:pt idx="92">
                  <c:v>0.81765000000000065</c:v>
                </c:pt>
                <c:pt idx="93">
                  <c:v>0.80639000000000005</c:v>
                </c:pt>
                <c:pt idx="94">
                  <c:v>0.80988000000000004</c:v>
                </c:pt>
                <c:pt idx="95">
                  <c:v>0.78</c:v>
                </c:pt>
                <c:pt idx="96">
                  <c:v>0.76132000000000666</c:v>
                </c:pt>
                <c:pt idx="97">
                  <c:v>0.76606000000000063</c:v>
                </c:pt>
                <c:pt idx="98">
                  <c:v>0.75624000000000779</c:v>
                </c:pt>
                <c:pt idx="99">
                  <c:v>0.73980000000000745</c:v>
                </c:pt>
                <c:pt idx="100">
                  <c:v>0.72360000000000746</c:v>
                </c:pt>
                <c:pt idx="101">
                  <c:v>0.69599000000000666</c:v>
                </c:pt>
                <c:pt idx="102">
                  <c:v>0.70306000000000002</c:v>
                </c:pt>
                <c:pt idx="103">
                  <c:v>0.70426</c:v>
                </c:pt>
                <c:pt idx="104">
                  <c:v>0.68855999999999951</c:v>
                </c:pt>
                <c:pt idx="105">
                  <c:v>0.66013999999999995</c:v>
                </c:pt>
                <c:pt idx="106">
                  <c:v>0.65078000000000802</c:v>
                </c:pt>
                <c:pt idx="107">
                  <c:v>0.63338000000000005</c:v>
                </c:pt>
                <c:pt idx="108">
                  <c:v>0.63256999999999997</c:v>
                </c:pt>
                <c:pt idx="109">
                  <c:v>0.62374000000000995</c:v>
                </c:pt>
                <c:pt idx="110">
                  <c:v>0.59721999999999242</c:v>
                </c:pt>
                <c:pt idx="111">
                  <c:v>0.59821999999999242</c:v>
                </c:pt>
                <c:pt idx="112">
                  <c:v>0.57677000000000744</c:v>
                </c:pt>
                <c:pt idx="113">
                  <c:v>0.56874000000000779</c:v>
                </c:pt>
                <c:pt idx="114">
                  <c:v>0.54620999999999997</c:v>
                </c:pt>
                <c:pt idx="115">
                  <c:v>0.54669000000000745</c:v>
                </c:pt>
                <c:pt idx="116">
                  <c:v>0.54249000000000003</c:v>
                </c:pt>
                <c:pt idx="117">
                  <c:v>0.50883</c:v>
                </c:pt>
                <c:pt idx="118">
                  <c:v>0.51515999999999951</c:v>
                </c:pt>
                <c:pt idx="119">
                  <c:v>0.50527999999999951</c:v>
                </c:pt>
                <c:pt idx="120">
                  <c:v>0.48329</c:v>
                </c:pt>
                <c:pt idx="121">
                  <c:v>0.48917000000000038</c:v>
                </c:pt>
                <c:pt idx="122">
                  <c:v>0.46617000000000008</c:v>
                </c:pt>
                <c:pt idx="123">
                  <c:v>0.46005000000000001</c:v>
                </c:pt>
                <c:pt idx="124">
                  <c:v>0.45102000000000031</c:v>
                </c:pt>
                <c:pt idx="125">
                  <c:v>0.44873000000000002</c:v>
                </c:pt>
                <c:pt idx="126">
                  <c:v>0.42113</c:v>
                </c:pt>
                <c:pt idx="127">
                  <c:v>0.41212000000000032</c:v>
                </c:pt>
                <c:pt idx="128">
                  <c:v>0.41482000000000435</c:v>
                </c:pt>
                <c:pt idx="129">
                  <c:v>0.41017000000000031</c:v>
                </c:pt>
                <c:pt idx="130">
                  <c:v>0.38407000000000435</c:v>
                </c:pt>
                <c:pt idx="131">
                  <c:v>0.38335000000000435</c:v>
                </c:pt>
                <c:pt idx="132">
                  <c:v>0.37272000000000038</c:v>
                </c:pt>
                <c:pt idx="133">
                  <c:v>0.36575000000000002</c:v>
                </c:pt>
                <c:pt idx="134">
                  <c:v>0.35796000000000333</c:v>
                </c:pt>
                <c:pt idx="135">
                  <c:v>0.34780000000000288</c:v>
                </c:pt>
                <c:pt idx="136">
                  <c:v>0.34132000000000373</c:v>
                </c:pt>
                <c:pt idx="137">
                  <c:v>0.34284000000000031</c:v>
                </c:pt>
                <c:pt idx="138">
                  <c:v>0.33097000000000604</c:v>
                </c:pt>
                <c:pt idx="139">
                  <c:v>0.31447000000000475</c:v>
                </c:pt>
                <c:pt idx="140">
                  <c:v>0.30441000000000373</c:v>
                </c:pt>
                <c:pt idx="141">
                  <c:v>0.31314000000000008</c:v>
                </c:pt>
                <c:pt idx="142">
                  <c:v>0.31422000000000333</c:v>
                </c:pt>
                <c:pt idx="143">
                  <c:v>0.30435000000000373</c:v>
                </c:pt>
                <c:pt idx="144">
                  <c:v>0.29194000000000031</c:v>
                </c:pt>
                <c:pt idx="145">
                  <c:v>0.28349000000000002</c:v>
                </c:pt>
                <c:pt idx="146">
                  <c:v>0.2777</c:v>
                </c:pt>
                <c:pt idx="147">
                  <c:v>0.27047000000000032</c:v>
                </c:pt>
                <c:pt idx="148">
                  <c:v>0.26262000000000002</c:v>
                </c:pt>
                <c:pt idx="149">
                  <c:v>0.25886000000000031</c:v>
                </c:pt>
                <c:pt idx="150">
                  <c:v>0.25502000000000002</c:v>
                </c:pt>
                <c:pt idx="151">
                  <c:v>0.25821</c:v>
                </c:pt>
                <c:pt idx="152">
                  <c:v>0.24625000000000041</c:v>
                </c:pt>
                <c:pt idx="153">
                  <c:v>0.24141000000000232</c:v>
                </c:pt>
                <c:pt idx="154">
                  <c:v>0.23086999999999999</c:v>
                </c:pt>
                <c:pt idx="155">
                  <c:v>0.22932</c:v>
                </c:pt>
                <c:pt idx="156">
                  <c:v>0.22936000000000001</c:v>
                </c:pt>
                <c:pt idx="157">
                  <c:v>0.22398999999999999</c:v>
                </c:pt>
                <c:pt idx="158">
                  <c:v>0.22449000000000024</c:v>
                </c:pt>
                <c:pt idx="159">
                  <c:v>0.22327</c:v>
                </c:pt>
                <c:pt idx="160">
                  <c:v>0.22134000000000001</c:v>
                </c:pt>
                <c:pt idx="161">
                  <c:v>0.21490000000000201</c:v>
                </c:pt>
                <c:pt idx="162">
                  <c:v>0.21652000000000021</c:v>
                </c:pt>
                <c:pt idx="163">
                  <c:v>0.21285999999999999</c:v>
                </c:pt>
                <c:pt idx="164">
                  <c:v>0.20941000000000232</c:v>
                </c:pt>
                <c:pt idx="165">
                  <c:v>0.20271000000000094</c:v>
                </c:pt>
                <c:pt idx="166">
                  <c:v>0.18975000000000178</c:v>
                </c:pt>
                <c:pt idx="167">
                  <c:v>0.20011999999999999</c:v>
                </c:pt>
                <c:pt idx="168">
                  <c:v>0.19253999999999999</c:v>
                </c:pt>
                <c:pt idx="169">
                  <c:v>0.19014</c:v>
                </c:pt>
                <c:pt idx="170">
                  <c:v>0.17577000000000001</c:v>
                </c:pt>
                <c:pt idx="171">
                  <c:v>0.18260000000000001</c:v>
                </c:pt>
                <c:pt idx="172">
                  <c:v>0.18400000000000041</c:v>
                </c:pt>
                <c:pt idx="173">
                  <c:v>0.17674000000000201</c:v>
                </c:pt>
                <c:pt idx="174">
                  <c:v>0.16791000000000178</c:v>
                </c:pt>
                <c:pt idx="175">
                  <c:v>0.17030000000000001</c:v>
                </c:pt>
                <c:pt idx="176">
                  <c:v>0.17215</c:v>
                </c:pt>
                <c:pt idx="177">
                  <c:v>0.16783000000000001</c:v>
                </c:pt>
                <c:pt idx="178">
                  <c:v>0.17372000000000001</c:v>
                </c:pt>
                <c:pt idx="179">
                  <c:v>0.16485</c:v>
                </c:pt>
                <c:pt idx="180">
                  <c:v>0.16167999999999988</c:v>
                </c:pt>
                <c:pt idx="181">
                  <c:v>0.15884000000000201</c:v>
                </c:pt>
                <c:pt idx="182">
                  <c:v>0.15097000000000024</c:v>
                </c:pt>
                <c:pt idx="183">
                  <c:v>0.15157000000000001</c:v>
                </c:pt>
                <c:pt idx="184">
                  <c:v>0.15087999999999999</c:v>
                </c:pt>
                <c:pt idx="185">
                  <c:v>0.15196000000000232</c:v>
                </c:pt>
                <c:pt idx="186">
                  <c:v>0.15255000000000021</c:v>
                </c:pt>
                <c:pt idx="187">
                  <c:v>0.14107</c:v>
                </c:pt>
                <c:pt idx="188">
                  <c:v>0.14466999999999999</c:v>
                </c:pt>
                <c:pt idx="189">
                  <c:v>0.13317999999999997</c:v>
                </c:pt>
                <c:pt idx="190">
                  <c:v>0.14000000000000001</c:v>
                </c:pt>
                <c:pt idx="191">
                  <c:v>0.13328000000000001</c:v>
                </c:pt>
                <c:pt idx="192">
                  <c:v>0.14177000000000001</c:v>
                </c:pt>
                <c:pt idx="193">
                  <c:v>0.13364999999999999</c:v>
                </c:pt>
                <c:pt idx="194">
                  <c:v>0.13495000000000001</c:v>
                </c:pt>
                <c:pt idx="195">
                  <c:v>0.12831000000000001</c:v>
                </c:pt>
                <c:pt idx="196">
                  <c:v>0.13969999999999999</c:v>
                </c:pt>
                <c:pt idx="197">
                  <c:v>0.12413000000000103</c:v>
                </c:pt>
                <c:pt idx="198">
                  <c:v>0.12391000000000002</c:v>
                </c:pt>
                <c:pt idx="199">
                  <c:v>0.12347000000000002</c:v>
                </c:pt>
                <c:pt idx="200">
                  <c:v>0.11677000000000012</c:v>
                </c:pt>
                <c:pt idx="201">
                  <c:v>0.12463000000000103</c:v>
                </c:pt>
                <c:pt idx="202">
                  <c:v>0.11897000000000002</c:v>
                </c:pt>
                <c:pt idx="203">
                  <c:v>0.11669000000000022</c:v>
                </c:pt>
                <c:pt idx="204">
                  <c:v>0.11280999999999866</c:v>
                </c:pt>
                <c:pt idx="205">
                  <c:v>0.10857000000000012</c:v>
                </c:pt>
                <c:pt idx="206">
                  <c:v>0.10094</c:v>
                </c:pt>
                <c:pt idx="207">
                  <c:v>0.12361000000000009</c:v>
                </c:pt>
                <c:pt idx="208">
                  <c:v>0.12485</c:v>
                </c:pt>
                <c:pt idx="209">
                  <c:v>0.10728000000000019</c:v>
                </c:pt>
                <c:pt idx="210">
                  <c:v>0.11544</c:v>
                </c:pt>
                <c:pt idx="211">
                  <c:v>0.11061</c:v>
                </c:pt>
                <c:pt idx="212">
                  <c:v>0.10813000000000079</c:v>
                </c:pt>
                <c:pt idx="213">
                  <c:v>0.10270000000000012</c:v>
                </c:pt>
                <c:pt idx="214">
                  <c:v>0.10339000000000002</c:v>
                </c:pt>
                <c:pt idx="215">
                  <c:v>0.10891000000000002</c:v>
                </c:pt>
                <c:pt idx="216">
                  <c:v>0.11172000000000012</c:v>
                </c:pt>
                <c:pt idx="217">
                  <c:v>0.11264</c:v>
                </c:pt>
                <c:pt idx="218">
                  <c:v>0.10598</c:v>
                </c:pt>
                <c:pt idx="219">
                  <c:v>0.1114</c:v>
                </c:pt>
                <c:pt idx="220">
                  <c:v>9.9260000000000043E-2</c:v>
                </c:pt>
                <c:pt idx="221">
                  <c:v>0.10357000000000002</c:v>
                </c:pt>
                <c:pt idx="222">
                  <c:v>9.1300000000000006E-2</c:v>
                </c:pt>
                <c:pt idx="223">
                  <c:v>0.10444000000000002</c:v>
                </c:pt>
                <c:pt idx="224">
                  <c:v>9.0310000000000001E-2</c:v>
                </c:pt>
                <c:pt idx="225">
                  <c:v>0.10712000000000119</c:v>
                </c:pt>
                <c:pt idx="226">
                  <c:v>9.3800000000000244E-2</c:v>
                </c:pt>
                <c:pt idx="227">
                  <c:v>9.7900000000000001E-2</c:v>
                </c:pt>
                <c:pt idx="228">
                  <c:v>9.8720000000001265E-2</c:v>
                </c:pt>
                <c:pt idx="229">
                  <c:v>8.3590000000001247E-2</c:v>
                </c:pt>
                <c:pt idx="230">
                  <c:v>8.7640000000000023E-2</c:v>
                </c:pt>
                <c:pt idx="231">
                  <c:v>8.9450000000000043E-2</c:v>
                </c:pt>
                <c:pt idx="232">
                  <c:v>9.4290000000000027E-2</c:v>
                </c:pt>
                <c:pt idx="233">
                  <c:v>8.3930000000000046E-2</c:v>
                </c:pt>
                <c:pt idx="234">
                  <c:v>8.8490000000000027E-2</c:v>
                </c:pt>
                <c:pt idx="235">
                  <c:v>9.4730000000000245E-2</c:v>
                </c:pt>
                <c:pt idx="236">
                  <c:v>8.7429999999999994E-2</c:v>
                </c:pt>
                <c:pt idx="237">
                  <c:v>9.5560000000000228E-2</c:v>
                </c:pt>
                <c:pt idx="238">
                  <c:v>8.9880000000000002E-2</c:v>
                </c:pt>
                <c:pt idx="239">
                  <c:v>8.5380000000000011E-2</c:v>
                </c:pt>
                <c:pt idx="240">
                  <c:v>7.9570000000000002E-2</c:v>
                </c:pt>
                <c:pt idx="241">
                  <c:v>8.1150000000000028E-2</c:v>
                </c:pt>
                <c:pt idx="242">
                  <c:v>9.0640000000000026E-2</c:v>
                </c:pt>
                <c:pt idx="243">
                  <c:v>8.3750000000000768E-2</c:v>
                </c:pt>
                <c:pt idx="244">
                  <c:v>8.1720000000000098E-2</c:v>
                </c:pt>
                <c:pt idx="245">
                  <c:v>7.0110000000000033E-2</c:v>
                </c:pt>
                <c:pt idx="246">
                  <c:v>8.1379999999999994E-2</c:v>
                </c:pt>
                <c:pt idx="247">
                  <c:v>8.1900000000000001E-2</c:v>
                </c:pt>
                <c:pt idx="248">
                  <c:v>8.9490000000000028E-2</c:v>
                </c:pt>
                <c:pt idx="249">
                  <c:v>0.10289000000000002</c:v>
                </c:pt>
                <c:pt idx="250">
                  <c:v>8.4260000000000043E-2</c:v>
                </c:pt>
                <c:pt idx="251">
                  <c:v>8.8460000000000025E-2</c:v>
                </c:pt>
                <c:pt idx="252">
                  <c:v>8.7220000000000006E-2</c:v>
                </c:pt>
                <c:pt idx="253">
                  <c:v>8.201E-2</c:v>
                </c:pt>
                <c:pt idx="254">
                  <c:v>7.5149999999999995E-2</c:v>
                </c:pt>
                <c:pt idx="255">
                  <c:v>7.784000000000002E-2</c:v>
                </c:pt>
                <c:pt idx="256">
                  <c:v>7.1320000000000008E-2</c:v>
                </c:pt>
                <c:pt idx="257">
                  <c:v>7.8120000000000009E-2</c:v>
                </c:pt>
                <c:pt idx="258">
                  <c:v>7.5079999999999994E-2</c:v>
                </c:pt>
                <c:pt idx="259">
                  <c:v>7.145E-2</c:v>
                </c:pt>
                <c:pt idx="260">
                  <c:v>7.5670000000000001E-2</c:v>
                </c:pt>
                <c:pt idx="261">
                  <c:v>6.9750000000000034E-2</c:v>
                </c:pt>
                <c:pt idx="262">
                  <c:v>8.0690000000000067E-2</c:v>
                </c:pt>
                <c:pt idx="263">
                  <c:v>8.5600000000000065E-2</c:v>
                </c:pt>
                <c:pt idx="264">
                  <c:v>8.1100000000000005E-2</c:v>
                </c:pt>
                <c:pt idx="265">
                  <c:v>8.2990000000000008E-2</c:v>
                </c:pt>
                <c:pt idx="266">
                  <c:v>7.4300000000000532E-2</c:v>
                </c:pt>
                <c:pt idx="267">
                  <c:v>7.7130000000000004E-2</c:v>
                </c:pt>
                <c:pt idx="268">
                  <c:v>8.5630000000000067E-2</c:v>
                </c:pt>
                <c:pt idx="269">
                  <c:v>7.6759999999999995E-2</c:v>
                </c:pt>
                <c:pt idx="270">
                  <c:v>7.0900000000000019E-2</c:v>
                </c:pt>
                <c:pt idx="271">
                  <c:v>7.9699999999999993E-2</c:v>
                </c:pt>
                <c:pt idx="272">
                  <c:v>7.668999999999998E-2</c:v>
                </c:pt>
                <c:pt idx="273">
                  <c:v>8.4810000000000024E-2</c:v>
                </c:pt>
                <c:pt idx="274">
                  <c:v>6.7530000000000021E-2</c:v>
                </c:pt>
                <c:pt idx="275">
                  <c:v>8.4210000000000021E-2</c:v>
                </c:pt>
                <c:pt idx="276">
                  <c:v>7.8829999999999997E-2</c:v>
                </c:pt>
                <c:pt idx="277">
                  <c:v>8.7580000000000005E-2</c:v>
                </c:pt>
                <c:pt idx="278">
                  <c:v>7.6840000000000006E-2</c:v>
                </c:pt>
                <c:pt idx="279">
                  <c:v>8.6350000000000024E-2</c:v>
                </c:pt>
                <c:pt idx="280">
                  <c:v>7.9740000000000033E-2</c:v>
                </c:pt>
                <c:pt idx="281">
                  <c:v>8.2700000000000023E-2</c:v>
                </c:pt>
                <c:pt idx="282">
                  <c:v>8.2660000000000025E-2</c:v>
                </c:pt>
                <c:pt idx="283">
                  <c:v>8.5040000000000004E-2</c:v>
                </c:pt>
                <c:pt idx="284">
                  <c:v>6.8930000000000019E-2</c:v>
                </c:pt>
                <c:pt idx="285">
                  <c:v>9.1180000000000011E-2</c:v>
                </c:pt>
                <c:pt idx="286">
                  <c:v>7.3820000000000011E-2</c:v>
                </c:pt>
                <c:pt idx="287">
                  <c:v>7.3310000000000139E-2</c:v>
                </c:pt>
                <c:pt idx="288">
                  <c:v>7.4800000000000033E-2</c:v>
                </c:pt>
                <c:pt idx="289">
                  <c:v>7.7700000000000533E-2</c:v>
                </c:pt>
                <c:pt idx="290">
                  <c:v>7.6340000000000005E-2</c:v>
                </c:pt>
                <c:pt idx="291">
                  <c:v>7.8549999999999995E-2</c:v>
                </c:pt>
                <c:pt idx="292">
                  <c:v>8.7520000000000028E-2</c:v>
                </c:pt>
                <c:pt idx="293">
                  <c:v>8.6870000000000003E-2</c:v>
                </c:pt>
                <c:pt idx="294">
                  <c:v>0.10785</c:v>
                </c:pt>
                <c:pt idx="295">
                  <c:v>9.7150000000000028E-2</c:v>
                </c:pt>
                <c:pt idx="296">
                  <c:v>9.0470000000000023E-2</c:v>
                </c:pt>
                <c:pt idx="297">
                  <c:v>9.5780000000000004E-2</c:v>
                </c:pt>
                <c:pt idx="298">
                  <c:v>7.846000000000003E-2</c:v>
                </c:pt>
                <c:pt idx="299">
                  <c:v>8.788E-2</c:v>
                </c:pt>
                <c:pt idx="300">
                  <c:v>0.10290000000000002</c:v>
                </c:pt>
                <c:pt idx="301">
                  <c:v>0.10213000000000012</c:v>
                </c:pt>
                <c:pt idx="302">
                  <c:v>8.6670000000000025E-2</c:v>
                </c:pt>
                <c:pt idx="303">
                  <c:v>9.0090000000000045E-2</c:v>
                </c:pt>
                <c:pt idx="304">
                  <c:v>9.64E-2</c:v>
                </c:pt>
                <c:pt idx="305">
                  <c:v>8.5580000000000003E-2</c:v>
                </c:pt>
                <c:pt idx="306">
                  <c:v>0.10503999999999998</c:v>
                </c:pt>
                <c:pt idx="307">
                  <c:v>0.10018000000000002</c:v>
                </c:pt>
                <c:pt idx="308">
                  <c:v>0.11037</c:v>
                </c:pt>
                <c:pt idx="309">
                  <c:v>8.0240000000000006E-2</c:v>
                </c:pt>
                <c:pt idx="310">
                  <c:v>0.10197000000000002</c:v>
                </c:pt>
                <c:pt idx="311">
                  <c:v>9.9660000000000248E-2</c:v>
                </c:pt>
                <c:pt idx="312">
                  <c:v>9.1670000000000001E-2</c:v>
                </c:pt>
                <c:pt idx="313">
                  <c:v>0.10242999999999998</c:v>
                </c:pt>
                <c:pt idx="314">
                  <c:v>7.7979999999999994E-2</c:v>
                </c:pt>
                <c:pt idx="315">
                  <c:v>0.10278000000000002</c:v>
                </c:pt>
                <c:pt idx="316">
                  <c:v>0.11551</c:v>
                </c:pt>
                <c:pt idx="317">
                  <c:v>9.4670000000000046E-2</c:v>
                </c:pt>
                <c:pt idx="318">
                  <c:v>0.12119000000000113</c:v>
                </c:pt>
                <c:pt idx="319">
                  <c:v>0.10328000000000002</c:v>
                </c:pt>
                <c:pt idx="320">
                  <c:v>9.1050000000000048E-2</c:v>
                </c:pt>
                <c:pt idx="321">
                  <c:v>0.12753999999999999</c:v>
                </c:pt>
                <c:pt idx="322">
                  <c:v>0.10960000000000029</c:v>
                </c:pt>
                <c:pt idx="323">
                  <c:v>9.778000000000002E-2</c:v>
                </c:pt>
                <c:pt idx="324">
                  <c:v>9.2380000000000004E-2</c:v>
                </c:pt>
                <c:pt idx="325">
                  <c:v>0.11294999999999884</c:v>
                </c:pt>
                <c:pt idx="326">
                  <c:v>0.10790000000000002</c:v>
                </c:pt>
                <c:pt idx="327">
                  <c:v>0.11827000000000019</c:v>
                </c:pt>
                <c:pt idx="328">
                  <c:v>0.12025000000000002</c:v>
                </c:pt>
                <c:pt idx="329">
                  <c:v>0.12075000000000002</c:v>
                </c:pt>
                <c:pt idx="330">
                  <c:v>0.10474000000000012</c:v>
                </c:pt>
                <c:pt idx="331">
                  <c:v>0.11579000000000103</c:v>
                </c:pt>
                <c:pt idx="332">
                  <c:v>0.12561</c:v>
                </c:pt>
                <c:pt idx="333">
                  <c:v>0.11992999999999998</c:v>
                </c:pt>
                <c:pt idx="334">
                  <c:v>0.12200000000000009</c:v>
                </c:pt>
                <c:pt idx="335">
                  <c:v>0.13224000000000041</c:v>
                </c:pt>
                <c:pt idx="336">
                  <c:v>0.12504999999999999</c:v>
                </c:pt>
                <c:pt idx="337">
                  <c:v>0.11064</c:v>
                </c:pt>
                <c:pt idx="338">
                  <c:v>0.13895000000000021</c:v>
                </c:pt>
                <c:pt idx="339">
                  <c:v>0.13996000000000094</c:v>
                </c:pt>
                <c:pt idx="340">
                  <c:v>0.15174000000000232</c:v>
                </c:pt>
                <c:pt idx="341">
                  <c:v>0.11158</c:v>
                </c:pt>
                <c:pt idx="342">
                  <c:v>0.15185999999999999</c:v>
                </c:pt>
                <c:pt idx="343">
                  <c:v>0.12748000000000001</c:v>
                </c:pt>
                <c:pt idx="344">
                  <c:v>0.11765</c:v>
                </c:pt>
                <c:pt idx="345">
                  <c:v>0.15747000000000044</c:v>
                </c:pt>
                <c:pt idx="346">
                  <c:v>0.14024000000000178</c:v>
                </c:pt>
                <c:pt idx="347">
                  <c:v>0.12049000000000012</c:v>
                </c:pt>
                <c:pt idx="348">
                  <c:v>0.14618999999999999</c:v>
                </c:pt>
                <c:pt idx="349">
                  <c:v>0.15429000000000218</c:v>
                </c:pt>
                <c:pt idx="350">
                  <c:v>0.13786000000000001</c:v>
                </c:pt>
                <c:pt idx="351">
                  <c:v>0.15230000000000021</c:v>
                </c:pt>
                <c:pt idx="352">
                  <c:v>0.14382</c:v>
                </c:pt>
                <c:pt idx="353">
                  <c:v>0.16721000000000041</c:v>
                </c:pt>
                <c:pt idx="354">
                  <c:v>0.17161999999999999</c:v>
                </c:pt>
                <c:pt idx="355">
                  <c:v>0.17169000000000001</c:v>
                </c:pt>
                <c:pt idx="356">
                  <c:v>0.16059999999999999</c:v>
                </c:pt>
                <c:pt idx="357">
                  <c:v>0.18757000000000001</c:v>
                </c:pt>
                <c:pt idx="358">
                  <c:v>0.13736000000000001</c:v>
                </c:pt>
                <c:pt idx="359">
                  <c:v>0.23186999999999999</c:v>
                </c:pt>
                <c:pt idx="360">
                  <c:v>0.20663000000000001</c:v>
                </c:pt>
                <c:pt idx="361">
                  <c:v>0.17433000000000001</c:v>
                </c:pt>
                <c:pt idx="362">
                  <c:v>0.19666999999999998</c:v>
                </c:pt>
                <c:pt idx="363">
                  <c:v>0.17523000000000041</c:v>
                </c:pt>
                <c:pt idx="364">
                  <c:v>0.15048000000000178</c:v>
                </c:pt>
                <c:pt idx="365">
                  <c:v>0.19109999999999999</c:v>
                </c:pt>
                <c:pt idx="366">
                  <c:v>0.19422</c:v>
                </c:pt>
                <c:pt idx="367">
                  <c:v>0.22892000000000001</c:v>
                </c:pt>
                <c:pt idx="368">
                  <c:v>0.18443000000000223</c:v>
                </c:pt>
                <c:pt idx="369">
                  <c:v>0.21173000000000144</c:v>
                </c:pt>
                <c:pt idx="370">
                  <c:v>0.16536000000000001</c:v>
                </c:pt>
                <c:pt idx="371">
                  <c:v>0.19916</c:v>
                </c:pt>
                <c:pt idx="372">
                  <c:v>0.23119000000000001</c:v>
                </c:pt>
                <c:pt idx="373">
                  <c:v>0.18871000000000263</c:v>
                </c:pt>
                <c:pt idx="374">
                  <c:v>0.22142000000000001</c:v>
                </c:pt>
                <c:pt idx="375">
                  <c:v>0.25812000000000002</c:v>
                </c:pt>
                <c:pt idx="376">
                  <c:v>0.22095000000000001</c:v>
                </c:pt>
                <c:pt idx="377">
                  <c:v>0.27283000000000002</c:v>
                </c:pt>
                <c:pt idx="378">
                  <c:v>0.23704000000000044</c:v>
                </c:pt>
                <c:pt idx="379">
                  <c:v>0.24856000000000178</c:v>
                </c:pt>
                <c:pt idx="380">
                  <c:v>0.32711000000000373</c:v>
                </c:pt>
              </c:numCache>
            </c:numRef>
          </c:yVal>
          <c:smooth val="1"/>
          <c:extLst xmlns:c16r2="http://schemas.microsoft.com/office/drawing/2015/06/chart">
            <c:ext xmlns:c16="http://schemas.microsoft.com/office/drawing/2014/chart" uri="{C3380CC4-5D6E-409C-BE32-E72D297353CC}">
              <c16:uniqueId val="{00000002-6B6C-40EB-9819-293AE04BE41A}"/>
            </c:ext>
          </c:extLst>
        </c:ser>
        <c:ser>
          <c:idx val="2"/>
          <c:order val="3"/>
          <c:tx>
            <c:v>H2SO4</c:v>
          </c:tx>
          <c:marker>
            <c:symbol val="none"/>
          </c:marker>
          <c:xVal>
            <c:numRef>
              <c:f>工作表1!$E$2:$E$382</c:f>
              <c:numCache>
                <c:formatCode>General</c:formatCode>
                <c:ptCount val="381"/>
                <c:pt idx="0">
                  <c:v>440</c:v>
                </c:pt>
                <c:pt idx="1">
                  <c:v>441</c:v>
                </c:pt>
                <c:pt idx="2">
                  <c:v>442</c:v>
                </c:pt>
                <c:pt idx="3">
                  <c:v>443</c:v>
                </c:pt>
                <c:pt idx="4">
                  <c:v>444</c:v>
                </c:pt>
                <c:pt idx="5">
                  <c:v>445</c:v>
                </c:pt>
                <c:pt idx="6">
                  <c:v>446</c:v>
                </c:pt>
                <c:pt idx="7">
                  <c:v>447</c:v>
                </c:pt>
                <c:pt idx="8">
                  <c:v>448</c:v>
                </c:pt>
                <c:pt idx="9">
                  <c:v>449</c:v>
                </c:pt>
                <c:pt idx="10">
                  <c:v>450</c:v>
                </c:pt>
                <c:pt idx="11">
                  <c:v>451</c:v>
                </c:pt>
                <c:pt idx="12">
                  <c:v>452</c:v>
                </c:pt>
                <c:pt idx="13">
                  <c:v>453</c:v>
                </c:pt>
                <c:pt idx="14">
                  <c:v>454</c:v>
                </c:pt>
                <c:pt idx="15">
                  <c:v>455</c:v>
                </c:pt>
                <c:pt idx="16">
                  <c:v>456</c:v>
                </c:pt>
                <c:pt idx="17">
                  <c:v>457</c:v>
                </c:pt>
                <c:pt idx="18">
                  <c:v>458</c:v>
                </c:pt>
                <c:pt idx="19">
                  <c:v>459</c:v>
                </c:pt>
                <c:pt idx="20">
                  <c:v>460</c:v>
                </c:pt>
                <c:pt idx="21">
                  <c:v>461</c:v>
                </c:pt>
                <c:pt idx="22">
                  <c:v>462</c:v>
                </c:pt>
                <c:pt idx="23">
                  <c:v>463</c:v>
                </c:pt>
                <c:pt idx="24">
                  <c:v>464</c:v>
                </c:pt>
                <c:pt idx="25">
                  <c:v>465</c:v>
                </c:pt>
                <c:pt idx="26">
                  <c:v>466</c:v>
                </c:pt>
                <c:pt idx="27">
                  <c:v>467</c:v>
                </c:pt>
                <c:pt idx="28">
                  <c:v>468</c:v>
                </c:pt>
                <c:pt idx="29">
                  <c:v>469</c:v>
                </c:pt>
                <c:pt idx="30">
                  <c:v>470</c:v>
                </c:pt>
                <c:pt idx="31">
                  <c:v>471</c:v>
                </c:pt>
                <c:pt idx="32">
                  <c:v>472</c:v>
                </c:pt>
                <c:pt idx="33">
                  <c:v>473</c:v>
                </c:pt>
                <c:pt idx="34">
                  <c:v>474</c:v>
                </c:pt>
                <c:pt idx="35">
                  <c:v>475</c:v>
                </c:pt>
                <c:pt idx="36">
                  <c:v>476</c:v>
                </c:pt>
                <c:pt idx="37">
                  <c:v>477</c:v>
                </c:pt>
                <c:pt idx="38">
                  <c:v>478</c:v>
                </c:pt>
                <c:pt idx="39">
                  <c:v>479</c:v>
                </c:pt>
                <c:pt idx="40">
                  <c:v>480</c:v>
                </c:pt>
                <c:pt idx="41">
                  <c:v>481</c:v>
                </c:pt>
                <c:pt idx="42">
                  <c:v>482</c:v>
                </c:pt>
                <c:pt idx="43">
                  <c:v>483</c:v>
                </c:pt>
                <c:pt idx="44">
                  <c:v>484</c:v>
                </c:pt>
                <c:pt idx="45">
                  <c:v>485</c:v>
                </c:pt>
                <c:pt idx="46">
                  <c:v>486</c:v>
                </c:pt>
                <c:pt idx="47">
                  <c:v>487</c:v>
                </c:pt>
                <c:pt idx="48">
                  <c:v>488</c:v>
                </c:pt>
                <c:pt idx="49">
                  <c:v>489</c:v>
                </c:pt>
                <c:pt idx="50">
                  <c:v>490</c:v>
                </c:pt>
                <c:pt idx="51">
                  <c:v>491</c:v>
                </c:pt>
                <c:pt idx="52">
                  <c:v>492</c:v>
                </c:pt>
                <c:pt idx="53">
                  <c:v>493</c:v>
                </c:pt>
                <c:pt idx="54">
                  <c:v>494</c:v>
                </c:pt>
                <c:pt idx="55">
                  <c:v>495</c:v>
                </c:pt>
                <c:pt idx="56">
                  <c:v>496</c:v>
                </c:pt>
                <c:pt idx="57">
                  <c:v>497</c:v>
                </c:pt>
                <c:pt idx="58">
                  <c:v>498</c:v>
                </c:pt>
                <c:pt idx="59">
                  <c:v>499</c:v>
                </c:pt>
                <c:pt idx="60">
                  <c:v>500</c:v>
                </c:pt>
                <c:pt idx="61">
                  <c:v>501</c:v>
                </c:pt>
                <c:pt idx="62">
                  <c:v>502</c:v>
                </c:pt>
                <c:pt idx="63">
                  <c:v>503</c:v>
                </c:pt>
                <c:pt idx="64">
                  <c:v>504</c:v>
                </c:pt>
                <c:pt idx="65">
                  <c:v>505</c:v>
                </c:pt>
                <c:pt idx="66">
                  <c:v>506</c:v>
                </c:pt>
                <c:pt idx="67">
                  <c:v>507</c:v>
                </c:pt>
                <c:pt idx="68">
                  <c:v>508</c:v>
                </c:pt>
                <c:pt idx="69">
                  <c:v>509</c:v>
                </c:pt>
                <c:pt idx="70">
                  <c:v>510</c:v>
                </c:pt>
                <c:pt idx="71">
                  <c:v>511</c:v>
                </c:pt>
                <c:pt idx="72">
                  <c:v>512</c:v>
                </c:pt>
                <c:pt idx="73">
                  <c:v>513</c:v>
                </c:pt>
                <c:pt idx="74">
                  <c:v>514</c:v>
                </c:pt>
                <c:pt idx="75">
                  <c:v>515</c:v>
                </c:pt>
                <c:pt idx="76">
                  <c:v>516</c:v>
                </c:pt>
                <c:pt idx="77">
                  <c:v>517</c:v>
                </c:pt>
                <c:pt idx="78">
                  <c:v>518</c:v>
                </c:pt>
                <c:pt idx="79">
                  <c:v>519</c:v>
                </c:pt>
                <c:pt idx="80">
                  <c:v>520</c:v>
                </c:pt>
                <c:pt idx="81">
                  <c:v>521</c:v>
                </c:pt>
                <c:pt idx="82">
                  <c:v>522</c:v>
                </c:pt>
                <c:pt idx="83">
                  <c:v>523</c:v>
                </c:pt>
                <c:pt idx="84">
                  <c:v>524</c:v>
                </c:pt>
                <c:pt idx="85">
                  <c:v>525</c:v>
                </c:pt>
                <c:pt idx="86">
                  <c:v>526</c:v>
                </c:pt>
                <c:pt idx="87">
                  <c:v>527</c:v>
                </c:pt>
                <c:pt idx="88">
                  <c:v>528</c:v>
                </c:pt>
                <c:pt idx="89">
                  <c:v>529</c:v>
                </c:pt>
                <c:pt idx="90">
                  <c:v>530</c:v>
                </c:pt>
                <c:pt idx="91">
                  <c:v>531</c:v>
                </c:pt>
                <c:pt idx="92">
                  <c:v>532</c:v>
                </c:pt>
                <c:pt idx="93">
                  <c:v>533</c:v>
                </c:pt>
                <c:pt idx="94">
                  <c:v>534</c:v>
                </c:pt>
                <c:pt idx="95">
                  <c:v>535</c:v>
                </c:pt>
                <c:pt idx="96">
                  <c:v>536</c:v>
                </c:pt>
                <c:pt idx="97">
                  <c:v>537</c:v>
                </c:pt>
                <c:pt idx="98">
                  <c:v>538</c:v>
                </c:pt>
                <c:pt idx="99">
                  <c:v>539</c:v>
                </c:pt>
                <c:pt idx="100">
                  <c:v>540</c:v>
                </c:pt>
                <c:pt idx="101">
                  <c:v>541</c:v>
                </c:pt>
                <c:pt idx="102">
                  <c:v>542</c:v>
                </c:pt>
                <c:pt idx="103">
                  <c:v>543</c:v>
                </c:pt>
                <c:pt idx="104">
                  <c:v>544</c:v>
                </c:pt>
                <c:pt idx="105">
                  <c:v>545</c:v>
                </c:pt>
                <c:pt idx="106">
                  <c:v>546</c:v>
                </c:pt>
                <c:pt idx="107">
                  <c:v>547</c:v>
                </c:pt>
                <c:pt idx="108">
                  <c:v>548</c:v>
                </c:pt>
                <c:pt idx="109">
                  <c:v>549</c:v>
                </c:pt>
                <c:pt idx="110">
                  <c:v>550</c:v>
                </c:pt>
                <c:pt idx="111">
                  <c:v>551</c:v>
                </c:pt>
                <c:pt idx="112">
                  <c:v>552</c:v>
                </c:pt>
                <c:pt idx="113">
                  <c:v>553</c:v>
                </c:pt>
                <c:pt idx="114">
                  <c:v>554</c:v>
                </c:pt>
                <c:pt idx="115">
                  <c:v>555</c:v>
                </c:pt>
                <c:pt idx="116">
                  <c:v>556</c:v>
                </c:pt>
                <c:pt idx="117">
                  <c:v>557</c:v>
                </c:pt>
                <c:pt idx="118">
                  <c:v>558</c:v>
                </c:pt>
                <c:pt idx="119">
                  <c:v>559</c:v>
                </c:pt>
                <c:pt idx="120">
                  <c:v>560</c:v>
                </c:pt>
                <c:pt idx="121">
                  <c:v>561</c:v>
                </c:pt>
                <c:pt idx="122">
                  <c:v>562</c:v>
                </c:pt>
                <c:pt idx="123">
                  <c:v>563</c:v>
                </c:pt>
                <c:pt idx="124">
                  <c:v>564</c:v>
                </c:pt>
                <c:pt idx="125">
                  <c:v>565</c:v>
                </c:pt>
                <c:pt idx="126">
                  <c:v>566</c:v>
                </c:pt>
                <c:pt idx="127">
                  <c:v>567</c:v>
                </c:pt>
                <c:pt idx="128">
                  <c:v>568</c:v>
                </c:pt>
                <c:pt idx="129">
                  <c:v>569</c:v>
                </c:pt>
                <c:pt idx="130">
                  <c:v>570</c:v>
                </c:pt>
                <c:pt idx="131">
                  <c:v>571</c:v>
                </c:pt>
                <c:pt idx="132">
                  <c:v>572</c:v>
                </c:pt>
                <c:pt idx="133">
                  <c:v>573</c:v>
                </c:pt>
                <c:pt idx="134">
                  <c:v>574</c:v>
                </c:pt>
                <c:pt idx="135">
                  <c:v>575</c:v>
                </c:pt>
                <c:pt idx="136">
                  <c:v>576</c:v>
                </c:pt>
                <c:pt idx="137">
                  <c:v>577</c:v>
                </c:pt>
                <c:pt idx="138">
                  <c:v>578</c:v>
                </c:pt>
                <c:pt idx="139">
                  <c:v>579</c:v>
                </c:pt>
                <c:pt idx="140">
                  <c:v>580</c:v>
                </c:pt>
                <c:pt idx="141">
                  <c:v>581</c:v>
                </c:pt>
                <c:pt idx="142">
                  <c:v>582</c:v>
                </c:pt>
                <c:pt idx="143">
                  <c:v>583</c:v>
                </c:pt>
                <c:pt idx="144">
                  <c:v>584</c:v>
                </c:pt>
                <c:pt idx="145">
                  <c:v>585</c:v>
                </c:pt>
                <c:pt idx="146">
                  <c:v>586</c:v>
                </c:pt>
                <c:pt idx="147">
                  <c:v>587</c:v>
                </c:pt>
                <c:pt idx="148">
                  <c:v>588</c:v>
                </c:pt>
                <c:pt idx="149">
                  <c:v>589</c:v>
                </c:pt>
                <c:pt idx="150">
                  <c:v>590</c:v>
                </c:pt>
                <c:pt idx="151">
                  <c:v>591</c:v>
                </c:pt>
                <c:pt idx="152">
                  <c:v>592</c:v>
                </c:pt>
                <c:pt idx="153">
                  <c:v>593</c:v>
                </c:pt>
                <c:pt idx="154">
                  <c:v>594</c:v>
                </c:pt>
                <c:pt idx="155">
                  <c:v>595</c:v>
                </c:pt>
                <c:pt idx="156">
                  <c:v>596</c:v>
                </c:pt>
                <c:pt idx="157">
                  <c:v>597</c:v>
                </c:pt>
                <c:pt idx="158">
                  <c:v>598</c:v>
                </c:pt>
                <c:pt idx="159">
                  <c:v>599</c:v>
                </c:pt>
                <c:pt idx="160">
                  <c:v>600</c:v>
                </c:pt>
                <c:pt idx="161">
                  <c:v>601</c:v>
                </c:pt>
                <c:pt idx="162">
                  <c:v>602</c:v>
                </c:pt>
                <c:pt idx="163">
                  <c:v>603</c:v>
                </c:pt>
                <c:pt idx="164">
                  <c:v>604</c:v>
                </c:pt>
                <c:pt idx="165">
                  <c:v>605</c:v>
                </c:pt>
                <c:pt idx="166">
                  <c:v>606</c:v>
                </c:pt>
                <c:pt idx="167">
                  <c:v>607</c:v>
                </c:pt>
                <c:pt idx="168">
                  <c:v>608</c:v>
                </c:pt>
                <c:pt idx="169">
                  <c:v>609</c:v>
                </c:pt>
                <c:pt idx="170">
                  <c:v>610</c:v>
                </c:pt>
                <c:pt idx="171">
                  <c:v>611</c:v>
                </c:pt>
                <c:pt idx="172">
                  <c:v>612</c:v>
                </c:pt>
                <c:pt idx="173">
                  <c:v>613</c:v>
                </c:pt>
                <c:pt idx="174">
                  <c:v>614</c:v>
                </c:pt>
                <c:pt idx="175">
                  <c:v>615</c:v>
                </c:pt>
                <c:pt idx="176">
                  <c:v>616</c:v>
                </c:pt>
                <c:pt idx="177">
                  <c:v>617</c:v>
                </c:pt>
                <c:pt idx="178">
                  <c:v>618</c:v>
                </c:pt>
                <c:pt idx="179">
                  <c:v>619</c:v>
                </c:pt>
                <c:pt idx="180">
                  <c:v>620</c:v>
                </c:pt>
                <c:pt idx="181">
                  <c:v>621</c:v>
                </c:pt>
                <c:pt idx="182">
                  <c:v>622</c:v>
                </c:pt>
                <c:pt idx="183">
                  <c:v>623</c:v>
                </c:pt>
                <c:pt idx="184">
                  <c:v>624</c:v>
                </c:pt>
                <c:pt idx="185">
                  <c:v>625</c:v>
                </c:pt>
                <c:pt idx="186">
                  <c:v>626</c:v>
                </c:pt>
                <c:pt idx="187">
                  <c:v>627</c:v>
                </c:pt>
                <c:pt idx="188">
                  <c:v>628</c:v>
                </c:pt>
                <c:pt idx="189">
                  <c:v>629</c:v>
                </c:pt>
                <c:pt idx="190">
                  <c:v>630</c:v>
                </c:pt>
                <c:pt idx="191">
                  <c:v>631</c:v>
                </c:pt>
                <c:pt idx="192">
                  <c:v>632</c:v>
                </c:pt>
                <c:pt idx="193">
                  <c:v>633</c:v>
                </c:pt>
                <c:pt idx="194">
                  <c:v>634</c:v>
                </c:pt>
                <c:pt idx="195">
                  <c:v>635</c:v>
                </c:pt>
                <c:pt idx="196">
                  <c:v>636</c:v>
                </c:pt>
                <c:pt idx="197">
                  <c:v>637</c:v>
                </c:pt>
                <c:pt idx="198">
                  <c:v>638</c:v>
                </c:pt>
                <c:pt idx="199">
                  <c:v>639</c:v>
                </c:pt>
                <c:pt idx="200">
                  <c:v>640</c:v>
                </c:pt>
                <c:pt idx="201">
                  <c:v>641</c:v>
                </c:pt>
                <c:pt idx="202">
                  <c:v>642</c:v>
                </c:pt>
                <c:pt idx="203">
                  <c:v>643</c:v>
                </c:pt>
                <c:pt idx="204">
                  <c:v>644</c:v>
                </c:pt>
                <c:pt idx="205">
                  <c:v>645</c:v>
                </c:pt>
                <c:pt idx="206">
                  <c:v>646</c:v>
                </c:pt>
                <c:pt idx="207">
                  <c:v>647</c:v>
                </c:pt>
                <c:pt idx="208">
                  <c:v>648</c:v>
                </c:pt>
                <c:pt idx="209">
                  <c:v>649</c:v>
                </c:pt>
                <c:pt idx="210">
                  <c:v>650</c:v>
                </c:pt>
                <c:pt idx="211">
                  <c:v>651</c:v>
                </c:pt>
                <c:pt idx="212">
                  <c:v>652</c:v>
                </c:pt>
                <c:pt idx="213">
                  <c:v>653</c:v>
                </c:pt>
                <c:pt idx="214">
                  <c:v>654</c:v>
                </c:pt>
                <c:pt idx="215">
                  <c:v>655</c:v>
                </c:pt>
                <c:pt idx="216">
                  <c:v>656</c:v>
                </c:pt>
                <c:pt idx="217">
                  <c:v>657</c:v>
                </c:pt>
                <c:pt idx="218">
                  <c:v>658</c:v>
                </c:pt>
                <c:pt idx="219">
                  <c:v>659</c:v>
                </c:pt>
                <c:pt idx="220">
                  <c:v>660</c:v>
                </c:pt>
                <c:pt idx="221">
                  <c:v>661</c:v>
                </c:pt>
                <c:pt idx="222">
                  <c:v>662</c:v>
                </c:pt>
                <c:pt idx="223">
                  <c:v>663</c:v>
                </c:pt>
                <c:pt idx="224">
                  <c:v>664</c:v>
                </c:pt>
                <c:pt idx="225">
                  <c:v>665</c:v>
                </c:pt>
                <c:pt idx="226">
                  <c:v>666</c:v>
                </c:pt>
                <c:pt idx="227">
                  <c:v>667</c:v>
                </c:pt>
                <c:pt idx="228">
                  <c:v>668</c:v>
                </c:pt>
                <c:pt idx="229">
                  <c:v>669</c:v>
                </c:pt>
                <c:pt idx="230">
                  <c:v>670</c:v>
                </c:pt>
                <c:pt idx="231">
                  <c:v>671</c:v>
                </c:pt>
                <c:pt idx="232">
                  <c:v>672</c:v>
                </c:pt>
                <c:pt idx="233">
                  <c:v>673</c:v>
                </c:pt>
                <c:pt idx="234">
                  <c:v>674</c:v>
                </c:pt>
                <c:pt idx="235">
                  <c:v>675</c:v>
                </c:pt>
                <c:pt idx="236">
                  <c:v>676</c:v>
                </c:pt>
                <c:pt idx="237">
                  <c:v>677</c:v>
                </c:pt>
                <c:pt idx="238">
                  <c:v>678</c:v>
                </c:pt>
                <c:pt idx="239">
                  <c:v>679</c:v>
                </c:pt>
                <c:pt idx="240">
                  <c:v>680</c:v>
                </c:pt>
                <c:pt idx="241">
                  <c:v>681</c:v>
                </c:pt>
                <c:pt idx="242">
                  <c:v>682</c:v>
                </c:pt>
                <c:pt idx="243">
                  <c:v>683</c:v>
                </c:pt>
                <c:pt idx="244">
                  <c:v>684</c:v>
                </c:pt>
                <c:pt idx="245">
                  <c:v>685</c:v>
                </c:pt>
                <c:pt idx="246">
                  <c:v>686</c:v>
                </c:pt>
                <c:pt idx="247">
                  <c:v>687</c:v>
                </c:pt>
                <c:pt idx="248">
                  <c:v>688</c:v>
                </c:pt>
                <c:pt idx="249">
                  <c:v>689</c:v>
                </c:pt>
                <c:pt idx="250">
                  <c:v>690</c:v>
                </c:pt>
                <c:pt idx="251">
                  <c:v>691</c:v>
                </c:pt>
                <c:pt idx="252">
                  <c:v>692</c:v>
                </c:pt>
                <c:pt idx="253">
                  <c:v>693</c:v>
                </c:pt>
                <c:pt idx="254">
                  <c:v>694</c:v>
                </c:pt>
                <c:pt idx="255">
                  <c:v>695</c:v>
                </c:pt>
                <c:pt idx="256">
                  <c:v>696</c:v>
                </c:pt>
                <c:pt idx="257">
                  <c:v>697</c:v>
                </c:pt>
                <c:pt idx="258">
                  <c:v>698</c:v>
                </c:pt>
                <c:pt idx="259">
                  <c:v>699</c:v>
                </c:pt>
                <c:pt idx="260">
                  <c:v>700</c:v>
                </c:pt>
                <c:pt idx="261">
                  <c:v>701</c:v>
                </c:pt>
                <c:pt idx="262">
                  <c:v>702</c:v>
                </c:pt>
                <c:pt idx="263">
                  <c:v>703</c:v>
                </c:pt>
                <c:pt idx="264">
                  <c:v>704</c:v>
                </c:pt>
                <c:pt idx="265">
                  <c:v>705</c:v>
                </c:pt>
                <c:pt idx="266">
                  <c:v>706</c:v>
                </c:pt>
                <c:pt idx="267">
                  <c:v>707</c:v>
                </c:pt>
                <c:pt idx="268">
                  <c:v>708</c:v>
                </c:pt>
                <c:pt idx="269">
                  <c:v>709</c:v>
                </c:pt>
                <c:pt idx="270">
                  <c:v>710</c:v>
                </c:pt>
                <c:pt idx="271">
                  <c:v>711</c:v>
                </c:pt>
                <c:pt idx="272">
                  <c:v>712</c:v>
                </c:pt>
                <c:pt idx="273">
                  <c:v>713</c:v>
                </c:pt>
                <c:pt idx="274">
                  <c:v>714</c:v>
                </c:pt>
                <c:pt idx="275">
                  <c:v>715</c:v>
                </c:pt>
                <c:pt idx="276">
                  <c:v>716</c:v>
                </c:pt>
                <c:pt idx="277">
                  <c:v>717</c:v>
                </c:pt>
                <c:pt idx="278">
                  <c:v>718</c:v>
                </c:pt>
                <c:pt idx="279">
                  <c:v>719</c:v>
                </c:pt>
                <c:pt idx="280">
                  <c:v>720</c:v>
                </c:pt>
                <c:pt idx="281">
                  <c:v>721</c:v>
                </c:pt>
                <c:pt idx="282">
                  <c:v>722</c:v>
                </c:pt>
                <c:pt idx="283">
                  <c:v>723</c:v>
                </c:pt>
                <c:pt idx="284">
                  <c:v>724</c:v>
                </c:pt>
                <c:pt idx="285">
                  <c:v>725</c:v>
                </c:pt>
                <c:pt idx="286">
                  <c:v>726</c:v>
                </c:pt>
                <c:pt idx="287">
                  <c:v>727</c:v>
                </c:pt>
                <c:pt idx="288">
                  <c:v>728</c:v>
                </c:pt>
                <c:pt idx="289">
                  <c:v>729</c:v>
                </c:pt>
                <c:pt idx="290">
                  <c:v>730</c:v>
                </c:pt>
                <c:pt idx="291">
                  <c:v>731</c:v>
                </c:pt>
                <c:pt idx="292">
                  <c:v>732</c:v>
                </c:pt>
                <c:pt idx="293">
                  <c:v>733</c:v>
                </c:pt>
                <c:pt idx="294">
                  <c:v>734</c:v>
                </c:pt>
                <c:pt idx="295">
                  <c:v>735</c:v>
                </c:pt>
                <c:pt idx="296">
                  <c:v>736</c:v>
                </c:pt>
                <c:pt idx="297">
                  <c:v>737</c:v>
                </c:pt>
                <c:pt idx="298">
                  <c:v>738</c:v>
                </c:pt>
                <c:pt idx="299">
                  <c:v>739</c:v>
                </c:pt>
                <c:pt idx="300">
                  <c:v>740</c:v>
                </c:pt>
                <c:pt idx="301">
                  <c:v>741</c:v>
                </c:pt>
                <c:pt idx="302">
                  <c:v>742</c:v>
                </c:pt>
                <c:pt idx="303">
                  <c:v>743</c:v>
                </c:pt>
                <c:pt idx="304">
                  <c:v>744</c:v>
                </c:pt>
                <c:pt idx="305">
                  <c:v>745</c:v>
                </c:pt>
                <c:pt idx="306">
                  <c:v>746</c:v>
                </c:pt>
                <c:pt idx="307">
                  <c:v>747</c:v>
                </c:pt>
                <c:pt idx="308">
                  <c:v>748</c:v>
                </c:pt>
                <c:pt idx="309">
                  <c:v>749</c:v>
                </c:pt>
                <c:pt idx="310">
                  <c:v>750</c:v>
                </c:pt>
                <c:pt idx="311">
                  <c:v>751</c:v>
                </c:pt>
                <c:pt idx="312">
                  <c:v>752</c:v>
                </c:pt>
                <c:pt idx="313">
                  <c:v>753</c:v>
                </c:pt>
                <c:pt idx="314">
                  <c:v>754</c:v>
                </c:pt>
                <c:pt idx="315">
                  <c:v>755</c:v>
                </c:pt>
                <c:pt idx="316">
                  <c:v>756</c:v>
                </c:pt>
                <c:pt idx="317">
                  <c:v>757</c:v>
                </c:pt>
                <c:pt idx="318">
                  <c:v>758</c:v>
                </c:pt>
                <c:pt idx="319">
                  <c:v>759</c:v>
                </c:pt>
                <c:pt idx="320">
                  <c:v>760</c:v>
                </c:pt>
                <c:pt idx="321">
                  <c:v>761</c:v>
                </c:pt>
                <c:pt idx="322">
                  <c:v>762</c:v>
                </c:pt>
                <c:pt idx="323">
                  <c:v>763</c:v>
                </c:pt>
                <c:pt idx="324">
                  <c:v>764</c:v>
                </c:pt>
                <c:pt idx="325">
                  <c:v>765</c:v>
                </c:pt>
                <c:pt idx="326">
                  <c:v>766</c:v>
                </c:pt>
                <c:pt idx="327">
                  <c:v>767</c:v>
                </c:pt>
                <c:pt idx="328">
                  <c:v>768</c:v>
                </c:pt>
                <c:pt idx="329">
                  <c:v>769</c:v>
                </c:pt>
                <c:pt idx="330">
                  <c:v>770</c:v>
                </c:pt>
                <c:pt idx="331">
                  <c:v>771</c:v>
                </c:pt>
                <c:pt idx="332">
                  <c:v>772</c:v>
                </c:pt>
                <c:pt idx="333">
                  <c:v>773</c:v>
                </c:pt>
                <c:pt idx="334">
                  <c:v>774</c:v>
                </c:pt>
                <c:pt idx="335">
                  <c:v>775</c:v>
                </c:pt>
                <c:pt idx="336">
                  <c:v>776</c:v>
                </c:pt>
                <c:pt idx="337">
                  <c:v>777</c:v>
                </c:pt>
                <c:pt idx="338">
                  <c:v>778</c:v>
                </c:pt>
                <c:pt idx="339">
                  <c:v>779</c:v>
                </c:pt>
                <c:pt idx="340">
                  <c:v>780</c:v>
                </c:pt>
                <c:pt idx="341">
                  <c:v>781</c:v>
                </c:pt>
                <c:pt idx="342">
                  <c:v>782</c:v>
                </c:pt>
                <c:pt idx="343">
                  <c:v>783</c:v>
                </c:pt>
                <c:pt idx="344">
                  <c:v>784</c:v>
                </c:pt>
                <c:pt idx="345">
                  <c:v>785</c:v>
                </c:pt>
                <c:pt idx="346">
                  <c:v>786</c:v>
                </c:pt>
                <c:pt idx="347">
                  <c:v>787</c:v>
                </c:pt>
                <c:pt idx="348">
                  <c:v>788</c:v>
                </c:pt>
                <c:pt idx="349">
                  <c:v>789</c:v>
                </c:pt>
                <c:pt idx="350">
                  <c:v>790</c:v>
                </c:pt>
                <c:pt idx="351">
                  <c:v>791</c:v>
                </c:pt>
                <c:pt idx="352">
                  <c:v>792</c:v>
                </c:pt>
                <c:pt idx="353">
                  <c:v>793</c:v>
                </c:pt>
                <c:pt idx="354">
                  <c:v>794</c:v>
                </c:pt>
                <c:pt idx="355">
                  <c:v>795</c:v>
                </c:pt>
                <c:pt idx="356">
                  <c:v>796</c:v>
                </c:pt>
                <c:pt idx="357">
                  <c:v>797</c:v>
                </c:pt>
                <c:pt idx="358">
                  <c:v>798</c:v>
                </c:pt>
                <c:pt idx="359">
                  <c:v>799</c:v>
                </c:pt>
                <c:pt idx="360">
                  <c:v>800</c:v>
                </c:pt>
                <c:pt idx="361">
                  <c:v>801</c:v>
                </c:pt>
                <c:pt idx="362">
                  <c:v>802</c:v>
                </c:pt>
                <c:pt idx="363">
                  <c:v>803</c:v>
                </c:pt>
                <c:pt idx="364">
                  <c:v>804</c:v>
                </c:pt>
                <c:pt idx="365">
                  <c:v>805</c:v>
                </c:pt>
                <c:pt idx="366">
                  <c:v>806</c:v>
                </c:pt>
                <c:pt idx="367">
                  <c:v>807</c:v>
                </c:pt>
                <c:pt idx="368">
                  <c:v>808</c:v>
                </c:pt>
                <c:pt idx="369">
                  <c:v>809</c:v>
                </c:pt>
                <c:pt idx="370">
                  <c:v>810</c:v>
                </c:pt>
                <c:pt idx="371">
                  <c:v>811</c:v>
                </c:pt>
                <c:pt idx="372">
                  <c:v>812</c:v>
                </c:pt>
                <c:pt idx="373">
                  <c:v>813</c:v>
                </c:pt>
                <c:pt idx="374">
                  <c:v>814</c:v>
                </c:pt>
                <c:pt idx="375">
                  <c:v>815</c:v>
                </c:pt>
                <c:pt idx="376">
                  <c:v>816</c:v>
                </c:pt>
                <c:pt idx="377">
                  <c:v>817</c:v>
                </c:pt>
                <c:pt idx="378">
                  <c:v>818</c:v>
                </c:pt>
                <c:pt idx="379">
                  <c:v>819</c:v>
                </c:pt>
                <c:pt idx="380">
                  <c:v>820</c:v>
                </c:pt>
              </c:numCache>
            </c:numRef>
          </c:xVal>
          <c:yVal>
            <c:numRef>
              <c:f>工作表1!$F$2:$F$382</c:f>
              <c:numCache>
                <c:formatCode>General</c:formatCode>
                <c:ptCount val="381"/>
                <c:pt idx="0">
                  <c:v>1.1800000000000217E-3</c:v>
                </c:pt>
                <c:pt idx="1">
                  <c:v>1.2600000000000061E-3</c:v>
                </c:pt>
                <c:pt idx="2">
                  <c:v>1.1299999999999999E-3</c:v>
                </c:pt>
                <c:pt idx="3">
                  <c:v>1.1500000000000204E-3</c:v>
                </c:pt>
                <c:pt idx="4">
                  <c:v>1.2099999999999978E-3</c:v>
                </c:pt>
                <c:pt idx="5">
                  <c:v>1.4100000000000041E-3</c:v>
                </c:pt>
                <c:pt idx="6">
                  <c:v>1.5399999999999999E-3</c:v>
                </c:pt>
                <c:pt idx="7">
                  <c:v>1.6400000000000245E-3</c:v>
                </c:pt>
                <c:pt idx="8">
                  <c:v>1.6900000000000285E-3</c:v>
                </c:pt>
                <c:pt idx="9">
                  <c:v>2.0500000000000002E-3</c:v>
                </c:pt>
                <c:pt idx="10">
                  <c:v>2.3400000000000001E-3</c:v>
                </c:pt>
                <c:pt idx="11">
                  <c:v>2.7300000000000002E-3</c:v>
                </c:pt>
                <c:pt idx="12">
                  <c:v>3.0600000000000349E-3</c:v>
                </c:pt>
                <c:pt idx="13">
                  <c:v>3.6600000000000495E-3</c:v>
                </c:pt>
                <c:pt idx="14">
                  <c:v>4.4800000000000534E-3</c:v>
                </c:pt>
                <c:pt idx="15">
                  <c:v>5.4300000000000858E-3</c:v>
                </c:pt>
                <c:pt idx="16">
                  <c:v>6.2700000000000906E-3</c:v>
                </c:pt>
                <c:pt idx="17">
                  <c:v>7.6900000000000024E-3</c:v>
                </c:pt>
                <c:pt idx="18">
                  <c:v>9.5700000000000247E-3</c:v>
                </c:pt>
                <c:pt idx="19">
                  <c:v>1.1480000000000174E-2</c:v>
                </c:pt>
                <c:pt idx="20">
                  <c:v>1.4160000000000001E-2</c:v>
                </c:pt>
                <c:pt idx="21">
                  <c:v>1.6879999999999999E-2</c:v>
                </c:pt>
                <c:pt idx="22">
                  <c:v>2.0459999999999999E-2</c:v>
                </c:pt>
                <c:pt idx="23">
                  <c:v>2.426E-2</c:v>
                </c:pt>
                <c:pt idx="24">
                  <c:v>2.9680000000000002E-2</c:v>
                </c:pt>
                <c:pt idx="25">
                  <c:v>3.6690000000000042E-2</c:v>
                </c:pt>
                <c:pt idx="26">
                  <c:v>4.3729999999999998E-2</c:v>
                </c:pt>
                <c:pt idx="27">
                  <c:v>5.3519999999999998E-2</c:v>
                </c:pt>
                <c:pt idx="28">
                  <c:v>6.3630000000000006E-2</c:v>
                </c:pt>
                <c:pt idx="29">
                  <c:v>7.6929999999999998E-2</c:v>
                </c:pt>
                <c:pt idx="30">
                  <c:v>9.1090000000000004E-2</c:v>
                </c:pt>
                <c:pt idx="31">
                  <c:v>0.10775000000000012</c:v>
                </c:pt>
                <c:pt idx="32">
                  <c:v>0.12559000000000001</c:v>
                </c:pt>
                <c:pt idx="33">
                  <c:v>0.15010999999999999</c:v>
                </c:pt>
                <c:pt idx="34">
                  <c:v>0.17368</c:v>
                </c:pt>
                <c:pt idx="35">
                  <c:v>0.1963</c:v>
                </c:pt>
                <c:pt idx="36">
                  <c:v>0.22511</c:v>
                </c:pt>
                <c:pt idx="37">
                  <c:v>0.2524300000000001</c:v>
                </c:pt>
                <c:pt idx="38">
                  <c:v>0.27984000000000031</c:v>
                </c:pt>
                <c:pt idx="39">
                  <c:v>0.31216000000000038</c:v>
                </c:pt>
                <c:pt idx="40">
                  <c:v>0.3421300000000001</c:v>
                </c:pt>
                <c:pt idx="41">
                  <c:v>0.37317000000000333</c:v>
                </c:pt>
                <c:pt idx="42">
                  <c:v>0.41031000000000373</c:v>
                </c:pt>
                <c:pt idx="43">
                  <c:v>0.44886000000000031</c:v>
                </c:pt>
                <c:pt idx="44">
                  <c:v>0.47917000000000032</c:v>
                </c:pt>
                <c:pt idx="45">
                  <c:v>0.51522000000000001</c:v>
                </c:pt>
                <c:pt idx="46">
                  <c:v>0.55300000000000005</c:v>
                </c:pt>
                <c:pt idx="47">
                  <c:v>0.58722999999999959</c:v>
                </c:pt>
                <c:pt idx="48">
                  <c:v>0.61198000000000063</c:v>
                </c:pt>
                <c:pt idx="49">
                  <c:v>0.63858999999999999</c:v>
                </c:pt>
                <c:pt idx="50">
                  <c:v>0.67184000000001243</c:v>
                </c:pt>
                <c:pt idx="51">
                  <c:v>0.72011999999999998</c:v>
                </c:pt>
                <c:pt idx="52">
                  <c:v>0.74565000000000858</c:v>
                </c:pt>
                <c:pt idx="53">
                  <c:v>0.75918000000000063</c:v>
                </c:pt>
                <c:pt idx="54">
                  <c:v>0.78859999999999997</c:v>
                </c:pt>
                <c:pt idx="55">
                  <c:v>0.81420000000000003</c:v>
                </c:pt>
                <c:pt idx="56">
                  <c:v>0.84526000000000001</c:v>
                </c:pt>
                <c:pt idx="57">
                  <c:v>0.86686000000000063</c:v>
                </c:pt>
                <c:pt idx="58">
                  <c:v>0.89161999999999997</c:v>
                </c:pt>
                <c:pt idx="59">
                  <c:v>0.91595000000000004</c:v>
                </c:pt>
                <c:pt idx="60">
                  <c:v>0.92596000000000001</c:v>
                </c:pt>
                <c:pt idx="61">
                  <c:v>0.94345000000000001</c:v>
                </c:pt>
                <c:pt idx="62">
                  <c:v>0.96392999999999995</c:v>
                </c:pt>
                <c:pt idx="63">
                  <c:v>0.97677000000000835</c:v>
                </c:pt>
                <c:pt idx="64">
                  <c:v>0.98734999999999951</c:v>
                </c:pt>
                <c:pt idx="65">
                  <c:v>0.98819999999999997</c:v>
                </c:pt>
                <c:pt idx="66">
                  <c:v>1</c:v>
                </c:pt>
                <c:pt idx="67">
                  <c:v>0.99419000000000002</c:v>
                </c:pt>
                <c:pt idx="68">
                  <c:v>0.98379000000000005</c:v>
                </c:pt>
                <c:pt idx="69">
                  <c:v>0.97380999999999995</c:v>
                </c:pt>
                <c:pt idx="70">
                  <c:v>0.96372000000000746</c:v>
                </c:pt>
                <c:pt idx="71">
                  <c:v>0.94986999999999999</c:v>
                </c:pt>
                <c:pt idx="72">
                  <c:v>0.93875000000000064</c:v>
                </c:pt>
                <c:pt idx="73">
                  <c:v>0.93167999999999995</c:v>
                </c:pt>
                <c:pt idx="74">
                  <c:v>0.91447999999999996</c:v>
                </c:pt>
                <c:pt idx="75">
                  <c:v>0.90845999999999949</c:v>
                </c:pt>
                <c:pt idx="76">
                  <c:v>0.88909000000000005</c:v>
                </c:pt>
                <c:pt idx="77">
                  <c:v>0.87046999999999997</c:v>
                </c:pt>
                <c:pt idx="78">
                  <c:v>0.86225000000000063</c:v>
                </c:pt>
                <c:pt idx="79">
                  <c:v>0.83243999999999996</c:v>
                </c:pt>
                <c:pt idx="80">
                  <c:v>0.81940000000000002</c:v>
                </c:pt>
                <c:pt idx="81">
                  <c:v>0.78852</c:v>
                </c:pt>
                <c:pt idx="82">
                  <c:v>0.77107000000000858</c:v>
                </c:pt>
                <c:pt idx="83">
                  <c:v>0.75078000000000711</c:v>
                </c:pt>
                <c:pt idx="84">
                  <c:v>0.73105000000000064</c:v>
                </c:pt>
                <c:pt idx="85">
                  <c:v>0.71431</c:v>
                </c:pt>
                <c:pt idx="86">
                  <c:v>0.69943</c:v>
                </c:pt>
                <c:pt idx="87">
                  <c:v>0.68249000000000004</c:v>
                </c:pt>
                <c:pt idx="88">
                  <c:v>0.67235000000000722</c:v>
                </c:pt>
                <c:pt idx="89">
                  <c:v>0.65410000000000745</c:v>
                </c:pt>
                <c:pt idx="90">
                  <c:v>0.64226000000000005</c:v>
                </c:pt>
                <c:pt idx="91">
                  <c:v>0.63206000000000062</c:v>
                </c:pt>
                <c:pt idx="92">
                  <c:v>0.61348000000000003</c:v>
                </c:pt>
                <c:pt idx="93">
                  <c:v>0.61336999999999997</c:v>
                </c:pt>
                <c:pt idx="94">
                  <c:v>0.60018000000000005</c:v>
                </c:pt>
                <c:pt idx="95">
                  <c:v>0.58318999999999299</c:v>
                </c:pt>
                <c:pt idx="96">
                  <c:v>0.57306000000000001</c:v>
                </c:pt>
                <c:pt idx="97">
                  <c:v>0.56111</c:v>
                </c:pt>
                <c:pt idx="98">
                  <c:v>0.54786000000000001</c:v>
                </c:pt>
                <c:pt idx="99">
                  <c:v>0.54096999999999951</c:v>
                </c:pt>
                <c:pt idx="100">
                  <c:v>0.53059000000000001</c:v>
                </c:pt>
                <c:pt idx="101">
                  <c:v>0.52005999999999997</c:v>
                </c:pt>
                <c:pt idx="102">
                  <c:v>0.5121</c:v>
                </c:pt>
                <c:pt idx="103">
                  <c:v>0.49933000000000038</c:v>
                </c:pt>
                <c:pt idx="104">
                  <c:v>0.48816000000000032</c:v>
                </c:pt>
                <c:pt idx="105">
                  <c:v>0.48018000000000038</c:v>
                </c:pt>
                <c:pt idx="106">
                  <c:v>0.4706300000000001</c:v>
                </c:pt>
                <c:pt idx="107">
                  <c:v>0.4616900000000001</c:v>
                </c:pt>
                <c:pt idx="108">
                  <c:v>0.45538000000000373</c:v>
                </c:pt>
                <c:pt idx="109">
                  <c:v>0.44313000000000002</c:v>
                </c:pt>
                <c:pt idx="110">
                  <c:v>0.43359000000000031</c:v>
                </c:pt>
                <c:pt idx="111">
                  <c:v>0.42646000000000372</c:v>
                </c:pt>
                <c:pt idx="112">
                  <c:v>0.41743000000000002</c:v>
                </c:pt>
                <c:pt idx="113">
                  <c:v>0.40475</c:v>
                </c:pt>
                <c:pt idx="114">
                  <c:v>0.39693000000000367</c:v>
                </c:pt>
                <c:pt idx="115">
                  <c:v>0.38809000000000032</c:v>
                </c:pt>
                <c:pt idx="116">
                  <c:v>0.37776000000000032</c:v>
                </c:pt>
                <c:pt idx="117">
                  <c:v>0.37051000000000373</c:v>
                </c:pt>
                <c:pt idx="118">
                  <c:v>0.36145000000000038</c:v>
                </c:pt>
                <c:pt idx="119">
                  <c:v>0.35330000000000333</c:v>
                </c:pt>
                <c:pt idx="120">
                  <c:v>0.34755000000000008</c:v>
                </c:pt>
                <c:pt idx="121">
                  <c:v>0.3398200000000075</c:v>
                </c:pt>
                <c:pt idx="122">
                  <c:v>0.33096000000000497</c:v>
                </c:pt>
                <c:pt idx="123">
                  <c:v>0.32462000000000435</c:v>
                </c:pt>
                <c:pt idx="124">
                  <c:v>0.31822000000000333</c:v>
                </c:pt>
                <c:pt idx="125">
                  <c:v>0.31207000000000384</c:v>
                </c:pt>
                <c:pt idx="126">
                  <c:v>0.30334000000000333</c:v>
                </c:pt>
                <c:pt idx="127">
                  <c:v>0.29564000000000001</c:v>
                </c:pt>
                <c:pt idx="128">
                  <c:v>0.28547000000000333</c:v>
                </c:pt>
                <c:pt idx="129">
                  <c:v>0.28299000000000002</c:v>
                </c:pt>
                <c:pt idx="130">
                  <c:v>0.27707000000000032</c:v>
                </c:pt>
                <c:pt idx="131">
                  <c:v>0.27051000000000008</c:v>
                </c:pt>
                <c:pt idx="132">
                  <c:v>0.26494000000000001</c:v>
                </c:pt>
                <c:pt idx="133">
                  <c:v>0.25894</c:v>
                </c:pt>
                <c:pt idx="134">
                  <c:v>0.25009000000000003</c:v>
                </c:pt>
                <c:pt idx="135">
                  <c:v>0.24326000000000181</c:v>
                </c:pt>
                <c:pt idx="136">
                  <c:v>0.23945000000000041</c:v>
                </c:pt>
                <c:pt idx="137">
                  <c:v>0.23419999999999999</c:v>
                </c:pt>
                <c:pt idx="138">
                  <c:v>0.23050000000000001</c:v>
                </c:pt>
                <c:pt idx="139">
                  <c:v>0.22366999999999998</c:v>
                </c:pt>
                <c:pt idx="140">
                  <c:v>0.21864000000000094</c:v>
                </c:pt>
                <c:pt idx="141">
                  <c:v>0.21465999999999999</c:v>
                </c:pt>
                <c:pt idx="142">
                  <c:v>0.20802000000000001</c:v>
                </c:pt>
                <c:pt idx="143">
                  <c:v>0.20418</c:v>
                </c:pt>
                <c:pt idx="144">
                  <c:v>0.20172000000000001</c:v>
                </c:pt>
                <c:pt idx="145">
                  <c:v>0.19470000000000001</c:v>
                </c:pt>
                <c:pt idx="146">
                  <c:v>0.18879000000000232</c:v>
                </c:pt>
                <c:pt idx="147">
                  <c:v>0.18532000000000001</c:v>
                </c:pt>
                <c:pt idx="148">
                  <c:v>0.18110999999999999</c:v>
                </c:pt>
                <c:pt idx="149">
                  <c:v>0.17813999999999999</c:v>
                </c:pt>
                <c:pt idx="150">
                  <c:v>0.17337</c:v>
                </c:pt>
                <c:pt idx="151">
                  <c:v>0.16913</c:v>
                </c:pt>
                <c:pt idx="152">
                  <c:v>0.16578000000000001</c:v>
                </c:pt>
                <c:pt idx="153">
                  <c:v>0.16113</c:v>
                </c:pt>
                <c:pt idx="154">
                  <c:v>0.15826000000000232</c:v>
                </c:pt>
                <c:pt idx="155">
                  <c:v>0.15623000000000201</c:v>
                </c:pt>
                <c:pt idx="156">
                  <c:v>0.15297000000000024</c:v>
                </c:pt>
                <c:pt idx="157">
                  <c:v>0.14907000000000001</c:v>
                </c:pt>
                <c:pt idx="158">
                  <c:v>0.14898000000000144</c:v>
                </c:pt>
                <c:pt idx="159">
                  <c:v>0.14212</c:v>
                </c:pt>
                <c:pt idx="160">
                  <c:v>0.14183000000000001</c:v>
                </c:pt>
                <c:pt idx="161">
                  <c:v>0.136940000000002</c:v>
                </c:pt>
                <c:pt idx="162">
                  <c:v>0.13544000000000192</c:v>
                </c:pt>
                <c:pt idx="163">
                  <c:v>0.13263</c:v>
                </c:pt>
                <c:pt idx="164">
                  <c:v>0.12992999999999999</c:v>
                </c:pt>
                <c:pt idx="165">
                  <c:v>0.12648000000000001</c:v>
                </c:pt>
                <c:pt idx="166">
                  <c:v>0.12466000000000119</c:v>
                </c:pt>
                <c:pt idx="167">
                  <c:v>0.12293000000000009</c:v>
                </c:pt>
                <c:pt idx="168">
                  <c:v>0.11996999999999998</c:v>
                </c:pt>
                <c:pt idx="169">
                  <c:v>0.11784</c:v>
                </c:pt>
                <c:pt idx="170">
                  <c:v>0.11394</c:v>
                </c:pt>
                <c:pt idx="171">
                  <c:v>0.11119999999999998</c:v>
                </c:pt>
                <c:pt idx="172">
                  <c:v>0.10997999999999998</c:v>
                </c:pt>
                <c:pt idx="173">
                  <c:v>0.10854000000000009</c:v>
                </c:pt>
                <c:pt idx="174">
                  <c:v>0.10518000000000002</c:v>
                </c:pt>
                <c:pt idx="175">
                  <c:v>0.10407000000000002</c:v>
                </c:pt>
                <c:pt idx="176">
                  <c:v>0.10158</c:v>
                </c:pt>
                <c:pt idx="177">
                  <c:v>0.10017000000000002</c:v>
                </c:pt>
                <c:pt idx="178">
                  <c:v>9.8020000000001245E-2</c:v>
                </c:pt>
                <c:pt idx="179">
                  <c:v>9.7020000000000023E-2</c:v>
                </c:pt>
                <c:pt idx="180">
                  <c:v>9.3510000000000246E-2</c:v>
                </c:pt>
                <c:pt idx="181">
                  <c:v>9.2009999999999995E-2</c:v>
                </c:pt>
                <c:pt idx="182">
                  <c:v>8.9830000000000063E-2</c:v>
                </c:pt>
                <c:pt idx="183">
                  <c:v>8.727E-2</c:v>
                </c:pt>
                <c:pt idx="184">
                  <c:v>8.7090000000000001E-2</c:v>
                </c:pt>
                <c:pt idx="185">
                  <c:v>8.4010000000000001E-2</c:v>
                </c:pt>
                <c:pt idx="186">
                  <c:v>8.2850000000000007E-2</c:v>
                </c:pt>
                <c:pt idx="187">
                  <c:v>7.8750000000000014E-2</c:v>
                </c:pt>
                <c:pt idx="188">
                  <c:v>7.8030000000000002E-2</c:v>
                </c:pt>
                <c:pt idx="189">
                  <c:v>7.6469999999999996E-2</c:v>
                </c:pt>
                <c:pt idx="190">
                  <c:v>7.4360000000000134E-2</c:v>
                </c:pt>
                <c:pt idx="191">
                  <c:v>7.3050000000000004E-2</c:v>
                </c:pt>
                <c:pt idx="192">
                  <c:v>7.1749999999999994E-2</c:v>
                </c:pt>
                <c:pt idx="193">
                  <c:v>7.0800000000000002E-2</c:v>
                </c:pt>
                <c:pt idx="194">
                  <c:v>6.8559999999999996E-2</c:v>
                </c:pt>
                <c:pt idx="195">
                  <c:v>6.6699999999999995E-2</c:v>
                </c:pt>
                <c:pt idx="196">
                  <c:v>6.5170000000000006E-2</c:v>
                </c:pt>
                <c:pt idx="197">
                  <c:v>6.3530000000000003E-2</c:v>
                </c:pt>
                <c:pt idx="198">
                  <c:v>6.1900000000000004E-2</c:v>
                </c:pt>
                <c:pt idx="199">
                  <c:v>6.0360000000000524E-2</c:v>
                </c:pt>
                <c:pt idx="200">
                  <c:v>5.8360000000000113E-2</c:v>
                </c:pt>
                <c:pt idx="201">
                  <c:v>5.8500000000000003E-2</c:v>
                </c:pt>
                <c:pt idx="202">
                  <c:v>5.5960000000000024E-2</c:v>
                </c:pt>
                <c:pt idx="203">
                  <c:v>5.4960000000000134E-2</c:v>
                </c:pt>
                <c:pt idx="204">
                  <c:v>5.3010000000000022E-2</c:v>
                </c:pt>
                <c:pt idx="205">
                  <c:v>5.0100000000000013E-2</c:v>
                </c:pt>
                <c:pt idx="206">
                  <c:v>5.1700000000000003E-2</c:v>
                </c:pt>
                <c:pt idx="207">
                  <c:v>4.9880000000000133E-2</c:v>
                </c:pt>
                <c:pt idx="208">
                  <c:v>4.9840000000000002E-2</c:v>
                </c:pt>
                <c:pt idx="209">
                  <c:v>4.8379999999999999E-2</c:v>
                </c:pt>
                <c:pt idx="210">
                  <c:v>4.9050000000000024E-2</c:v>
                </c:pt>
                <c:pt idx="211">
                  <c:v>4.8349999999999997E-2</c:v>
                </c:pt>
                <c:pt idx="212">
                  <c:v>4.7180000000000014E-2</c:v>
                </c:pt>
                <c:pt idx="213">
                  <c:v>4.5219999999999996E-2</c:v>
                </c:pt>
                <c:pt idx="214">
                  <c:v>4.3990000000000022E-2</c:v>
                </c:pt>
                <c:pt idx="215">
                  <c:v>4.4070000000000012E-2</c:v>
                </c:pt>
                <c:pt idx="216">
                  <c:v>4.3000000000000003E-2</c:v>
                </c:pt>
                <c:pt idx="217">
                  <c:v>4.2730000000000434E-2</c:v>
                </c:pt>
                <c:pt idx="218">
                  <c:v>4.0860000000000014E-2</c:v>
                </c:pt>
                <c:pt idx="219">
                  <c:v>4.0390000000000134E-2</c:v>
                </c:pt>
                <c:pt idx="220">
                  <c:v>4.0800000000000003E-2</c:v>
                </c:pt>
                <c:pt idx="221">
                  <c:v>3.8399999999999997E-2</c:v>
                </c:pt>
                <c:pt idx="222">
                  <c:v>3.8710000000000001E-2</c:v>
                </c:pt>
                <c:pt idx="223">
                  <c:v>3.7650000000000051E-2</c:v>
                </c:pt>
                <c:pt idx="224">
                  <c:v>3.7110000000000004E-2</c:v>
                </c:pt>
                <c:pt idx="225">
                  <c:v>3.5020000000000009E-2</c:v>
                </c:pt>
                <c:pt idx="226">
                  <c:v>3.492E-2</c:v>
                </c:pt>
                <c:pt idx="227">
                  <c:v>3.5400000000000001E-2</c:v>
                </c:pt>
                <c:pt idx="228">
                  <c:v>3.3770000000000001E-2</c:v>
                </c:pt>
                <c:pt idx="229">
                  <c:v>3.3790000000000001E-2</c:v>
                </c:pt>
                <c:pt idx="230">
                  <c:v>3.2030000000000412E-2</c:v>
                </c:pt>
                <c:pt idx="231">
                  <c:v>3.2329999999999998E-2</c:v>
                </c:pt>
                <c:pt idx="232">
                  <c:v>3.0599999999999999E-2</c:v>
                </c:pt>
                <c:pt idx="233">
                  <c:v>3.0030000000000216E-2</c:v>
                </c:pt>
                <c:pt idx="234">
                  <c:v>3.0260000000000002E-2</c:v>
                </c:pt>
                <c:pt idx="235">
                  <c:v>3.0860000000000002E-2</c:v>
                </c:pt>
                <c:pt idx="236">
                  <c:v>2.844000000000001E-2</c:v>
                </c:pt>
                <c:pt idx="237">
                  <c:v>2.8170000000000001E-2</c:v>
                </c:pt>
                <c:pt idx="238">
                  <c:v>2.809E-2</c:v>
                </c:pt>
                <c:pt idx="239">
                  <c:v>2.7800000000000373E-2</c:v>
                </c:pt>
                <c:pt idx="240">
                  <c:v>2.7270000000000429E-2</c:v>
                </c:pt>
                <c:pt idx="241">
                  <c:v>2.6470000000000365E-2</c:v>
                </c:pt>
                <c:pt idx="242">
                  <c:v>2.6970000000000011E-2</c:v>
                </c:pt>
                <c:pt idx="243">
                  <c:v>2.5519999999999998E-2</c:v>
                </c:pt>
                <c:pt idx="244">
                  <c:v>2.6030000000000292E-2</c:v>
                </c:pt>
                <c:pt idx="245">
                  <c:v>2.6010000000000002E-2</c:v>
                </c:pt>
                <c:pt idx="246">
                  <c:v>2.4070000000000012E-2</c:v>
                </c:pt>
                <c:pt idx="247">
                  <c:v>2.4330000000000001E-2</c:v>
                </c:pt>
                <c:pt idx="248">
                  <c:v>2.4650000000000002E-2</c:v>
                </c:pt>
                <c:pt idx="249">
                  <c:v>2.478E-2</c:v>
                </c:pt>
                <c:pt idx="250">
                  <c:v>2.2550000000000001E-2</c:v>
                </c:pt>
                <c:pt idx="251">
                  <c:v>2.274000000000001E-2</c:v>
                </c:pt>
                <c:pt idx="252">
                  <c:v>2.256E-2</c:v>
                </c:pt>
                <c:pt idx="253">
                  <c:v>2.1270000000000056E-2</c:v>
                </c:pt>
                <c:pt idx="254">
                  <c:v>2.1010000000000001E-2</c:v>
                </c:pt>
                <c:pt idx="255">
                  <c:v>2.0660000000000001E-2</c:v>
                </c:pt>
                <c:pt idx="256">
                  <c:v>2.0500000000000001E-2</c:v>
                </c:pt>
                <c:pt idx="257">
                  <c:v>2.0870000000000052E-2</c:v>
                </c:pt>
                <c:pt idx="258">
                  <c:v>1.8950000000000005E-2</c:v>
                </c:pt>
                <c:pt idx="259">
                  <c:v>2.0789999999999999E-2</c:v>
                </c:pt>
                <c:pt idx="260">
                  <c:v>1.8630000000000001E-2</c:v>
                </c:pt>
                <c:pt idx="261">
                  <c:v>1.9390000000000063E-2</c:v>
                </c:pt>
                <c:pt idx="262">
                  <c:v>2.0430000000000052E-2</c:v>
                </c:pt>
                <c:pt idx="263">
                  <c:v>1.8450000000000001E-2</c:v>
                </c:pt>
                <c:pt idx="264">
                  <c:v>1.755E-2</c:v>
                </c:pt>
                <c:pt idx="265">
                  <c:v>1.8310000000000003E-2</c:v>
                </c:pt>
                <c:pt idx="266">
                  <c:v>1.779E-2</c:v>
                </c:pt>
                <c:pt idx="267">
                  <c:v>1.7860000000000001E-2</c:v>
                </c:pt>
                <c:pt idx="268">
                  <c:v>1.8720000000000216E-2</c:v>
                </c:pt>
                <c:pt idx="269">
                  <c:v>1.8980000000000219E-2</c:v>
                </c:pt>
                <c:pt idx="270">
                  <c:v>1.7690000000000001E-2</c:v>
                </c:pt>
                <c:pt idx="271">
                  <c:v>1.6500000000000101E-2</c:v>
                </c:pt>
                <c:pt idx="272">
                  <c:v>1.7350000000000001E-2</c:v>
                </c:pt>
                <c:pt idx="273">
                  <c:v>1.5480000000000061E-2</c:v>
                </c:pt>
                <c:pt idx="274">
                  <c:v>1.6500000000000101E-2</c:v>
                </c:pt>
                <c:pt idx="275">
                  <c:v>1.575E-2</c:v>
                </c:pt>
                <c:pt idx="276">
                  <c:v>1.5879999999999998E-2</c:v>
                </c:pt>
                <c:pt idx="277">
                  <c:v>1.5740000000000007E-2</c:v>
                </c:pt>
                <c:pt idx="278">
                  <c:v>1.6219999999999998E-2</c:v>
                </c:pt>
                <c:pt idx="279">
                  <c:v>1.5740000000000007E-2</c:v>
                </c:pt>
                <c:pt idx="280">
                  <c:v>1.3530000000000007E-2</c:v>
                </c:pt>
                <c:pt idx="281">
                  <c:v>1.4369999999999996E-2</c:v>
                </c:pt>
                <c:pt idx="282">
                  <c:v>1.6190000000000003E-2</c:v>
                </c:pt>
                <c:pt idx="283">
                  <c:v>1.6500000000000101E-2</c:v>
                </c:pt>
                <c:pt idx="284">
                  <c:v>1.453E-2</c:v>
                </c:pt>
                <c:pt idx="285">
                  <c:v>1.427E-2</c:v>
                </c:pt>
                <c:pt idx="286">
                  <c:v>1.4670000000000001E-2</c:v>
                </c:pt>
                <c:pt idx="287">
                  <c:v>1.477E-2</c:v>
                </c:pt>
                <c:pt idx="288">
                  <c:v>1.5389999999999999E-2</c:v>
                </c:pt>
                <c:pt idx="289">
                  <c:v>1.5049999999999999E-2</c:v>
                </c:pt>
                <c:pt idx="290">
                  <c:v>1.5169999999999998E-2</c:v>
                </c:pt>
                <c:pt idx="291">
                  <c:v>1.443E-2</c:v>
                </c:pt>
                <c:pt idx="292">
                  <c:v>1.4999999999999998E-2</c:v>
                </c:pt>
                <c:pt idx="293">
                  <c:v>1.5200000000000003E-2</c:v>
                </c:pt>
                <c:pt idx="294">
                  <c:v>1.3840000000000187E-2</c:v>
                </c:pt>
                <c:pt idx="295">
                  <c:v>1.5599999999999998E-2</c:v>
                </c:pt>
                <c:pt idx="296">
                  <c:v>1.3679999999999998E-2</c:v>
                </c:pt>
                <c:pt idx="297">
                  <c:v>1.4360000000000001E-2</c:v>
                </c:pt>
                <c:pt idx="298">
                  <c:v>1.5270000000000001E-2</c:v>
                </c:pt>
                <c:pt idx="299">
                  <c:v>1.6459999999999999E-2</c:v>
                </c:pt>
                <c:pt idx="300">
                  <c:v>1.507E-2</c:v>
                </c:pt>
                <c:pt idx="301">
                  <c:v>1.6570000000000001E-2</c:v>
                </c:pt>
                <c:pt idx="302">
                  <c:v>1.5129999999999998E-2</c:v>
                </c:pt>
                <c:pt idx="303">
                  <c:v>1.4659999999999998E-2</c:v>
                </c:pt>
                <c:pt idx="304">
                  <c:v>1.5630000000000005E-2</c:v>
                </c:pt>
                <c:pt idx="305">
                  <c:v>1.4980000000000005E-2</c:v>
                </c:pt>
                <c:pt idx="306">
                  <c:v>1.4160000000000001E-2</c:v>
                </c:pt>
                <c:pt idx="307">
                  <c:v>1.4E-2</c:v>
                </c:pt>
                <c:pt idx="308">
                  <c:v>1.3350000000000001E-2</c:v>
                </c:pt>
                <c:pt idx="309">
                  <c:v>1.4560000000000003E-2</c:v>
                </c:pt>
                <c:pt idx="310">
                  <c:v>1.5219999999999996E-2</c:v>
                </c:pt>
                <c:pt idx="311">
                  <c:v>1.3880000000000189E-2</c:v>
                </c:pt>
                <c:pt idx="312">
                  <c:v>1.3880000000000189E-2</c:v>
                </c:pt>
                <c:pt idx="313">
                  <c:v>1.5840000000000003E-2</c:v>
                </c:pt>
                <c:pt idx="314">
                  <c:v>1.4120000000000001E-2</c:v>
                </c:pt>
                <c:pt idx="315">
                  <c:v>1.5730000000000001E-2</c:v>
                </c:pt>
                <c:pt idx="316">
                  <c:v>1.6639999999999999E-2</c:v>
                </c:pt>
                <c:pt idx="317">
                  <c:v>1.5129999999999998E-2</c:v>
                </c:pt>
                <c:pt idx="318">
                  <c:v>1.5350000000000001E-2</c:v>
                </c:pt>
                <c:pt idx="319">
                  <c:v>1.4369999999999996E-2</c:v>
                </c:pt>
                <c:pt idx="320">
                  <c:v>1.6440000000000041E-2</c:v>
                </c:pt>
                <c:pt idx="321">
                  <c:v>1.485E-2</c:v>
                </c:pt>
                <c:pt idx="322">
                  <c:v>1.5270000000000001E-2</c:v>
                </c:pt>
                <c:pt idx="323">
                  <c:v>1.4880000000000001E-2</c:v>
                </c:pt>
                <c:pt idx="324">
                  <c:v>1.3450000000000005E-2</c:v>
                </c:pt>
                <c:pt idx="325">
                  <c:v>1.5580000000000151E-2</c:v>
                </c:pt>
                <c:pt idx="326">
                  <c:v>1.507E-2</c:v>
                </c:pt>
                <c:pt idx="327">
                  <c:v>1.5469999999999999E-2</c:v>
                </c:pt>
                <c:pt idx="328">
                  <c:v>1.5730000000000001E-2</c:v>
                </c:pt>
                <c:pt idx="329">
                  <c:v>1.473E-2</c:v>
                </c:pt>
                <c:pt idx="330">
                  <c:v>1.4670000000000001E-2</c:v>
                </c:pt>
                <c:pt idx="331">
                  <c:v>1.4630000000000001E-2</c:v>
                </c:pt>
                <c:pt idx="332">
                  <c:v>1.6060000000000001E-2</c:v>
                </c:pt>
                <c:pt idx="333">
                  <c:v>1.523E-2</c:v>
                </c:pt>
                <c:pt idx="334">
                  <c:v>1.404E-2</c:v>
                </c:pt>
                <c:pt idx="335">
                  <c:v>1.6660000000000216E-2</c:v>
                </c:pt>
                <c:pt idx="336">
                  <c:v>1.5500000000000081E-2</c:v>
                </c:pt>
                <c:pt idx="337">
                  <c:v>1.728E-2</c:v>
                </c:pt>
                <c:pt idx="338">
                  <c:v>1.3790000000000005E-2</c:v>
                </c:pt>
                <c:pt idx="339">
                  <c:v>1.7809999999999999E-2</c:v>
                </c:pt>
                <c:pt idx="340">
                  <c:v>1.5440000000000021E-2</c:v>
                </c:pt>
                <c:pt idx="341">
                  <c:v>1.5540000000000121E-2</c:v>
                </c:pt>
                <c:pt idx="342">
                  <c:v>1.797E-2</c:v>
                </c:pt>
                <c:pt idx="343">
                  <c:v>1.7430000000000001E-2</c:v>
                </c:pt>
                <c:pt idx="344">
                  <c:v>2.1080000000000012E-2</c:v>
                </c:pt>
                <c:pt idx="345">
                  <c:v>1.8339999999999999E-2</c:v>
                </c:pt>
                <c:pt idx="346">
                  <c:v>2.017E-2</c:v>
                </c:pt>
                <c:pt idx="347">
                  <c:v>1.8960000000000216E-2</c:v>
                </c:pt>
                <c:pt idx="348">
                  <c:v>1.6910000000000001E-2</c:v>
                </c:pt>
                <c:pt idx="349">
                  <c:v>1.9590000000000041E-2</c:v>
                </c:pt>
                <c:pt idx="350">
                  <c:v>1.8720000000000216E-2</c:v>
                </c:pt>
                <c:pt idx="351">
                  <c:v>1.8669999999999999E-2</c:v>
                </c:pt>
                <c:pt idx="352">
                  <c:v>1.6899999999999998E-2</c:v>
                </c:pt>
                <c:pt idx="353">
                  <c:v>1.9179999999999999E-2</c:v>
                </c:pt>
                <c:pt idx="354">
                  <c:v>1.7690000000000001E-2</c:v>
                </c:pt>
                <c:pt idx="355">
                  <c:v>1.7809999999999999E-2</c:v>
                </c:pt>
                <c:pt idx="356">
                  <c:v>1.413E-2</c:v>
                </c:pt>
                <c:pt idx="357">
                  <c:v>2.0559999999999998E-2</c:v>
                </c:pt>
                <c:pt idx="358">
                  <c:v>2.002E-2</c:v>
                </c:pt>
                <c:pt idx="359">
                  <c:v>2.214000000000001E-2</c:v>
                </c:pt>
                <c:pt idx="360">
                  <c:v>2.844000000000001E-2</c:v>
                </c:pt>
                <c:pt idx="361">
                  <c:v>2.4369999999999989E-2</c:v>
                </c:pt>
                <c:pt idx="362">
                  <c:v>2.3309999999999997E-2</c:v>
                </c:pt>
                <c:pt idx="363">
                  <c:v>2.4070000000000012E-2</c:v>
                </c:pt>
                <c:pt idx="364">
                  <c:v>2.1680000000000012E-2</c:v>
                </c:pt>
                <c:pt idx="365">
                  <c:v>2.1900000000000006E-2</c:v>
                </c:pt>
                <c:pt idx="366">
                  <c:v>2.2650000000000052E-2</c:v>
                </c:pt>
                <c:pt idx="367">
                  <c:v>1.6400000000000001E-2</c:v>
                </c:pt>
                <c:pt idx="368">
                  <c:v>2.351E-2</c:v>
                </c:pt>
                <c:pt idx="369">
                  <c:v>2.0330000000000001E-2</c:v>
                </c:pt>
                <c:pt idx="370">
                  <c:v>2.3689999999999999E-2</c:v>
                </c:pt>
                <c:pt idx="371">
                  <c:v>2.3119999999999988E-2</c:v>
                </c:pt>
                <c:pt idx="372">
                  <c:v>2.367000000000001E-2</c:v>
                </c:pt>
                <c:pt idx="373">
                  <c:v>2.3789999999999999E-2</c:v>
                </c:pt>
                <c:pt idx="374">
                  <c:v>2.2850000000000002E-2</c:v>
                </c:pt>
                <c:pt idx="375">
                  <c:v>2.3379999999999998E-2</c:v>
                </c:pt>
                <c:pt idx="376">
                  <c:v>2.3139999999999997E-2</c:v>
                </c:pt>
                <c:pt idx="377">
                  <c:v>2.554E-2</c:v>
                </c:pt>
                <c:pt idx="378">
                  <c:v>2.5759999999999998E-2</c:v>
                </c:pt>
                <c:pt idx="379">
                  <c:v>2.4660000000000001E-2</c:v>
                </c:pt>
                <c:pt idx="380">
                  <c:v>2.5000000000000001E-2</c:v>
                </c:pt>
              </c:numCache>
            </c:numRef>
          </c:yVal>
          <c:smooth val="1"/>
          <c:extLst xmlns:c16r2="http://schemas.microsoft.com/office/drawing/2015/06/chart">
            <c:ext xmlns:c16="http://schemas.microsoft.com/office/drawing/2014/chart" uri="{C3380CC4-5D6E-409C-BE32-E72D297353CC}">
              <c16:uniqueId val="{00000003-6B6C-40EB-9819-293AE04BE41A}"/>
            </c:ext>
          </c:extLst>
        </c:ser>
        <c:ser>
          <c:idx val="3"/>
          <c:order val="4"/>
          <c:tx>
            <c:v>CH3COOH</c:v>
          </c:tx>
          <c:marker>
            <c:symbol val="none"/>
          </c:marker>
          <c:xVal>
            <c:numRef>
              <c:f>工作表1!$G$2:$G$382</c:f>
              <c:numCache>
                <c:formatCode>General</c:formatCode>
                <c:ptCount val="381"/>
                <c:pt idx="0">
                  <c:v>440</c:v>
                </c:pt>
                <c:pt idx="1">
                  <c:v>441</c:v>
                </c:pt>
                <c:pt idx="2">
                  <c:v>442</c:v>
                </c:pt>
                <c:pt idx="3">
                  <c:v>443</c:v>
                </c:pt>
                <c:pt idx="4">
                  <c:v>444</c:v>
                </c:pt>
                <c:pt idx="5">
                  <c:v>445</c:v>
                </c:pt>
                <c:pt idx="6">
                  <c:v>446</c:v>
                </c:pt>
                <c:pt idx="7">
                  <c:v>447</c:v>
                </c:pt>
                <c:pt idx="8">
                  <c:v>448</c:v>
                </c:pt>
                <c:pt idx="9">
                  <c:v>449</c:v>
                </c:pt>
                <c:pt idx="10">
                  <c:v>450</c:v>
                </c:pt>
                <c:pt idx="11">
                  <c:v>451</c:v>
                </c:pt>
                <c:pt idx="12">
                  <c:v>452</c:v>
                </c:pt>
                <c:pt idx="13">
                  <c:v>453</c:v>
                </c:pt>
                <c:pt idx="14">
                  <c:v>454</c:v>
                </c:pt>
                <c:pt idx="15">
                  <c:v>455</c:v>
                </c:pt>
                <c:pt idx="16">
                  <c:v>456</c:v>
                </c:pt>
                <c:pt idx="17">
                  <c:v>457</c:v>
                </c:pt>
                <c:pt idx="18">
                  <c:v>458</c:v>
                </c:pt>
                <c:pt idx="19">
                  <c:v>459</c:v>
                </c:pt>
                <c:pt idx="20">
                  <c:v>460</c:v>
                </c:pt>
                <c:pt idx="21">
                  <c:v>461</c:v>
                </c:pt>
                <c:pt idx="22">
                  <c:v>462</c:v>
                </c:pt>
                <c:pt idx="23">
                  <c:v>463</c:v>
                </c:pt>
                <c:pt idx="24">
                  <c:v>464</c:v>
                </c:pt>
                <c:pt idx="25">
                  <c:v>465</c:v>
                </c:pt>
                <c:pt idx="26">
                  <c:v>466</c:v>
                </c:pt>
                <c:pt idx="27">
                  <c:v>467</c:v>
                </c:pt>
                <c:pt idx="28">
                  <c:v>468</c:v>
                </c:pt>
                <c:pt idx="29">
                  <c:v>469</c:v>
                </c:pt>
                <c:pt idx="30">
                  <c:v>470</c:v>
                </c:pt>
                <c:pt idx="31">
                  <c:v>471</c:v>
                </c:pt>
                <c:pt idx="32">
                  <c:v>472</c:v>
                </c:pt>
                <c:pt idx="33">
                  <c:v>473</c:v>
                </c:pt>
                <c:pt idx="34">
                  <c:v>474</c:v>
                </c:pt>
                <c:pt idx="35">
                  <c:v>475</c:v>
                </c:pt>
                <c:pt idx="36">
                  <c:v>476</c:v>
                </c:pt>
                <c:pt idx="37">
                  <c:v>477</c:v>
                </c:pt>
                <c:pt idx="38">
                  <c:v>478</c:v>
                </c:pt>
                <c:pt idx="39">
                  <c:v>479</c:v>
                </c:pt>
                <c:pt idx="40">
                  <c:v>480</c:v>
                </c:pt>
                <c:pt idx="41">
                  <c:v>481</c:v>
                </c:pt>
                <c:pt idx="42">
                  <c:v>482</c:v>
                </c:pt>
                <c:pt idx="43">
                  <c:v>483</c:v>
                </c:pt>
                <c:pt idx="44">
                  <c:v>484</c:v>
                </c:pt>
                <c:pt idx="45">
                  <c:v>485</c:v>
                </c:pt>
                <c:pt idx="46">
                  <c:v>486</c:v>
                </c:pt>
                <c:pt idx="47">
                  <c:v>487</c:v>
                </c:pt>
                <c:pt idx="48">
                  <c:v>488</c:v>
                </c:pt>
                <c:pt idx="49">
                  <c:v>489</c:v>
                </c:pt>
                <c:pt idx="50">
                  <c:v>490</c:v>
                </c:pt>
                <c:pt idx="51">
                  <c:v>491</c:v>
                </c:pt>
                <c:pt idx="52">
                  <c:v>492</c:v>
                </c:pt>
                <c:pt idx="53">
                  <c:v>493</c:v>
                </c:pt>
                <c:pt idx="54">
                  <c:v>494</c:v>
                </c:pt>
                <c:pt idx="55">
                  <c:v>495</c:v>
                </c:pt>
                <c:pt idx="56">
                  <c:v>496</c:v>
                </c:pt>
                <c:pt idx="57">
                  <c:v>497</c:v>
                </c:pt>
                <c:pt idx="58">
                  <c:v>498</c:v>
                </c:pt>
                <c:pt idx="59">
                  <c:v>499</c:v>
                </c:pt>
                <c:pt idx="60">
                  <c:v>500</c:v>
                </c:pt>
                <c:pt idx="61">
                  <c:v>501</c:v>
                </c:pt>
                <c:pt idx="62">
                  <c:v>502</c:v>
                </c:pt>
                <c:pt idx="63">
                  <c:v>503</c:v>
                </c:pt>
                <c:pt idx="64">
                  <c:v>504</c:v>
                </c:pt>
                <c:pt idx="65">
                  <c:v>505</c:v>
                </c:pt>
                <c:pt idx="66">
                  <c:v>506</c:v>
                </c:pt>
                <c:pt idx="67">
                  <c:v>507</c:v>
                </c:pt>
                <c:pt idx="68">
                  <c:v>508</c:v>
                </c:pt>
                <c:pt idx="69">
                  <c:v>509</c:v>
                </c:pt>
                <c:pt idx="70">
                  <c:v>510</c:v>
                </c:pt>
                <c:pt idx="71">
                  <c:v>511</c:v>
                </c:pt>
                <c:pt idx="72">
                  <c:v>512</c:v>
                </c:pt>
                <c:pt idx="73">
                  <c:v>513</c:v>
                </c:pt>
                <c:pt idx="74">
                  <c:v>514</c:v>
                </c:pt>
                <c:pt idx="75">
                  <c:v>515</c:v>
                </c:pt>
                <c:pt idx="76">
                  <c:v>516</c:v>
                </c:pt>
                <c:pt idx="77">
                  <c:v>517</c:v>
                </c:pt>
                <c:pt idx="78">
                  <c:v>518</c:v>
                </c:pt>
                <c:pt idx="79">
                  <c:v>519</c:v>
                </c:pt>
                <c:pt idx="80">
                  <c:v>520</c:v>
                </c:pt>
                <c:pt idx="81">
                  <c:v>521</c:v>
                </c:pt>
                <c:pt idx="82">
                  <c:v>522</c:v>
                </c:pt>
                <c:pt idx="83">
                  <c:v>523</c:v>
                </c:pt>
                <c:pt idx="84">
                  <c:v>524</c:v>
                </c:pt>
                <c:pt idx="85">
                  <c:v>525</c:v>
                </c:pt>
                <c:pt idx="86">
                  <c:v>526</c:v>
                </c:pt>
                <c:pt idx="87">
                  <c:v>527</c:v>
                </c:pt>
                <c:pt idx="88">
                  <c:v>528</c:v>
                </c:pt>
                <c:pt idx="89">
                  <c:v>529</c:v>
                </c:pt>
                <c:pt idx="90">
                  <c:v>530</c:v>
                </c:pt>
                <c:pt idx="91">
                  <c:v>531</c:v>
                </c:pt>
                <c:pt idx="92">
                  <c:v>532</c:v>
                </c:pt>
                <c:pt idx="93">
                  <c:v>533</c:v>
                </c:pt>
                <c:pt idx="94">
                  <c:v>534</c:v>
                </c:pt>
                <c:pt idx="95">
                  <c:v>535</c:v>
                </c:pt>
                <c:pt idx="96">
                  <c:v>536</c:v>
                </c:pt>
                <c:pt idx="97">
                  <c:v>537</c:v>
                </c:pt>
                <c:pt idx="98">
                  <c:v>538</c:v>
                </c:pt>
                <c:pt idx="99">
                  <c:v>539</c:v>
                </c:pt>
                <c:pt idx="100">
                  <c:v>540</c:v>
                </c:pt>
                <c:pt idx="101">
                  <c:v>541</c:v>
                </c:pt>
                <c:pt idx="102">
                  <c:v>542</c:v>
                </c:pt>
                <c:pt idx="103">
                  <c:v>543</c:v>
                </c:pt>
                <c:pt idx="104">
                  <c:v>544</c:v>
                </c:pt>
                <c:pt idx="105">
                  <c:v>545</c:v>
                </c:pt>
                <c:pt idx="106">
                  <c:v>546</c:v>
                </c:pt>
                <c:pt idx="107">
                  <c:v>547</c:v>
                </c:pt>
                <c:pt idx="108">
                  <c:v>548</c:v>
                </c:pt>
                <c:pt idx="109">
                  <c:v>549</c:v>
                </c:pt>
                <c:pt idx="110">
                  <c:v>550</c:v>
                </c:pt>
                <c:pt idx="111">
                  <c:v>551</c:v>
                </c:pt>
                <c:pt idx="112">
                  <c:v>552</c:v>
                </c:pt>
                <c:pt idx="113">
                  <c:v>553</c:v>
                </c:pt>
                <c:pt idx="114">
                  <c:v>554</c:v>
                </c:pt>
                <c:pt idx="115">
                  <c:v>555</c:v>
                </c:pt>
                <c:pt idx="116">
                  <c:v>556</c:v>
                </c:pt>
                <c:pt idx="117">
                  <c:v>557</c:v>
                </c:pt>
                <c:pt idx="118">
                  <c:v>558</c:v>
                </c:pt>
                <c:pt idx="119">
                  <c:v>559</c:v>
                </c:pt>
                <c:pt idx="120">
                  <c:v>560</c:v>
                </c:pt>
                <c:pt idx="121">
                  <c:v>561</c:v>
                </c:pt>
                <c:pt idx="122">
                  <c:v>562</c:v>
                </c:pt>
                <c:pt idx="123">
                  <c:v>563</c:v>
                </c:pt>
                <c:pt idx="124">
                  <c:v>564</c:v>
                </c:pt>
                <c:pt idx="125">
                  <c:v>565</c:v>
                </c:pt>
                <c:pt idx="126">
                  <c:v>566</c:v>
                </c:pt>
                <c:pt idx="127">
                  <c:v>567</c:v>
                </c:pt>
                <c:pt idx="128">
                  <c:v>568</c:v>
                </c:pt>
                <c:pt idx="129">
                  <c:v>569</c:v>
                </c:pt>
                <c:pt idx="130">
                  <c:v>570</c:v>
                </c:pt>
                <c:pt idx="131">
                  <c:v>571</c:v>
                </c:pt>
                <c:pt idx="132">
                  <c:v>572</c:v>
                </c:pt>
                <c:pt idx="133">
                  <c:v>573</c:v>
                </c:pt>
                <c:pt idx="134">
                  <c:v>574</c:v>
                </c:pt>
                <c:pt idx="135">
                  <c:v>575</c:v>
                </c:pt>
                <c:pt idx="136">
                  <c:v>576</c:v>
                </c:pt>
                <c:pt idx="137">
                  <c:v>577</c:v>
                </c:pt>
                <c:pt idx="138">
                  <c:v>578</c:v>
                </c:pt>
                <c:pt idx="139">
                  <c:v>579</c:v>
                </c:pt>
                <c:pt idx="140">
                  <c:v>580</c:v>
                </c:pt>
                <c:pt idx="141">
                  <c:v>581</c:v>
                </c:pt>
                <c:pt idx="142">
                  <c:v>582</c:v>
                </c:pt>
                <c:pt idx="143">
                  <c:v>583</c:v>
                </c:pt>
                <c:pt idx="144">
                  <c:v>584</c:v>
                </c:pt>
                <c:pt idx="145">
                  <c:v>585</c:v>
                </c:pt>
                <c:pt idx="146">
                  <c:v>586</c:v>
                </c:pt>
                <c:pt idx="147">
                  <c:v>587</c:v>
                </c:pt>
                <c:pt idx="148">
                  <c:v>588</c:v>
                </c:pt>
                <c:pt idx="149">
                  <c:v>589</c:v>
                </c:pt>
                <c:pt idx="150">
                  <c:v>590</c:v>
                </c:pt>
                <c:pt idx="151">
                  <c:v>591</c:v>
                </c:pt>
                <c:pt idx="152">
                  <c:v>592</c:v>
                </c:pt>
                <c:pt idx="153">
                  <c:v>593</c:v>
                </c:pt>
                <c:pt idx="154">
                  <c:v>594</c:v>
                </c:pt>
                <c:pt idx="155">
                  <c:v>595</c:v>
                </c:pt>
                <c:pt idx="156">
                  <c:v>596</c:v>
                </c:pt>
                <c:pt idx="157">
                  <c:v>597</c:v>
                </c:pt>
                <c:pt idx="158">
                  <c:v>598</c:v>
                </c:pt>
                <c:pt idx="159">
                  <c:v>599</c:v>
                </c:pt>
                <c:pt idx="160">
                  <c:v>600</c:v>
                </c:pt>
                <c:pt idx="161">
                  <c:v>601</c:v>
                </c:pt>
                <c:pt idx="162">
                  <c:v>602</c:v>
                </c:pt>
                <c:pt idx="163">
                  <c:v>603</c:v>
                </c:pt>
                <c:pt idx="164">
                  <c:v>604</c:v>
                </c:pt>
                <c:pt idx="165">
                  <c:v>605</c:v>
                </c:pt>
                <c:pt idx="166">
                  <c:v>606</c:v>
                </c:pt>
                <c:pt idx="167">
                  <c:v>607</c:v>
                </c:pt>
                <c:pt idx="168">
                  <c:v>608</c:v>
                </c:pt>
                <c:pt idx="169">
                  <c:v>609</c:v>
                </c:pt>
                <c:pt idx="170">
                  <c:v>610</c:v>
                </c:pt>
                <c:pt idx="171">
                  <c:v>611</c:v>
                </c:pt>
                <c:pt idx="172">
                  <c:v>612</c:v>
                </c:pt>
                <c:pt idx="173">
                  <c:v>613</c:v>
                </c:pt>
                <c:pt idx="174">
                  <c:v>614</c:v>
                </c:pt>
                <c:pt idx="175">
                  <c:v>615</c:v>
                </c:pt>
                <c:pt idx="176">
                  <c:v>616</c:v>
                </c:pt>
                <c:pt idx="177">
                  <c:v>617</c:v>
                </c:pt>
                <c:pt idx="178">
                  <c:v>618</c:v>
                </c:pt>
                <c:pt idx="179">
                  <c:v>619</c:v>
                </c:pt>
                <c:pt idx="180">
                  <c:v>620</c:v>
                </c:pt>
                <c:pt idx="181">
                  <c:v>621</c:v>
                </c:pt>
                <c:pt idx="182">
                  <c:v>622</c:v>
                </c:pt>
                <c:pt idx="183">
                  <c:v>623</c:v>
                </c:pt>
                <c:pt idx="184">
                  <c:v>624</c:v>
                </c:pt>
                <c:pt idx="185">
                  <c:v>625</c:v>
                </c:pt>
                <c:pt idx="186">
                  <c:v>626</c:v>
                </c:pt>
                <c:pt idx="187">
                  <c:v>627</c:v>
                </c:pt>
                <c:pt idx="188">
                  <c:v>628</c:v>
                </c:pt>
                <c:pt idx="189">
                  <c:v>629</c:v>
                </c:pt>
                <c:pt idx="190">
                  <c:v>630</c:v>
                </c:pt>
                <c:pt idx="191">
                  <c:v>631</c:v>
                </c:pt>
                <c:pt idx="192">
                  <c:v>632</c:v>
                </c:pt>
                <c:pt idx="193">
                  <c:v>633</c:v>
                </c:pt>
                <c:pt idx="194">
                  <c:v>634</c:v>
                </c:pt>
                <c:pt idx="195">
                  <c:v>635</c:v>
                </c:pt>
                <c:pt idx="196">
                  <c:v>636</c:v>
                </c:pt>
                <c:pt idx="197">
                  <c:v>637</c:v>
                </c:pt>
                <c:pt idx="198">
                  <c:v>638</c:v>
                </c:pt>
                <c:pt idx="199">
                  <c:v>639</c:v>
                </c:pt>
                <c:pt idx="200">
                  <c:v>640</c:v>
                </c:pt>
                <c:pt idx="201">
                  <c:v>641</c:v>
                </c:pt>
                <c:pt idx="202">
                  <c:v>642</c:v>
                </c:pt>
                <c:pt idx="203">
                  <c:v>643</c:v>
                </c:pt>
                <c:pt idx="204">
                  <c:v>644</c:v>
                </c:pt>
                <c:pt idx="205">
                  <c:v>645</c:v>
                </c:pt>
                <c:pt idx="206">
                  <c:v>646</c:v>
                </c:pt>
                <c:pt idx="207">
                  <c:v>647</c:v>
                </c:pt>
                <c:pt idx="208">
                  <c:v>648</c:v>
                </c:pt>
                <c:pt idx="209">
                  <c:v>649</c:v>
                </c:pt>
                <c:pt idx="210">
                  <c:v>650</c:v>
                </c:pt>
                <c:pt idx="211">
                  <c:v>651</c:v>
                </c:pt>
                <c:pt idx="212">
                  <c:v>652</c:v>
                </c:pt>
                <c:pt idx="213">
                  <c:v>653</c:v>
                </c:pt>
                <c:pt idx="214">
                  <c:v>654</c:v>
                </c:pt>
                <c:pt idx="215">
                  <c:v>655</c:v>
                </c:pt>
                <c:pt idx="216">
                  <c:v>656</c:v>
                </c:pt>
                <c:pt idx="217">
                  <c:v>657</c:v>
                </c:pt>
                <c:pt idx="218">
                  <c:v>658</c:v>
                </c:pt>
                <c:pt idx="219">
                  <c:v>659</c:v>
                </c:pt>
                <c:pt idx="220">
                  <c:v>660</c:v>
                </c:pt>
                <c:pt idx="221">
                  <c:v>661</c:v>
                </c:pt>
                <c:pt idx="222">
                  <c:v>662</c:v>
                </c:pt>
                <c:pt idx="223">
                  <c:v>663</c:v>
                </c:pt>
                <c:pt idx="224">
                  <c:v>664</c:v>
                </c:pt>
                <c:pt idx="225">
                  <c:v>665</c:v>
                </c:pt>
                <c:pt idx="226">
                  <c:v>666</c:v>
                </c:pt>
                <c:pt idx="227">
                  <c:v>667</c:v>
                </c:pt>
                <c:pt idx="228">
                  <c:v>668</c:v>
                </c:pt>
                <c:pt idx="229">
                  <c:v>669</c:v>
                </c:pt>
                <c:pt idx="230">
                  <c:v>670</c:v>
                </c:pt>
                <c:pt idx="231">
                  <c:v>671</c:v>
                </c:pt>
                <c:pt idx="232">
                  <c:v>672</c:v>
                </c:pt>
                <c:pt idx="233">
                  <c:v>673</c:v>
                </c:pt>
                <c:pt idx="234">
                  <c:v>674</c:v>
                </c:pt>
                <c:pt idx="235">
                  <c:v>675</c:v>
                </c:pt>
                <c:pt idx="236">
                  <c:v>676</c:v>
                </c:pt>
                <c:pt idx="237">
                  <c:v>677</c:v>
                </c:pt>
                <c:pt idx="238">
                  <c:v>678</c:v>
                </c:pt>
                <c:pt idx="239">
                  <c:v>679</c:v>
                </c:pt>
                <c:pt idx="240">
                  <c:v>680</c:v>
                </c:pt>
                <c:pt idx="241">
                  <c:v>681</c:v>
                </c:pt>
                <c:pt idx="242">
                  <c:v>682</c:v>
                </c:pt>
                <c:pt idx="243">
                  <c:v>683</c:v>
                </c:pt>
                <c:pt idx="244">
                  <c:v>684</c:v>
                </c:pt>
                <c:pt idx="245">
                  <c:v>685</c:v>
                </c:pt>
                <c:pt idx="246">
                  <c:v>686</c:v>
                </c:pt>
                <c:pt idx="247">
                  <c:v>687</c:v>
                </c:pt>
                <c:pt idx="248">
                  <c:v>688</c:v>
                </c:pt>
                <c:pt idx="249">
                  <c:v>689</c:v>
                </c:pt>
                <c:pt idx="250">
                  <c:v>690</c:v>
                </c:pt>
                <c:pt idx="251">
                  <c:v>691</c:v>
                </c:pt>
                <c:pt idx="252">
                  <c:v>692</c:v>
                </c:pt>
                <c:pt idx="253">
                  <c:v>693</c:v>
                </c:pt>
                <c:pt idx="254">
                  <c:v>694</c:v>
                </c:pt>
                <c:pt idx="255">
                  <c:v>695</c:v>
                </c:pt>
                <c:pt idx="256">
                  <c:v>696</c:v>
                </c:pt>
                <c:pt idx="257">
                  <c:v>697</c:v>
                </c:pt>
                <c:pt idx="258">
                  <c:v>698</c:v>
                </c:pt>
                <c:pt idx="259">
                  <c:v>699</c:v>
                </c:pt>
                <c:pt idx="260">
                  <c:v>700</c:v>
                </c:pt>
                <c:pt idx="261">
                  <c:v>701</c:v>
                </c:pt>
                <c:pt idx="262">
                  <c:v>702</c:v>
                </c:pt>
                <c:pt idx="263">
                  <c:v>703</c:v>
                </c:pt>
                <c:pt idx="264">
                  <c:v>704</c:v>
                </c:pt>
                <c:pt idx="265">
                  <c:v>705</c:v>
                </c:pt>
                <c:pt idx="266">
                  <c:v>706</c:v>
                </c:pt>
                <c:pt idx="267">
                  <c:v>707</c:v>
                </c:pt>
                <c:pt idx="268">
                  <c:v>708</c:v>
                </c:pt>
                <c:pt idx="269">
                  <c:v>709</c:v>
                </c:pt>
                <c:pt idx="270">
                  <c:v>710</c:v>
                </c:pt>
                <c:pt idx="271">
                  <c:v>711</c:v>
                </c:pt>
                <c:pt idx="272">
                  <c:v>712</c:v>
                </c:pt>
                <c:pt idx="273">
                  <c:v>713</c:v>
                </c:pt>
                <c:pt idx="274">
                  <c:v>714</c:v>
                </c:pt>
                <c:pt idx="275">
                  <c:v>715</c:v>
                </c:pt>
                <c:pt idx="276">
                  <c:v>716</c:v>
                </c:pt>
                <c:pt idx="277">
                  <c:v>717</c:v>
                </c:pt>
                <c:pt idx="278">
                  <c:v>718</c:v>
                </c:pt>
                <c:pt idx="279">
                  <c:v>719</c:v>
                </c:pt>
                <c:pt idx="280">
                  <c:v>720</c:v>
                </c:pt>
                <c:pt idx="281">
                  <c:v>721</c:v>
                </c:pt>
                <c:pt idx="282">
                  <c:v>722</c:v>
                </c:pt>
                <c:pt idx="283">
                  <c:v>723</c:v>
                </c:pt>
                <c:pt idx="284">
                  <c:v>724</c:v>
                </c:pt>
                <c:pt idx="285">
                  <c:v>725</c:v>
                </c:pt>
                <c:pt idx="286">
                  <c:v>726</c:v>
                </c:pt>
                <c:pt idx="287">
                  <c:v>727</c:v>
                </c:pt>
                <c:pt idx="288">
                  <c:v>728</c:v>
                </c:pt>
                <c:pt idx="289">
                  <c:v>729</c:v>
                </c:pt>
                <c:pt idx="290">
                  <c:v>730</c:v>
                </c:pt>
                <c:pt idx="291">
                  <c:v>731</c:v>
                </c:pt>
                <c:pt idx="292">
                  <c:v>732</c:v>
                </c:pt>
                <c:pt idx="293">
                  <c:v>733</c:v>
                </c:pt>
                <c:pt idx="294">
                  <c:v>734</c:v>
                </c:pt>
                <c:pt idx="295">
                  <c:v>735</c:v>
                </c:pt>
                <c:pt idx="296">
                  <c:v>736</c:v>
                </c:pt>
                <c:pt idx="297">
                  <c:v>737</c:v>
                </c:pt>
                <c:pt idx="298">
                  <c:v>738</c:v>
                </c:pt>
                <c:pt idx="299">
                  <c:v>739</c:v>
                </c:pt>
                <c:pt idx="300">
                  <c:v>740</c:v>
                </c:pt>
                <c:pt idx="301">
                  <c:v>741</c:v>
                </c:pt>
                <c:pt idx="302">
                  <c:v>742</c:v>
                </c:pt>
                <c:pt idx="303">
                  <c:v>743</c:v>
                </c:pt>
                <c:pt idx="304">
                  <c:v>744</c:v>
                </c:pt>
                <c:pt idx="305">
                  <c:v>745</c:v>
                </c:pt>
                <c:pt idx="306">
                  <c:v>746</c:v>
                </c:pt>
                <c:pt idx="307">
                  <c:v>747</c:v>
                </c:pt>
                <c:pt idx="308">
                  <c:v>748</c:v>
                </c:pt>
                <c:pt idx="309">
                  <c:v>749</c:v>
                </c:pt>
                <c:pt idx="310">
                  <c:v>750</c:v>
                </c:pt>
                <c:pt idx="311">
                  <c:v>751</c:v>
                </c:pt>
                <c:pt idx="312">
                  <c:v>752</c:v>
                </c:pt>
                <c:pt idx="313">
                  <c:v>753</c:v>
                </c:pt>
                <c:pt idx="314">
                  <c:v>754</c:v>
                </c:pt>
                <c:pt idx="315">
                  <c:v>755</c:v>
                </c:pt>
                <c:pt idx="316">
                  <c:v>756</c:v>
                </c:pt>
                <c:pt idx="317">
                  <c:v>757</c:v>
                </c:pt>
                <c:pt idx="318">
                  <c:v>758</c:v>
                </c:pt>
                <c:pt idx="319">
                  <c:v>759</c:v>
                </c:pt>
                <c:pt idx="320">
                  <c:v>760</c:v>
                </c:pt>
                <c:pt idx="321">
                  <c:v>761</c:v>
                </c:pt>
                <c:pt idx="322">
                  <c:v>762</c:v>
                </c:pt>
                <c:pt idx="323">
                  <c:v>763</c:v>
                </c:pt>
                <c:pt idx="324">
                  <c:v>764</c:v>
                </c:pt>
                <c:pt idx="325">
                  <c:v>765</c:v>
                </c:pt>
                <c:pt idx="326">
                  <c:v>766</c:v>
                </c:pt>
                <c:pt idx="327">
                  <c:v>767</c:v>
                </c:pt>
                <c:pt idx="328">
                  <c:v>768</c:v>
                </c:pt>
                <c:pt idx="329">
                  <c:v>769</c:v>
                </c:pt>
                <c:pt idx="330">
                  <c:v>770</c:v>
                </c:pt>
                <c:pt idx="331">
                  <c:v>771</c:v>
                </c:pt>
                <c:pt idx="332">
                  <c:v>772</c:v>
                </c:pt>
                <c:pt idx="333">
                  <c:v>773</c:v>
                </c:pt>
                <c:pt idx="334">
                  <c:v>774</c:v>
                </c:pt>
                <c:pt idx="335">
                  <c:v>775</c:v>
                </c:pt>
                <c:pt idx="336">
                  <c:v>776</c:v>
                </c:pt>
                <c:pt idx="337">
                  <c:v>777</c:v>
                </c:pt>
                <c:pt idx="338">
                  <c:v>778</c:v>
                </c:pt>
                <c:pt idx="339">
                  <c:v>779</c:v>
                </c:pt>
                <c:pt idx="340">
                  <c:v>780</c:v>
                </c:pt>
                <c:pt idx="341">
                  <c:v>781</c:v>
                </c:pt>
                <c:pt idx="342">
                  <c:v>782</c:v>
                </c:pt>
                <c:pt idx="343">
                  <c:v>783</c:v>
                </c:pt>
                <c:pt idx="344">
                  <c:v>784</c:v>
                </c:pt>
                <c:pt idx="345">
                  <c:v>785</c:v>
                </c:pt>
                <c:pt idx="346">
                  <c:v>786</c:v>
                </c:pt>
                <c:pt idx="347">
                  <c:v>787</c:v>
                </c:pt>
                <c:pt idx="348">
                  <c:v>788</c:v>
                </c:pt>
                <c:pt idx="349">
                  <c:v>789</c:v>
                </c:pt>
                <c:pt idx="350">
                  <c:v>790</c:v>
                </c:pt>
                <c:pt idx="351">
                  <c:v>791</c:v>
                </c:pt>
                <c:pt idx="352">
                  <c:v>792</c:v>
                </c:pt>
                <c:pt idx="353">
                  <c:v>793</c:v>
                </c:pt>
                <c:pt idx="354">
                  <c:v>794</c:v>
                </c:pt>
                <c:pt idx="355">
                  <c:v>795</c:v>
                </c:pt>
                <c:pt idx="356">
                  <c:v>796</c:v>
                </c:pt>
                <c:pt idx="357">
                  <c:v>797</c:v>
                </c:pt>
                <c:pt idx="358">
                  <c:v>798</c:v>
                </c:pt>
                <c:pt idx="359">
                  <c:v>799</c:v>
                </c:pt>
                <c:pt idx="360">
                  <c:v>800</c:v>
                </c:pt>
                <c:pt idx="361">
                  <c:v>801</c:v>
                </c:pt>
                <c:pt idx="362">
                  <c:v>802</c:v>
                </c:pt>
                <c:pt idx="363">
                  <c:v>803</c:v>
                </c:pt>
                <c:pt idx="364">
                  <c:v>804</c:v>
                </c:pt>
                <c:pt idx="365">
                  <c:v>805</c:v>
                </c:pt>
                <c:pt idx="366">
                  <c:v>806</c:v>
                </c:pt>
                <c:pt idx="367">
                  <c:v>807</c:v>
                </c:pt>
                <c:pt idx="368">
                  <c:v>808</c:v>
                </c:pt>
                <c:pt idx="369">
                  <c:v>809</c:v>
                </c:pt>
                <c:pt idx="370">
                  <c:v>810</c:v>
                </c:pt>
                <c:pt idx="371">
                  <c:v>811</c:v>
                </c:pt>
                <c:pt idx="372">
                  <c:v>812</c:v>
                </c:pt>
                <c:pt idx="373">
                  <c:v>813</c:v>
                </c:pt>
                <c:pt idx="374">
                  <c:v>814</c:v>
                </c:pt>
                <c:pt idx="375">
                  <c:v>815</c:v>
                </c:pt>
                <c:pt idx="376">
                  <c:v>816</c:v>
                </c:pt>
                <c:pt idx="377">
                  <c:v>817</c:v>
                </c:pt>
                <c:pt idx="378">
                  <c:v>818</c:v>
                </c:pt>
                <c:pt idx="379">
                  <c:v>819</c:v>
                </c:pt>
                <c:pt idx="380">
                  <c:v>820</c:v>
                </c:pt>
              </c:numCache>
            </c:numRef>
          </c:xVal>
          <c:yVal>
            <c:numRef>
              <c:f>工作表1!$H$2:$H$382</c:f>
              <c:numCache>
                <c:formatCode>General</c:formatCode>
                <c:ptCount val="381"/>
                <c:pt idx="0">
                  <c:v>1.4467752207773981E-3</c:v>
                </c:pt>
                <c:pt idx="1">
                  <c:v>1.4292233550140488E-3</c:v>
                </c:pt>
                <c:pt idx="2">
                  <c:v>1.5420567777783547E-3</c:v>
                </c:pt>
                <c:pt idx="3">
                  <c:v>1.4969234086726277E-3</c:v>
                </c:pt>
                <c:pt idx="4">
                  <c:v>1.3565084825659841E-3</c:v>
                </c:pt>
                <c:pt idx="5">
                  <c:v>1.6749494757007208E-3</c:v>
                </c:pt>
                <c:pt idx="6">
                  <c:v>1.7727384420964001E-3</c:v>
                </c:pt>
                <c:pt idx="7">
                  <c:v>1.8805570460711761E-3</c:v>
                </c:pt>
                <c:pt idx="8">
                  <c:v>2.0661053412834992E-3</c:v>
                </c:pt>
                <c:pt idx="9">
                  <c:v>2.2616832740748952E-3</c:v>
                </c:pt>
                <c:pt idx="10">
                  <c:v>2.4748130726296252E-3</c:v>
                </c:pt>
                <c:pt idx="11">
                  <c:v>2.8835208039757849E-3</c:v>
                </c:pt>
                <c:pt idx="12">
                  <c:v>3.3624359983752002E-3</c:v>
                </c:pt>
                <c:pt idx="13">
                  <c:v>4.0319143067765253E-3</c:v>
                </c:pt>
                <c:pt idx="14">
                  <c:v>4.6913629775988093E-3</c:v>
                </c:pt>
                <c:pt idx="15">
                  <c:v>5.5564192187915334E-3</c:v>
                </c:pt>
                <c:pt idx="16">
                  <c:v>6.7925720504089585E-3</c:v>
                </c:pt>
                <c:pt idx="17">
                  <c:v>8.2067509490544553E-3</c:v>
                </c:pt>
                <c:pt idx="18">
                  <c:v>1.0348078572180799E-2</c:v>
                </c:pt>
                <c:pt idx="19">
                  <c:v>1.2449287644990949E-2</c:v>
                </c:pt>
                <c:pt idx="20">
                  <c:v>1.5395493683835741E-2</c:v>
                </c:pt>
                <c:pt idx="21">
                  <c:v>1.8211314434152921E-2</c:v>
                </c:pt>
                <c:pt idx="22">
                  <c:v>2.2055173036322456E-2</c:v>
                </c:pt>
                <c:pt idx="23">
                  <c:v>2.6192398537678841E-2</c:v>
                </c:pt>
                <c:pt idx="24">
                  <c:v>3.2460922024582645E-2</c:v>
                </c:pt>
                <c:pt idx="25">
                  <c:v>3.9714857403627811E-2</c:v>
                </c:pt>
                <c:pt idx="26">
                  <c:v>4.6397103440667171E-2</c:v>
                </c:pt>
                <c:pt idx="27">
                  <c:v>5.5544132912757185E-2</c:v>
                </c:pt>
                <c:pt idx="28">
                  <c:v>6.7469371994242994E-2</c:v>
                </c:pt>
                <c:pt idx="29">
                  <c:v>8.1272660712405173E-2</c:v>
                </c:pt>
                <c:pt idx="30">
                  <c:v>9.6199268839420524E-2</c:v>
                </c:pt>
                <c:pt idx="31">
                  <c:v>0.11392414585099082</c:v>
                </c:pt>
                <c:pt idx="32">
                  <c:v>0.13320612409670576</c:v>
                </c:pt>
                <c:pt idx="33">
                  <c:v>0.1549002301801862</c:v>
                </c:pt>
                <c:pt idx="34">
                  <c:v>0.18045323932220081</c:v>
                </c:pt>
                <c:pt idx="35">
                  <c:v>0.20794698333575917</c:v>
                </c:pt>
                <c:pt idx="36">
                  <c:v>0.23407669663856687</c:v>
                </c:pt>
                <c:pt idx="37">
                  <c:v>0.26568008465014131</c:v>
                </c:pt>
                <c:pt idx="38">
                  <c:v>0.29462311129387841</c:v>
                </c:pt>
                <c:pt idx="39">
                  <c:v>0.32851325667347031</c:v>
                </c:pt>
                <c:pt idx="40">
                  <c:v>0.36223791303301256</c:v>
                </c:pt>
                <c:pt idx="41">
                  <c:v>0.39494205376889141</c:v>
                </c:pt>
                <c:pt idx="42">
                  <c:v>0.43052470048995523</c:v>
                </c:pt>
                <c:pt idx="43">
                  <c:v>0.46458534970838827</c:v>
                </c:pt>
                <c:pt idx="44">
                  <c:v>0.49801914657813823</c:v>
                </c:pt>
                <c:pt idx="45">
                  <c:v>0.5343615383458119</c:v>
                </c:pt>
                <c:pt idx="46">
                  <c:v>0.56616050429017761</c:v>
                </c:pt>
                <c:pt idx="47">
                  <c:v>0.60332532633933966</c:v>
                </c:pt>
                <c:pt idx="48">
                  <c:v>0.6346604215456676</c:v>
                </c:pt>
                <c:pt idx="49">
                  <c:v>0.66018584918434065</c:v>
                </c:pt>
                <c:pt idx="50">
                  <c:v>0.6906859770622189</c:v>
                </c:pt>
                <c:pt idx="51">
                  <c:v>0.72205868340948698</c:v>
                </c:pt>
                <c:pt idx="52">
                  <c:v>0.75354673058890065</c:v>
                </c:pt>
                <c:pt idx="53">
                  <c:v>0.78293106128610068</c:v>
                </c:pt>
                <c:pt idx="54">
                  <c:v>0.81112938733959783</c:v>
                </c:pt>
                <c:pt idx="55">
                  <c:v>0.83519299530111479</c:v>
                </c:pt>
                <c:pt idx="56">
                  <c:v>0.85809567271287823</c:v>
                </c:pt>
                <c:pt idx="57">
                  <c:v>0.87961927495750802</c:v>
                </c:pt>
                <c:pt idx="58">
                  <c:v>0.89980141317593565</c:v>
                </c:pt>
                <c:pt idx="59">
                  <c:v>0.92606151176727158</c:v>
                </c:pt>
                <c:pt idx="60">
                  <c:v>0.94919236343394731</c:v>
                </c:pt>
                <c:pt idx="61">
                  <c:v>0.96522724651345593</c:v>
                </c:pt>
                <c:pt idx="62">
                  <c:v>0.9812997407338685</c:v>
                </c:pt>
                <c:pt idx="63">
                  <c:v>0.99230726797687152</c:v>
                </c:pt>
                <c:pt idx="64">
                  <c:v>0.99662001213587004</c:v>
                </c:pt>
                <c:pt idx="65">
                  <c:v>0.99950102553044251</c:v>
                </c:pt>
                <c:pt idx="66">
                  <c:v>1</c:v>
                </c:pt>
                <c:pt idx="67">
                  <c:v>0.99064987036693464</c:v>
                </c:pt>
                <c:pt idx="68">
                  <c:v>0.98671825243594824</c:v>
                </c:pt>
                <c:pt idx="69">
                  <c:v>0.97976019136548564</c:v>
                </c:pt>
                <c:pt idx="70">
                  <c:v>0.96183973642113496</c:v>
                </c:pt>
                <c:pt idx="71">
                  <c:v>0.95231659553982018</c:v>
                </c:pt>
                <c:pt idx="72">
                  <c:v>0.93376928824676919</c:v>
                </c:pt>
                <c:pt idx="73">
                  <c:v>0.91477315467205589</c:v>
                </c:pt>
                <c:pt idx="74">
                  <c:v>0.89761244477430757</c:v>
                </c:pt>
                <c:pt idx="75">
                  <c:v>0.87830288502524956</c:v>
                </c:pt>
                <c:pt idx="76">
                  <c:v>0.85296300568178973</c:v>
                </c:pt>
                <c:pt idx="77">
                  <c:v>0.83281095637610003</c:v>
                </c:pt>
                <c:pt idx="78">
                  <c:v>0.8044722153964966</c:v>
                </c:pt>
                <c:pt idx="79">
                  <c:v>0.7863185713784232</c:v>
                </c:pt>
                <c:pt idx="80">
                  <c:v>0.76066275845122333</c:v>
                </c:pt>
                <c:pt idx="81">
                  <c:v>0.74101971325266169</c:v>
                </c:pt>
                <c:pt idx="82">
                  <c:v>0.71900716617605021</c:v>
                </c:pt>
                <c:pt idx="83">
                  <c:v>0.69464016167775777</c:v>
                </c:pt>
                <c:pt idx="84">
                  <c:v>0.67496702756645965</c:v>
                </c:pt>
                <c:pt idx="85">
                  <c:v>0.65440877793881769</c:v>
                </c:pt>
                <c:pt idx="86">
                  <c:v>0.63821091324865065</c:v>
                </c:pt>
                <c:pt idx="87">
                  <c:v>0.61691297784954535</c:v>
                </c:pt>
                <c:pt idx="88">
                  <c:v>0.6006173241929903</c:v>
                </c:pt>
                <c:pt idx="89">
                  <c:v>0.58515162304610124</c:v>
                </c:pt>
                <c:pt idx="90">
                  <c:v>0.56430502133805394</c:v>
                </c:pt>
                <c:pt idx="91">
                  <c:v>0.55336519414870944</c:v>
                </c:pt>
                <c:pt idx="92">
                  <c:v>0.53757102237110665</c:v>
                </c:pt>
                <c:pt idx="93">
                  <c:v>0.52627765045710073</c:v>
                </c:pt>
                <c:pt idx="94">
                  <c:v>0.51284545832937134</c:v>
                </c:pt>
                <c:pt idx="95">
                  <c:v>0.49863847669864941</c:v>
                </c:pt>
                <c:pt idx="96">
                  <c:v>0.48342100908183688</c:v>
                </c:pt>
                <c:pt idx="97">
                  <c:v>0.47274696728833732</c:v>
                </c:pt>
                <c:pt idx="98">
                  <c:v>0.46254181105165781</c:v>
                </c:pt>
                <c:pt idx="99">
                  <c:v>0.4493252561318698</c:v>
                </c:pt>
                <c:pt idx="100">
                  <c:v>0.4386512143383699</c:v>
                </c:pt>
                <c:pt idx="101">
                  <c:v>0.42793203917576772</c:v>
                </c:pt>
                <c:pt idx="102">
                  <c:v>0.41506652157124735</c:v>
                </c:pt>
                <c:pt idx="103">
                  <c:v>0.40377314965723715</c:v>
                </c:pt>
                <c:pt idx="104">
                  <c:v>0.39517273543320947</c:v>
                </c:pt>
                <c:pt idx="105">
                  <c:v>0.38291902572100889</c:v>
                </c:pt>
                <c:pt idx="106">
                  <c:v>0.37476493036924868</c:v>
                </c:pt>
                <c:pt idx="107">
                  <c:v>0.36393542919326632</c:v>
                </c:pt>
                <c:pt idx="108">
                  <c:v>0.35294545381602627</c:v>
                </c:pt>
                <c:pt idx="109">
                  <c:v>0.34246949736471877</c:v>
                </c:pt>
                <c:pt idx="110">
                  <c:v>0.33127391441710252</c:v>
                </c:pt>
                <c:pt idx="111">
                  <c:v>0.32093837289190053</c:v>
                </c:pt>
                <c:pt idx="112">
                  <c:v>0.31435140841185732</c:v>
                </c:pt>
                <c:pt idx="113">
                  <c:v>0.30402840393363129</c:v>
                </c:pt>
                <c:pt idx="114">
                  <c:v>0.29515217467616806</c:v>
                </c:pt>
                <c:pt idx="115">
                  <c:v>0.28533817430507574</c:v>
                </c:pt>
                <c:pt idx="116">
                  <c:v>0.27541886273939992</c:v>
                </c:pt>
                <c:pt idx="117">
                  <c:v>0.26870151297082878</c:v>
                </c:pt>
                <c:pt idx="118">
                  <c:v>0.26087087343099297</c:v>
                </c:pt>
                <c:pt idx="119">
                  <c:v>0.25376989002502393</c:v>
                </c:pt>
                <c:pt idx="120">
                  <c:v>0.24482596071390961</c:v>
                </c:pt>
                <c:pt idx="121">
                  <c:v>0.23746169932149802</c:v>
                </c:pt>
                <c:pt idx="122">
                  <c:v>0.23019773430487089</c:v>
                </c:pt>
                <c:pt idx="123">
                  <c:v>0.22141678660441624</c:v>
                </c:pt>
                <c:pt idx="124">
                  <c:v>0.21477465911769344</c:v>
                </c:pt>
                <c:pt idx="125">
                  <c:v>0.20855377640928938</c:v>
                </c:pt>
                <c:pt idx="126">
                  <c:v>0.20166090798309003</c:v>
                </c:pt>
                <c:pt idx="127">
                  <c:v>0.19473042841596921</c:v>
                </c:pt>
                <c:pt idx="128">
                  <c:v>0.1878350525803783</c:v>
                </c:pt>
                <c:pt idx="129">
                  <c:v>0.18249427056953568</c:v>
                </c:pt>
                <c:pt idx="130">
                  <c:v>0.17731647016935245</c:v>
                </c:pt>
                <c:pt idx="131">
                  <c:v>0.17245209594351307</c:v>
                </c:pt>
                <c:pt idx="132">
                  <c:v>0.16855808915344844</c:v>
                </c:pt>
                <c:pt idx="133">
                  <c:v>0.16163011699572236</c:v>
                </c:pt>
                <c:pt idx="134">
                  <c:v>0.15528135640818624</c:v>
                </c:pt>
                <c:pt idx="135">
                  <c:v>0.15003585595434521</c:v>
                </c:pt>
                <c:pt idx="136">
                  <c:v>0.14616692325822805</c:v>
                </c:pt>
                <c:pt idx="137">
                  <c:v>0.14199710143474162</c:v>
                </c:pt>
                <c:pt idx="138">
                  <c:v>0.13608713749128876</c:v>
                </c:pt>
                <c:pt idx="139">
                  <c:v>0.13372515784142447</c:v>
                </c:pt>
                <c:pt idx="140">
                  <c:v>0.12898113926653271</c:v>
                </c:pt>
                <c:pt idx="141">
                  <c:v>0.1254306475635503</c:v>
                </c:pt>
                <c:pt idx="142">
                  <c:v>0.12094238474692717</c:v>
                </c:pt>
                <c:pt idx="143">
                  <c:v>0.11836727529850709</c:v>
                </c:pt>
                <c:pt idx="144">
                  <c:v>0.11452090928694322</c:v>
                </c:pt>
                <c:pt idx="145">
                  <c:v>0.11010034652397836</c:v>
                </c:pt>
                <c:pt idx="146">
                  <c:v>0.10689336990807839</c:v>
                </c:pt>
                <c:pt idx="147">
                  <c:v>0.10506546845929722</c:v>
                </c:pt>
                <c:pt idx="148">
                  <c:v>0.10135450255505017</c:v>
                </c:pt>
                <c:pt idx="149">
                  <c:v>9.9634419710245267E-2</c:v>
                </c:pt>
                <c:pt idx="150">
                  <c:v>9.5085979068146545E-2</c:v>
                </c:pt>
                <c:pt idx="151">
                  <c:v>9.1733572707350247E-2</c:v>
                </c:pt>
                <c:pt idx="152">
                  <c:v>8.9424248654775024E-2</c:v>
                </c:pt>
                <c:pt idx="153">
                  <c:v>8.6310046186481068E-2</c:v>
                </c:pt>
                <c:pt idx="154">
                  <c:v>8.4602500388648763E-2</c:v>
                </c:pt>
                <c:pt idx="155">
                  <c:v>8.0979293813217987E-2</c:v>
                </c:pt>
                <c:pt idx="156">
                  <c:v>7.8246217572928004E-2</c:v>
                </c:pt>
                <c:pt idx="157">
                  <c:v>7.5956952795510735E-2</c:v>
                </c:pt>
                <c:pt idx="158">
                  <c:v>7.4304570004362899E-2</c:v>
                </c:pt>
                <c:pt idx="159">
                  <c:v>7.2687290944743188E-2</c:v>
                </c:pt>
                <c:pt idx="160">
                  <c:v>6.9721025630738939E-2</c:v>
                </c:pt>
                <c:pt idx="161">
                  <c:v>6.6947830840132588E-2</c:v>
                </c:pt>
                <c:pt idx="162">
                  <c:v>6.570415578033087E-2</c:v>
                </c:pt>
                <c:pt idx="163">
                  <c:v>6.3111494466147514E-2</c:v>
                </c:pt>
                <c:pt idx="164">
                  <c:v>6.1143178091258764E-2</c:v>
                </c:pt>
                <c:pt idx="165">
                  <c:v>6.0102603192434184E-2</c:v>
                </c:pt>
                <c:pt idx="166">
                  <c:v>5.734946767698549E-2</c:v>
                </c:pt>
                <c:pt idx="167">
                  <c:v>5.6038092563525224E-2</c:v>
                </c:pt>
                <c:pt idx="168">
                  <c:v>5.4450902416642008E-2</c:v>
                </c:pt>
                <c:pt idx="169">
                  <c:v>5.1434488914743975E-2</c:v>
                </c:pt>
                <c:pt idx="170">
                  <c:v>5.038889919712751E-2</c:v>
                </c:pt>
                <c:pt idx="171">
                  <c:v>4.8769112728111574E-2</c:v>
                </c:pt>
                <c:pt idx="172">
                  <c:v>4.7482811708598922E-2</c:v>
                </c:pt>
                <c:pt idx="173">
                  <c:v>4.5604762071922475E-2</c:v>
                </c:pt>
                <c:pt idx="174">
                  <c:v>4.3538656730639037E-2</c:v>
                </c:pt>
                <c:pt idx="175">
                  <c:v>4.3007085938949904E-2</c:v>
                </c:pt>
                <c:pt idx="176">
                  <c:v>4.1607951496672665E-2</c:v>
                </c:pt>
                <c:pt idx="177">
                  <c:v>3.9835213054577018E-2</c:v>
                </c:pt>
                <c:pt idx="178">
                  <c:v>3.8062474612479878E-2</c:v>
                </c:pt>
                <c:pt idx="179">
                  <c:v>3.6756114317809195E-2</c:v>
                </c:pt>
                <c:pt idx="180">
                  <c:v>3.6026458183933532E-2</c:v>
                </c:pt>
                <c:pt idx="181">
                  <c:v>3.5341935419164423E-2</c:v>
                </c:pt>
                <c:pt idx="182">
                  <c:v>3.3619345164962691E-2</c:v>
                </c:pt>
                <c:pt idx="183">
                  <c:v>3.2455907205793812E-2</c:v>
                </c:pt>
                <c:pt idx="184">
                  <c:v>3.1475510132441382E-2</c:v>
                </c:pt>
                <c:pt idx="185">
                  <c:v>3.0191716522324122E-2</c:v>
                </c:pt>
                <c:pt idx="186">
                  <c:v>2.9246423180498374E-2</c:v>
                </c:pt>
                <c:pt idx="187">
                  <c:v>2.7930033248248581E-2</c:v>
                </c:pt>
                <c:pt idx="188">
                  <c:v>2.7177810429821009E-2</c:v>
                </c:pt>
                <c:pt idx="189">
                  <c:v>2.6240039316179412E-2</c:v>
                </c:pt>
                <c:pt idx="190">
                  <c:v>2.5219523692511372E-2</c:v>
                </c:pt>
                <c:pt idx="191">
                  <c:v>2.4469808283477692E-2</c:v>
                </c:pt>
                <c:pt idx="192">
                  <c:v>2.3491918619521285E-2</c:v>
                </c:pt>
                <c:pt idx="193">
                  <c:v>2.2190573143639453E-2</c:v>
                </c:pt>
                <c:pt idx="194">
                  <c:v>2.1796909868661889E-2</c:v>
                </c:pt>
                <c:pt idx="195">
                  <c:v>2.0896749895942507E-2</c:v>
                </c:pt>
                <c:pt idx="196">
                  <c:v>2.0605890406150639E-2</c:v>
                </c:pt>
                <c:pt idx="197">
                  <c:v>1.9878741681669441E-2</c:v>
                </c:pt>
                <c:pt idx="198">
                  <c:v>1.8845689011027855E-2</c:v>
                </c:pt>
                <c:pt idx="199">
                  <c:v>1.7820158568570346E-2</c:v>
                </c:pt>
                <c:pt idx="200">
                  <c:v>1.7516762031803978E-2</c:v>
                </c:pt>
                <c:pt idx="201">
                  <c:v>1.7240946998380212E-2</c:v>
                </c:pt>
                <c:pt idx="202">
                  <c:v>1.6451113039030341E-2</c:v>
                </c:pt>
                <c:pt idx="203">
                  <c:v>1.5811723643366412E-2</c:v>
                </c:pt>
                <c:pt idx="204">
                  <c:v>1.5927064475525179E-2</c:v>
                </c:pt>
                <c:pt idx="205">
                  <c:v>1.4590615268117519E-2</c:v>
                </c:pt>
                <c:pt idx="206">
                  <c:v>1.4402559563510414E-2</c:v>
                </c:pt>
                <c:pt idx="207">
                  <c:v>1.411170007371784E-2</c:v>
                </c:pt>
                <c:pt idx="208">
                  <c:v>1.3394580986816043E-2</c:v>
                </c:pt>
                <c:pt idx="209">
                  <c:v>1.3111243725207986E-2</c:v>
                </c:pt>
                <c:pt idx="210">
                  <c:v>1.2790295322678514E-2</c:v>
                </c:pt>
                <c:pt idx="211">
                  <c:v>1.2406661685280021E-2</c:v>
                </c:pt>
                <c:pt idx="212">
                  <c:v>1.200798359151292E-2</c:v>
                </c:pt>
                <c:pt idx="213">
                  <c:v>1.2063146598197677E-2</c:v>
                </c:pt>
                <c:pt idx="214">
                  <c:v>1.1566679538035083E-2</c:v>
                </c:pt>
                <c:pt idx="215">
                  <c:v>1.1005019833608343E-2</c:v>
                </c:pt>
                <c:pt idx="216">
                  <c:v>1.1115345846977823E-2</c:v>
                </c:pt>
                <c:pt idx="217">
                  <c:v>1.0506045364050781E-2</c:v>
                </c:pt>
                <c:pt idx="218">
                  <c:v>1.0022115350861801E-2</c:v>
                </c:pt>
                <c:pt idx="219">
                  <c:v>9.6836150825690068E-3</c:v>
                </c:pt>
                <c:pt idx="220">
                  <c:v>9.4103074585400268E-3</c:v>
                </c:pt>
                <c:pt idx="221">
                  <c:v>9.2999814451704688E-3</c:v>
                </c:pt>
                <c:pt idx="222">
                  <c:v>9.1645813378534047E-3</c:v>
                </c:pt>
                <c:pt idx="223">
                  <c:v>8.8561699822977246E-3</c:v>
                </c:pt>
                <c:pt idx="224">
                  <c:v>8.4900882106625566E-3</c:v>
                </c:pt>
                <c:pt idx="225">
                  <c:v>8.1089619826587439E-3</c:v>
                </c:pt>
                <c:pt idx="226">
                  <c:v>8.1641249893435203E-3</c:v>
                </c:pt>
                <c:pt idx="227">
                  <c:v>7.707776479496913E-3</c:v>
                </c:pt>
                <c:pt idx="228">
                  <c:v>7.5498096876270146E-3</c:v>
                </c:pt>
                <c:pt idx="229">
                  <c:v>7.30659097633507E-3</c:v>
                </c:pt>
                <c:pt idx="230">
                  <c:v>7.186235325386584E-3</c:v>
                </c:pt>
                <c:pt idx="231">
                  <c:v>6.8076165067775278E-3</c:v>
                </c:pt>
                <c:pt idx="232">
                  <c:v>6.6822460370394516E-3</c:v>
                </c:pt>
                <c:pt idx="233">
                  <c:v>6.403923594221041E-3</c:v>
                </c:pt>
                <c:pt idx="234">
                  <c:v>6.1356307889814934E-3</c:v>
                </c:pt>
                <c:pt idx="235">
                  <c:v>6.2660160775090392E-3</c:v>
                </c:pt>
                <c:pt idx="236">
                  <c:v>5.7820860643200724E-3</c:v>
                </c:pt>
                <c:pt idx="237">
                  <c:v>5.5238228966596513E-3</c:v>
                </c:pt>
                <c:pt idx="238">
                  <c:v>5.4235265208691704E-3</c:v>
                </c:pt>
                <c:pt idx="239">
                  <c:v>5.2229337692882467E-3</c:v>
                </c:pt>
                <c:pt idx="240">
                  <c:v>5.0599521586287494E-3</c:v>
                </c:pt>
                <c:pt idx="241">
                  <c:v>4.8568519976530814E-3</c:v>
                </c:pt>
                <c:pt idx="242">
                  <c:v>4.6913629775988093E-3</c:v>
                </c:pt>
                <c:pt idx="243">
                  <c:v>4.6612740648616924E-3</c:v>
                </c:pt>
                <c:pt idx="244">
                  <c:v>4.4556664944913832E-3</c:v>
                </c:pt>
                <c:pt idx="245">
                  <c:v>4.3503552999112384E-3</c:v>
                </c:pt>
                <c:pt idx="246">
                  <c:v>4.1246884543827012E-3</c:v>
                </c:pt>
                <c:pt idx="247">
                  <c:v>3.9792587094865332E-3</c:v>
                </c:pt>
                <c:pt idx="248">
                  <c:v>4.1397329107512914E-3</c:v>
                </c:pt>
                <c:pt idx="249">
                  <c:v>3.9416475685651216E-3</c:v>
                </c:pt>
                <c:pt idx="250">
                  <c:v>3.8338289645903651E-3</c:v>
                </c:pt>
                <c:pt idx="251">
                  <c:v>3.3373619044276188E-3</c:v>
                </c:pt>
                <c:pt idx="252">
                  <c:v>3.154321018610066E-3</c:v>
                </c:pt>
                <c:pt idx="253">
                  <c:v>3.2671544413743264E-3</c:v>
                </c:pt>
                <c:pt idx="254">
                  <c:v>3.0941431931357159E-3</c:v>
                </c:pt>
                <c:pt idx="255">
                  <c:v>3.0063838643190652E-3</c:v>
                </c:pt>
                <c:pt idx="256">
                  <c:v>2.9336689918709785E-3</c:v>
                </c:pt>
                <c:pt idx="257">
                  <c:v>2.911102307318125E-3</c:v>
                </c:pt>
                <c:pt idx="258">
                  <c:v>2.7130169651320099E-3</c:v>
                </c:pt>
                <c:pt idx="259">
                  <c:v>2.7380910590796238E-3</c:v>
                </c:pt>
                <c:pt idx="260">
                  <c:v>2.4522463880767668E-3</c:v>
                </c:pt>
                <c:pt idx="261">
                  <c:v>2.4622760256558132E-3</c:v>
                </c:pt>
                <c:pt idx="262">
                  <c:v>2.5074093947615212E-3</c:v>
                </c:pt>
                <c:pt idx="263">
                  <c:v>2.439709341103E-3</c:v>
                </c:pt>
                <c:pt idx="264">
                  <c:v>2.1814461734425226E-3</c:v>
                </c:pt>
                <c:pt idx="265">
                  <c:v>2.2817425492330052E-3</c:v>
                </c:pt>
                <c:pt idx="266">
                  <c:v>2.1012090728101652E-3</c:v>
                </c:pt>
                <c:pt idx="267">
                  <c:v>2.0184645627830252E-3</c:v>
                </c:pt>
                <c:pt idx="268">
                  <c:v>2.091179435231108E-3</c:v>
                </c:pt>
                <c:pt idx="269">
                  <c:v>1.9131533682030697E-3</c:v>
                </c:pt>
                <c:pt idx="270">
                  <c:v>1.8329162675706741E-3</c:v>
                </c:pt>
                <c:pt idx="271">
                  <c:v>1.8178718112021022E-3</c:v>
                </c:pt>
                <c:pt idx="272">
                  <c:v>1.7677236233068741E-3</c:v>
                </c:pt>
                <c:pt idx="273">
                  <c:v>1.7451569387540371E-3</c:v>
                </c:pt>
                <c:pt idx="274">
                  <c:v>1.7677236233068741E-3</c:v>
                </c:pt>
                <c:pt idx="275">
                  <c:v>1.6172790596211861E-3</c:v>
                </c:pt>
                <c:pt idx="276">
                  <c:v>1.5922049656735937E-3</c:v>
                </c:pt>
                <c:pt idx="277">
                  <c:v>1.4367455831983521E-3</c:v>
                </c:pt>
                <c:pt idx="278">
                  <c:v>1.3966270328821721E-3</c:v>
                </c:pt>
                <c:pt idx="279">
                  <c:v>1.2737639725388522E-3</c:v>
                </c:pt>
                <c:pt idx="280">
                  <c:v>1.4793715429092969E-3</c:v>
                </c:pt>
                <c:pt idx="281">
                  <c:v>1.4141788986454975E-3</c:v>
                </c:pt>
                <c:pt idx="282">
                  <c:v>1.4317307644088281E-3</c:v>
                </c:pt>
                <c:pt idx="283">
                  <c:v>1.3615233013555101E-3</c:v>
                </c:pt>
                <c:pt idx="284">
                  <c:v>1.2186009658541001E-3</c:v>
                </c:pt>
                <c:pt idx="285">
                  <c:v>1.1860046437221991E-3</c:v>
                </c:pt>
                <c:pt idx="286">
                  <c:v>1.1659453685641081E-3</c:v>
                </c:pt>
                <c:pt idx="287">
                  <c:v>1.1935268719064861E-3</c:v>
                </c:pt>
                <c:pt idx="288">
                  <c:v>1.2486898785912586E-3</c:v>
                </c:pt>
                <c:pt idx="289">
                  <c:v>1.2110787376698139E-3</c:v>
                </c:pt>
                <c:pt idx="290">
                  <c:v>1.1333490464322101E-3</c:v>
                </c:pt>
                <c:pt idx="291">
                  <c:v>1.0330526706417709E-3</c:v>
                </c:pt>
                <c:pt idx="292">
                  <c:v>1.1408712746164961E-3</c:v>
                </c:pt>
                <c:pt idx="293">
                  <c:v>1.0781860397474701E-3</c:v>
                </c:pt>
                <c:pt idx="294">
                  <c:v>1.0531119457998384E-3</c:v>
                </c:pt>
                <c:pt idx="295">
                  <c:v>9.4780075121987314E-4</c:v>
                </c:pt>
                <c:pt idx="296">
                  <c:v>9.6535261698318725E-4</c:v>
                </c:pt>
                <c:pt idx="297">
                  <c:v>8.6756365058751573E-4</c:v>
                </c:pt>
                <c:pt idx="298">
                  <c:v>9.7538225456224629E-4</c:v>
                </c:pt>
                <c:pt idx="299">
                  <c:v>9.3024888545655828E-4</c:v>
                </c:pt>
                <c:pt idx="300">
                  <c:v>8.9263774453510116E-4</c:v>
                </c:pt>
                <c:pt idx="301">
                  <c:v>8.2995250966606728E-4</c:v>
                </c:pt>
                <c:pt idx="302">
                  <c:v>9.2272665727224066E-4</c:v>
                </c:pt>
                <c:pt idx="303">
                  <c:v>8.2744510027130168E-4</c:v>
                </c:pt>
                <c:pt idx="304">
                  <c:v>8.5001178482415544E-4</c:v>
                </c:pt>
                <c:pt idx="305">
                  <c:v>7.9735618753417898E-4</c:v>
                </c:pt>
                <c:pt idx="306">
                  <c:v>7.9234136874464594E-4</c:v>
                </c:pt>
                <c:pt idx="307">
                  <c:v>7.6977468419178784E-4</c:v>
                </c:pt>
                <c:pt idx="308">
                  <c:v>7.4971540903369491E-4</c:v>
                </c:pt>
                <c:pt idx="309">
                  <c:v>7.1962649629655833E-4</c:v>
                </c:pt>
                <c:pt idx="310">
                  <c:v>7.1461167750703504E-4</c:v>
                </c:pt>
                <c:pt idx="311">
                  <c:v>7.4971540903369491E-4</c:v>
                </c:pt>
                <c:pt idx="312">
                  <c:v>7.3216354327037549E-4</c:v>
                </c:pt>
                <c:pt idx="313">
                  <c:v>7.6726727479703547E-4</c:v>
                </c:pt>
                <c:pt idx="314">
                  <c:v>7.6225245600750155E-4</c:v>
                </c:pt>
                <c:pt idx="315">
                  <c:v>7.1711908690179479E-4</c:v>
                </c:pt>
                <c:pt idx="316">
                  <c:v>6.8703017416466862E-4</c:v>
                </c:pt>
                <c:pt idx="317">
                  <c:v>6.6195608021704438E-4</c:v>
                </c:pt>
                <c:pt idx="318">
                  <c:v>6.6195608021704438E-4</c:v>
                </c:pt>
                <c:pt idx="319">
                  <c:v>7.0708944932276155E-4</c:v>
                </c:pt>
                <c:pt idx="320">
                  <c:v>6.2935975808514524E-4</c:v>
                </c:pt>
                <c:pt idx="321">
                  <c:v>5.9676343595324187E-4</c:v>
                </c:pt>
                <c:pt idx="322">
                  <c:v>6.143153017165731E-4</c:v>
                </c:pt>
                <c:pt idx="323">
                  <c:v>6.5443385203275712E-4</c:v>
                </c:pt>
                <c:pt idx="324">
                  <c:v>6.2685234869039319E-4</c:v>
                </c:pt>
                <c:pt idx="325">
                  <c:v>5.8924120776895732E-4</c:v>
                </c:pt>
                <c:pt idx="326">
                  <c:v>6.2183752990085939E-4</c:v>
                </c:pt>
                <c:pt idx="327">
                  <c:v>6.3938939566418834E-4</c:v>
                </c:pt>
                <c:pt idx="328">
                  <c:v>6.4440421445372442E-4</c:v>
                </c:pt>
                <c:pt idx="329">
                  <c:v>6.2935975808514524E-4</c:v>
                </c:pt>
                <c:pt idx="330">
                  <c:v>5.8171897958467439E-4</c:v>
                </c:pt>
                <c:pt idx="331">
                  <c:v>5.5915229503181933E-4</c:v>
                </c:pt>
                <c:pt idx="332">
                  <c:v>5.4661524805802472E-4</c:v>
                </c:pt>
                <c:pt idx="333">
                  <c:v>5.6667452321610421E-4</c:v>
                </c:pt>
                <c:pt idx="334">
                  <c:v>6.1933012050609823E-4</c:v>
                </c:pt>
                <c:pt idx="335">
                  <c:v>5.5915229503181933E-4</c:v>
                </c:pt>
                <c:pt idx="336">
                  <c:v>5.2906338229468134E-4</c:v>
                </c:pt>
                <c:pt idx="337">
                  <c:v>5.4912265745278143E-4</c:v>
                </c:pt>
                <c:pt idx="338">
                  <c:v>5.9425602655849134E-4</c:v>
                </c:pt>
                <c:pt idx="339">
                  <c:v>5.3407820108420994E-4</c:v>
                </c:pt>
                <c:pt idx="340">
                  <c:v>4.7640778500468878E-4</c:v>
                </c:pt>
                <c:pt idx="341">
                  <c:v>5.7921157018991129E-4</c:v>
                </c:pt>
                <c:pt idx="342">
                  <c:v>6.3437457687467004E-4</c:v>
                </c:pt>
                <c:pt idx="343">
                  <c:v>5.4160042926849796E-4</c:v>
                </c:pt>
                <c:pt idx="344">
                  <c:v>5.7921157018991129E-4</c:v>
                </c:pt>
                <c:pt idx="345">
                  <c:v>5.1903374471563477E-4</c:v>
                </c:pt>
                <c:pt idx="346">
                  <c:v>5.7168934200562934E-4</c:v>
                </c:pt>
                <c:pt idx="347">
                  <c:v>5.7419675140040003E-4</c:v>
                </c:pt>
                <c:pt idx="348">
                  <c:v>5.8924120776895732E-4</c:v>
                </c:pt>
                <c:pt idx="349">
                  <c:v>4.8393001318898456E-4</c:v>
                </c:pt>
                <c:pt idx="350">
                  <c:v>5.3157079168944239E-4</c:v>
                </c:pt>
                <c:pt idx="351">
                  <c:v>5.9676343595324187E-4</c:v>
                </c:pt>
                <c:pt idx="352">
                  <c:v>5.3658561047897012E-4</c:v>
                </c:pt>
                <c:pt idx="353">
                  <c:v>5.1151151653135011E-4</c:v>
                </c:pt>
                <c:pt idx="354">
                  <c:v>5.7419675140040003E-4</c:v>
                </c:pt>
                <c:pt idx="355">
                  <c:v>5.5413747624230548E-4</c:v>
                </c:pt>
                <c:pt idx="356">
                  <c:v>5.2404856350515903E-4</c:v>
                </c:pt>
                <c:pt idx="357">
                  <c:v>4.8894483197850123E-4</c:v>
                </c:pt>
                <c:pt idx="358">
                  <c:v>5.4912265745278143E-4</c:v>
                </c:pt>
                <c:pt idx="359">
                  <c:v>5.5915229503181933E-4</c:v>
                </c:pt>
                <c:pt idx="360">
                  <c:v>6.6446348961180283E-4</c:v>
                </c:pt>
                <c:pt idx="361">
                  <c:v>6.5443385203275712E-4</c:v>
                </c:pt>
                <c:pt idx="362">
                  <c:v>4.9395965076802538E-4</c:v>
                </c:pt>
                <c:pt idx="363">
                  <c:v>5.6918193261086536E-4</c:v>
                </c:pt>
                <c:pt idx="364">
                  <c:v>5.2404856350515903E-4</c:v>
                </c:pt>
                <c:pt idx="365">
                  <c:v>5.4410783866326508E-4</c:v>
                </c:pt>
                <c:pt idx="366">
                  <c:v>5.0148187895230538E-4</c:v>
                </c:pt>
                <c:pt idx="367">
                  <c:v>5.3407820108420994E-4</c:v>
                </c:pt>
                <c:pt idx="368">
                  <c:v>6.0930048292704938E-4</c:v>
                </c:pt>
                <c:pt idx="369">
                  <c:v>4.9395965076802538E-4</c:v>
                </c:pt>
                <c:pt idx="370">
                  <c:v>5.5664488563705763E-4</c:v>
                </c:pt>
                <c:pt idx="371">
                  <c:v>4.9145224137326921E-4</c:v>
                </c:pt>
                <c:pt idx="372">
                  <c:v>4.4882628166232507E-4</c:v>
                </c:pt>
                <c:pt idx="373">
                  <c:v>5.3909301987372683E-4</c:v>
                </c:pt>
                <c:pt idx="374">
                  <c:v>4.5133369105707403E-4</c:v>
                </c:pt>
                <c:pt idx="375">
                  <c:v>4.9897446955755474E-4</c:v>
                </c:pt>
                <c:pt idx="376">
                  <c:v>5.4912265745278143E-4</c:v>
                </c:pt>
                <c:pt idx="377">
                  <c:v>5.4912265745278143E-4</c:v>
                </c:pt>
                <c:pt idx="378">
                  <c:v>4.2375218771469687E-4</c:v>
                </c:pt>
                <c:pt idx="379">
                  <c:v>4.1873736892517933E-4</c:v>
                </c:pt>
                <c:pt idx="380">
                  <c:v>5.6416711382135205E-4</c:v>
                </c:pt>
              </c:numCache>
            </c:numRef>
          </c:yVal>
          <c:smooth val="1"/>
          <c:extLst xmlns:c16r2="http://schemas.microsoft.com/office/drawing/2015/06/chart">
            <c:ext xmlns:c16="http://schemas.microsoft.com/office/drawing/2014/chart" uri="{C3380CC4-5D6E-409C-BE32-E72D297353CC}">
              <c16:uniqueId val="{00000004-6B6C-40EB-9819-293AE04BE41A}"/>
            </c:ext>
          </c:extLst>
        </c:ser>
        <c:ser>
          <c:idx val="4"/>
          <c:order val="5"/>
          <c:tx>
            <c:v>TFA</c:v>
          </c:tx>
          <c:marker>
            <c:symbol val="none"/>
          </c:marker>
          <c:xVal>
            <c:numRef>
              <c:f>工作表1!$I$2:$I$382</c:f>
              <c:numCache>
                <c:formatCode>General</c:formatCode>
                <c:ptCount val="381"/>
                <c:pt idx="0">
                  <c:v>440</c:v>
                </c:pt>
                <c:pt idx="1">
                  <c:v>441</c:v>
                </c:pt>
                <c:pt idx="2">
                  <c:v>442</c:v>
                </c:pt>
                <c:pt idx="3">
                  <c:v>443</c:v>
                </c:pt>
                <c:pt idx="4">
                  <c:v>444</c:v>
                </c:pt>
                <c:pt idx="5">
                  <c:v>445</c:v>
                </c:pt>
                <c:pt idx="6">
                  <c:v>446</c:v>
                </c:pt>
                <c:pt idx="7">
                  <c:v>447</c:v>
                </c:pt>
                <c:pt idx="8">
                  <c:v>448</c:v>
                </c:pt>
                <c:pt idx="9">
                  <c:v>449</c:v>
                </c:pt>
                <c:pt idx="10">
                  <c:v>450</c:v>
                </c:pt>
                <c:pt idx="11">
                  <c:v>451</c:v>
                </c:pt>
                <c:pt idx="12">
                  <c:v>452</c:v>
                </c:pt>
                <c:pt idx="13">
                  <c:v>453</c:v>
                </c:pt>
                <c:pt idx="14">
                  <c:v>454</c:v>
                </c:pt>
                <c:pt idx="15">
                  <c:v>455</c:v>
                </c:pt>
                <c:pt idx="16">
                  <c:v>456</c:v>
                </c:pt>
                <c:pt idx="17">
                  <c:v>457</c:v>
                </c:pt>
                <c:pt idx="18">
                  <c:v>458</c:v>
                </c:pt>
                <c:pt idx="19">
                  <c:v>459</c:v>
                </c:pt>
                <c:pt idx="20">
                  <c:v>460</c:v>
                </c:pt>
                <c:pt idx="21">
                  <c:v>461</c:v>
                </c:pt>
                <c:pt idx="22">
                  <c:v>462</c:v>
                </c:pt>
                <c:pt idx="23">
                  <c:v>463</c:v>
                </c:pt>
                <c:pt idx="24">
                  <c:v>464</c:v>
                </c:pt>
                <c:pt idx="25">
                  <c:v>465</c:v>
                </c:pt>
                <c:pt idx="26">
                  <c:v>466</c:v>
                </c:pt>
                <c:pt idx="27">
                  <c:v>467</c:v>
                </c:pt>
                <c:pt idx="28">
                  <c:v>468</c:v>
                </c:pt>
                <c:pt idx="29">
                  <c:v>469</c:v>
                </c:pt>
                <c:pt idx="30">
                  <c:v>470</c:v>
                </c:pt>
                <c:pt idx="31">
                  <c:v>471</c:v>
                </c:pt>
                <c:pt idx="32">
                  <c:v>472</c:v>
                </c:pt>
                <c:pt idx="33">
                  <c:v>473</c:v>
                </c:pt>
                <c:pt idx="34">
                  <c:v>474</c:v>
                </c:pt>
                <c:pt idx="35">
                  <c:v>475</c:v>
                </c:pt>
                <c:pt idx="36">
                  <c:v>476</c:v>
                </c:pt>
                <c:pt idx="37">
                  <c:v>477</c:v>
                </c:pt>
                <c:pt idx="38">
                  <c:v>478</c:v>
                </c:pt>
                <c:pt idx="39">
                  <c:v>479</c:v>
                </c:pt>
                <c:pt idx="40">
                  <c:v>480</c:v>
                </c:pt>
                <c:pt idx="41">
                  <c:v>481</c:v>
                </c:pt>
                <c:pt idx="42">
                  <c:v>482</c:v>
                </c:pt>
                <c:pt idx="43">
                  <c:v>483</c:v>
                </c:pt>
                <c:pt idx="44">
                  <c:v>484</c:v>
                </c:pt>
                <c:pt idx="45">
                  <c:v>485</c:v>
                </c:pt>
                <c:pt idx="46">
                  <c:v>486</c:v>
                </c:pt>
                <c:pt idx="47">
                  <c:v>487</c:v>
                </c:pt>
                <c:pt idx="48">
                  <c:v>488</c:v>
                </c:pt>
                <c:pt idx="49">
                  <c:v>489</c:v>
                </c:pt>
                <c:pt idx="50">
                  <c:v>490</c:v>
                </c:pt>
                <c:pt idx="51">
                  <c:v>491</c:v>
                </c:pt>
                <c:pt idx="52">
                  <c:v>492</c:v>
                </c:pt>
                <c:pt idx="53">
                  <c:v>493</c:v>
                </c:pt>
                <c:pt idx="54">
                  <c:v>494</c:v>
                </c:pt>
                <c:pt idx="55">
                  <c:v>495</c:v>
                </c:pt>
                <c:pt idx="56">
                  <c:v>496</c:v>
                </c:pt>
                <c:pt idx="57">
                  <c:v>497</c:v>
                </c:pt>
                <c:pt idx="58">
                  <c:v>498</c:v>
                </c:pt>
                <c:pt idx="59">
                  <c:v>499</c:v>
                </c:pt>
                <c:pt idx="60">
                  <c:v>500</c:v>
                </c:pt>
                <c:pt idx="61">
                  <c:v>501</c:v>
                </c:pt>
                <c:pt idx="62">
                  <c:v>502</c:v>
                </c:pt>
                <c:pt idx="63">
                  <c:v>503</c:v>
                </c:pt>
                <c:pt idx="64">
                  <c:v>504</c:v>
                </c:pt>
                <c:pt idx="65">
                  <c:v>505</c:v>
                </c:pt>
                <c:pt idx="66">
                  <c:v>506</c:v>
                </c:pt>
                <c:pt idx="67">
                  <c:v>507</c:v>
                </c:pt>
                <c:pt idx="68">
                  <c:v>508</c:v>
                </c:pt>
                <c:pt idx="69">
                  <c:v>509</c:v>
                </c:pt>
                <c:pt idx="70">
                  <c:v>510</c:v>
                </c:pt>
                <c:pt idx="71">
                  <c:v>511</c:v>
                </c:pt>
                <c:pt idx="72">
                  <c:v>512</c:v>
                </c:pt>
                <c:pt idx="73">
                  <c:v>513</c:v>
                </c:pt>
                <c:pt idx="74">
                  <c:v>514</c:v>
                </c:pt>
                <c:pt idx="75">
                  <c:v>515</c:v>
                </c:pt>
                <c:pt idx="76">
                  <c:v>516</c:v>
                </c:pt>
                <c:pt idx="77">
                  <c:v>517</c:v>
                </c:pt>
                <c:pt idx="78">
                  <c:v>518</c:v>
                </c:pt>
                <c:pt idx="79">
                  <c:v>519</c:v>
                </c:pt>
                <c:pt idx="80">
                  <c:v>520</c:v>
                </c:pt>
                <c:pt idx="81">
                  <c:v>521</c:v>
                </c:pt>
                <c:pt idx="82">
                  <c:v>522</c:v>
                </c:pt>
                <c:pt idx="83">
                  <c:v>523</c:v>
                </c:pt>
                <c:pt idx="84">
                  <c:v>524</c:v>
                </c:pt>
                <c:pt idx="85">
                  <c:v>525</c:v>
                </c:pt>
                <c:pt idx="86">
                  <c:v>526</c:v>
                </c:pt>
                <c:pt idx="87">
                  <c:v>527</c:v>
                </c:pt>
                <c:pt idx="88">
                  <c:v>528</c:v>
                </c:pt>
                <c:pt idx="89">
                  <c:v>529</c:v>
                </c:pt>
                <c:pt idx="90">
                  <c:v>530</c:v>
                </c:pt>
                <c:pt idx="91">
                  <c:v>531</c:v>
                </c:pt>
                <c:pt idx="92">
                  <c:v>532</c:v>
                </c:pt>
                <c:pt idx="93">
                  <c:v>533</c:v>
                </c:pt>
                <c:pt idx="94">
                  <c:v>534</c:v>
                </c:pt>
                <c:pt idx="95">
                  <c:v>535</c:v>
                </c:pt>
                <c:pt idx="96">
                  <c:v>536</c:v>
                </c:pt>
                <c:pt idx="97">
                  <c:v>537</c:v>
                </c:pt>
                <c:pt idx="98">
                  <c:v>538</c:v>
                </c:pt>
                <c:pt idx="99">
                  <c:v>539</c:v>
                </c:pt>
                <c:pt idx="100">
                  <c:v>540</c:v>
                </c:pt>
                <c:pt idx="101">
                  <c:v>541</c:v>
                </c:pt>
                <c:pt idx="102">
                  <c:v>542</c:v>
                </c:pt>
                <c:pt idx="103">
                  <c:v>543</c:v>
                </c:pt>
                <c:pt idx="104">
                  <c:v>544</c:v>
                </c:pt>
                <c:pt idx="105">
                  <c:v>545</c:v>
                </c:pt>
                <c:pt idx="106">
                  <c:v>546</c:v>
                </c:pt>
                <c:pt idx="107">
                  <c:v>547</c:v>
                </c:pt>
                <c:pt idx="108">
                  <c:v>548</c:v>
                </c:pt>
                <c:pt idx="109">
                  <c:v>549</c:v>
                </c:pt>
                <c:pt idx="110">
                  <c:v>550</c:v>
                </c:pt>
                <c:pt idx="111">
                  <c:v>551</c:v>
                </c:pt>
                <c:pt idx="112">
                  <c:v>552</c:v>
                </c:pt>
                <c:pt idx="113">
                  <c:v>553</c:v>
                </c:pt>
                <c:pt idx="114">
                  <c:v>554</c:v>
                </c:pt>
                <c:pt idx="115">
                  <c:v>555</c:v>
                </c:pt>
                <c:pt idx="116">
                  <c:v>556</c:v>
                </c:pt>
                <c:pt idx="117">
                  <c:v>557</c:v>
                </c:pt>
                <c:pt idx="118">
                  <c:v>558</c:v>
                </c:pt>
                <c:pt idx="119">
                  <c:v>559</c:v>
                </c:pt>
                <c:pt idx="120">
                  <c:v>560</c:v>
                </c:pt>
                <c:pt idx="121">
                  <c:v>561</c:v>
                </c:pt>
                <c:pt idx="122">
                  <c:v>562</c:v>
                </c:pt>
                <c:pt idx="123">
                  <c:v>563</c:v>
                </c:pt>
                <c:pt idx="124">
                  <c:v>564</c:v>
                </c:pt>
                <c:pt idx="125">
                  <c:v>565</c:v>
                </c:pt>
                <c:pt idx="126">
                  <c:v>566</c:v>
                </c:pt>
                <c:pt idx="127">
                  <c:v>567</c:v>
                </c:pt>
                <c:pt idx="128">
                  <c:v>568</c:v>
                </c:pt>
                <c:pt idx="129">
                  <c:v>569</c:v>
                </c:pt>
                <c:pt idx="130">
                  <c:v>570</c:v>
                </c:pt>
                <c:pt idx="131">
                  <c:v>571</c:v>
                </c:pt>
                <c:pt idx="132">
                  <c:v>572</c:v>
                </c:pt>
                <c:pt idx="133">
                  <c:v>573</c:v>
                </c:pt>
                <c:pt idx="134">
                  <c:v>574</c:v>
                </c:pt>
                <c:pt idx="135">
                  <c:v>575</c:v>
                </c:pt>
                <c:pt idx="136">
                  <c:v>576</c:v>
                </c:pt>
                <c:pt idx="137">
                  <c:v>577</c:v>
                </c:pt>
                <c:pt idx="138">
                  <c:v>578</c:v>
                </c:pt>
                <c:pt idx="139">
                  <c:v>579</c:v>
                </c:pt>
                <c:pt idx="140">
                  <c:v>580</c:v>
                </c:pt>
                <c:pt idx="141">
                  <c:v>581</c:v>
                </c:pt>
                <c:pt idx="142">
                  <c:v>582</c:v>
                </c:pt>
                <c:pt idx="143">
                  <c:v>583</c:v>
                </c:pt>
                <c:pt idx="144">
                  <c:v>584</c:v>
                </c:pt>
                <c:pt idx="145">
                  <c:v>585</c:v>
                </c:pt>
                <c:pt idx="146">
                  <c:v>586</c:v>
                </c:pt>
                <c:pt idx="147">
                  <c:v>587</c:v>
                </c:pt>
                <c:pt idx="148">
                  <c:v>588</c:v>
                </c:pt>
                <c:pt idx="149">
                  <c:v>589</c:v>
                </c:pt>
                <c:pt idx="150">
                  <c:v>590</c:v>
                </c:pt>
                <c:pt idx="151">
                  <c:v>591</c:v>
                </c:pt>
                <c:pt idx="152">
                  <c:v>592</c:v>
                </c:pt>
                <c:pt idx="153">
                  <c:v>593</c:v>
                </c:pt>
                <c:pt idx="154">
                  <c:v>594</c:v>
                </c:pt>
                <c:pt idx="155">
                  <c:v>595</c:v>
                </c:pt>
                <c:pt idx="156">
                  <c:v>596</c:v>
                </c:pt>
                <c:pt idx="157">
                  <c:v>597</c:v>
                </c:pt>
                <c:pt idx="158">
                  <c:v>598</c:v>
                </c:pt>
                <c:pt idx="159">
                  <c:v>599</c:v>
                </c:pt>
                <c:pt idx="160">
                  <c:v>600</c:v>
                </c:pt>
                <c:pt idx="161">
                  <c:v>601</c:v>
                </c:pt>
                <c:pt idx="162">
                  <c:v>602</c:v>
                </c:pt>
                <c:pt idx="163">
                  <c:v>603</c:v>
                </c:pt>
                <c:pt idx="164">
                  <c:v>604</c:v>
                </c:pt>
                <c:pt idx="165">
                  <c:v>605</c:v>
                </c:pt>
                <c:pt idx="166">
                  <c:v>606</c:v>
                </c:pt>
                <c:pt idx="167">
                  <c:v>607</c:v>
                </c:pt>
                <c:pt idx="168">
                  <c:v>608</c:v>
                </c:pt>
                <c:pt idx="169">
                  <c:v>609</c:v>
                </c:pt>
                <c:pt idx="170">
                  <c:v>610</c:v>
                </c:pt>
                <c:pt idx="171">
                  <c:v>611</c:v>
                </c:pt>
                <c:pt idx="172">
                  <c:v>612</c:v>
                </c:pt>
                <c:pt idx="173">
                  <c:v>613</c:v>
                </c:pt>
                <c:pt idx="174">
                  <c:v>614</c:v>
                </c:pt>
                <c:pt idx="175">
                  <c:v>615</c:v>
                </c:pt>
                <c:pt idx="176">
                  <c:v>616</c:v>
                </c:pt>
                <c:pt idx="177">
                  <c:v>617</c:v>
                </c:pt>
                <c:pt idx="178">
                  <c:v>618</c:v>
                </c:pt>
                <c:pt idx="179">
                  <c:v>619</c:v>
                </c:pt>
                <c:pt idx="180">
                  <c:v>620</c:v>
                </c:pt>
                <c:pt idx="181">
                  <c:v>621</c:v>
                </c:pt>
                <c:pt idx="182">
                  <c:v>622</c:v>
                </c:pt>
                <c:pt idx="183">
                  <c:v>623</c:v>
                </c:pt>
                <c:pt idx="184">
                  <c:v>624</c:v>
                </c:pt>
                <c:pt idx="185">
                  <c:v>625</c:v>
                </c:pt>
                <c:pt idx="186">
                  <c:v>626</c:v>
                </c:pt>
                <c:pt idx="187">
                  <c:v>627</c:v>
                </c:pt>
                <c:pt idx="188">
                  <c:v>628</c:v>
                </c:pt>
                <c:pt idx="189">
                  <c:v>629</c:v>
                </c:pt>
                <c:pt idx="190">
                  <c:v>630</c:v>
                </c:pt>
                <c:pt idx="191">
                  <c:v>631</c:v>
                </c:pt>
                <c:pt idx="192">
                  <c:v>632</c:v>
                </c:pt>
                <c:pt idx="193">
                  <c:v>633</c:v>
                </c:pt>
                <c:pt idx="194">
                  <c:v>634</c:v>
                </c:pt>
                <c:pt idx="195">
                  <c:v>635</c:v>
                </c:pt>
                <c:pt idx="196">
                  <c:v>636</c:v>
                </c:pt>
                <c:pt idx="197">
                  <c:v>637</c:v>
                </c:pt>
                <c:pt idx="198">
                  <c:v>638</c:v>
                </c:pt>
                <c:pt idx="199">
                  <c:v>639</c:v>
                </c:pt>
                <c:pt idx="200">
                  <c:v>640</c:v>
                </c:pt>
                <c:pt idx="201">
                  <c:v>641</c:v>
                </c:pt>
                <c:pt idx="202">
                  <c:v>642</c:v>
                </c:pt>
                <c:pt idx="203">
                  <c:v>643</c:v>
                </c:pt>
                <c:pt idx="204">
                  <c:v>644</c:v>
                </c:pt>
                <c:pt idx="205">
                  <c:v>645</c:v>
                </c:pt>
                <c:pt idx="206">
                  <c:v>646</c:v>
                </c:pt>
                <c:pt idx="207">
                  <c:v>647</c:v>
                </c:pt>
                <c:pt idx="208">
                  <c:v>648</c:v>
                </c:pt>
                <c:pt idx="209">
                  <c:v>649</c:v>
                </c:pt>
                <c:pt idx="210">
                  <c:v>650</c:v>
                </c:pt>
                <c:pt idx="211">
                  <c:v>651</c:v>
                </c:pt>
                <c:pt idx="212">
                  <c:v>652</c:v>
                </c:pt>
                <c:pt idx="213">
                  <c:v>653</c:v>
                </c:pt>
                <c:pt idx="214">
                  <c:v>654</c:v>
                </c:pt>
                <c:pt idx="215">
                  <c:v>655</c:v>
                </c:pt>
                <c:pt idx="216">
                  <c:v>656</c:v>
                </c:pt>
                <c:pt idx="217">
                  <c:v>657</c:v>
                </c:pt>
                <c:pt idx="218">
                  <c:v>658</c:v>
                </c:pt>
                <c:pt idx="219">
                  <c:v>659</c:v>
                </c:pt>
                <c:pt idx="220">
                  <c:v>660</c:v>
                </c:pt>
                <c:pt idx="221">
                  <c:v>661</c:v>
                </c:pt>
                <c:pt idx="222">
                  <c:v>662</c:v>
                </c:pt>
                <c:pt idx="223">
                  <c:v>663</c:v>
                </c:pt>
                <c:pt idx="224">
                  <c:v>664</c:v>
                </c:pt>
                <c:pt idx="225">
                  <c:v>665</c:v>
                </c:pt>
                <c:pt idx="226">
                  <c:v>666</c:v>
                </c:pt>
                <c:pt idx="227">
                  <c:v>667</c:v>
                </c:pt>
                <c:pt idx="228">
                  <c:v>668</c:v>
                </c:pt>
                <c:pt idx="229">
                  <c:v>669</c:v>
                </c:pt>
                <c:pt idx="230">
                  <c:v>670</c:v>
                </c:pt>
                <c:pt idx="231">
                  <c:v>671</c:v>
                </c:pt>
                <c:pt idx="232">
                  <c:v>672</c:v>
                </c:pt>
                <c:pt idx="233">
                  <c:v>673</c:v>
                </c:pt>
                <c:pt idx="234">
                  <c:v>674</c:v>
                </c:pt>
                <c:pt idx="235">
                  <c:v>675</c:v>
                </c:pt>
                <c:pt idx="236">
                  <c:v>676</c:v>
                </c:pt>
                <c:pt idx="237">
                  <c:v>677</c:v>
                </c:pt>
                <c:pt idx="238">
                  <c:v>678</c:v>
                </c:pt>
                <c:pt idx="239">
                  <c:v>679</c:v>
                </c:pt>
                <c:pt idx="240">
                  <c:v>680</c:v>
                </c:pt>
                <c:pt idx="241">
                  <c:v>681</c:v>
                </c:pt>
                <c:pt idx="242">
                  <c:v>682</c:v>
                </c:pt>
                <c:pt idx="243">
                  <c:v>683</c:v>
                </c:pt>
                <c:pt idx="244">
                  <c:v>684</c:v>
                </c:pt>
                <c:pt idx="245">
                  <c:v>685</c:v>
                </c:pt>
                <c:pt idx="246">
                  <c:v>686</c:v>
                </c:pt>
                <c:pt idx="247">
                  <c:v>687</c:v>
                </c:pt>
                <c:pt idx="248">
                  <c:v>688</c:v>
                </c:pt>
                <c:pt idx="249">
                  <c:v>689</c:v>
                </c:pt>
                <c:pt idx="250">
                  <c:v>690</c:v>
                </c:pt>
                <c:pt idx="251">
                  <c:v>691</c:v>
                </c:pt>
                <c:pt idx="252">
                  <c:v>692</c:v>
                </c:pt>
                <c:pt idx="253">
                  <c:v>693</c:v>
                </c:pt>
                <c:pt idx="254">
                  <c:v>694</c:v>
                </c:pt>
                <c:pt idx="255">
                  <c:v>695</c:v>
                </c:pt>
                <c:pt idx="256">
                  <c:v>696</c:v>
                </c:pt>
                <c:pt idx="257">
                  <c:v>697</c:v>
                </c:pt>
                <c:pt idx="258">
                  <c:v>698</c:v>
                </c:pt>
                <c:pt idx="259">
                  <c:v>699</c:v>
                </c:pt>
                <c:pt idx="260">
                  <c:v>700</c:v>
                </c:pt>
                <c:pt idx="261">
                  <c:v>701</c:v>
                </c:pt>
                <c:pt idx="262">
                  <c:v>702</c:v>
                </c:pt>
                <c:pt idx="263">
                  <c:v>703</c:v>
                </c:pt>
                <c:pt idx="264">
                  <c:v>704</c:v>
                </c:pt>
                <c:pt idx="265">
                  <c:v>705</c:v>
                </c:pt>
                <c:pt idx="266">
                  <c:v>706</c:v>
                </c:pt>
                <c:pt idx="267">
                  <c:v>707</c:v>
                </c:pt>
                <c:pt idx="268">
                  <c:v>708</c:v>
                </c:pt>
                <c:pt idx="269">
                  <c:v>709</c:v>
                </c:pt>
                <c:pt idx="270">
                  <c:v>710</c:v>
                </c:pt>
                <c:pt idx="271">
                  <c:v>711</c:v>
                </c:pt>
                <c:pt idx="272">
                  <c:v>712</c:v>
                </c:pt>
                <c:pt idx="273">
                  <c:v>713</c:v>
                </c:pt>
                <c:pt idx="274">
                  <c:v>714</c:v>
                </c:pt>
                <c:pt idx="275">
                  <c:v>715</c:v>
                </c:pt>
                <c:pt idx="276">
                  <c:v>716</c:v>
                </c:pt>
                <c:pt idx="277">
                  <c:v>717</c:v>
                </c:pt>
                <c:pt idx="278">
                  <c:v>718</c:v>
                </c:pt>
                <c:pt idx="279">
                  <c:v>719</c:v>
                </c:pt>
                <c:pt idx="280">
                  <c:v>720</c:v>
                </c:pt>
                <c:pt idx="281">
                  <c:v>721</c:v>
                </c:pt>
                <c:pt idx="282">
                  <c:v>722</c:v>
                </c:pt>
                <c:pt idx="283">
                  <c:v>723</c:v>
                </c:pt>
                <c:pt idx="284">
                  <c:v>724</c:v>
                </c:pt>
                <c:pt idx="285">
                  <c:v>725</c:v>
                </c:pt>
                <c:pt idx="286">
                  <c:v>726</c:v>
                </c:pt>
                <c:pt idx="287">
                  <c:v>727</c:v>
                </c:pt>
                <c:pt idx="288">
                  <c:v>728</c:v>
                </c:pt>
                <c:pt idx="289">
                  <c:v>729</c:v>
                </c:pt>
                <c:pt idx="290">
                  <c:v>730</c:v>
                </c:pt>
                <c:pt idx="291">
                  <c:v>731</c:v>
                </c:pt>
                <c:pt idx="292">
                  <c:v>732</c:v>
                </c:pt>
                <c:pt idx="293">
                  <c:v>733</c:v>
                </c:pt>
                <c:pt idx="294">
                  <c:v>734</c:v>
                </c:pt>
                <c:pt idx="295">
                  <c:v>735</c:v>
                </c:pt>
                <c:pt idx="296">
                  <c:v>736</c:v>
                </c:pt>
                <c:pt idx="297">
                  <c:v>737</c:v>
                </c:pt>
                <c:pt idx="298">
                  <c:v>738</c:v>
                </c:pt>
                <c:pt idx="299">
                  <c:v>739</c:v>
                </c:pt>
                <c:pt idx="300">
                  <c:v>740</c:v>
                </c:pt>
                <c:pt idx="301">
                  <c:v>741</c:v>
                </c:pt>
                <c:pt idx="302">
                  <c:v>742</c:v>
                </c:pt>
                <c:pt idx="303">
                  <c:v>743</c:v>
                </c:pt>
                <c:pt idx="304">
                  <c:v>744</c:v>
                </c:pt>
                <c:pt idx="305">
                  <c:v>745</c:v>
                </c:pt>
                <c:pt idx="306">
                  <c:v>746</c:v>
                </c:pt>
                <c:pt idx="307">
                  <c:v>747</c:v>
                </c:pt>
                <c:pt idx="308">
                  <c:v>748</c:v>
                </c:pt>
                <c:pt idx="309">
                  <c:v>749</c:v>
                </c:pt>
                <c:pt idx="310">
                  <c:v>750</c:v>
                </c:pt>
                <c:pt idx="311">
                  <c:v>751</c:v>
                </c:pt>
                <c:pt idx="312">
                  <c:v>752</c:v>
                </c:pt>
                <c:pt idx="313">
                  <c:v>753</c:v>
                </c:pt>
                <c:pt idx="314">
                  <c:v>754</c:v>
                </c:pt>
                <c:pt idx="315">
                  <c:v>755</c:v>
                </c:pt>
                <c:pt idx="316">
                  <c:v>756</c:v>
                </c:pt>
                <c:pt idx="317">
                  <c:v>757</c:v>
                </c:pt>
                <c:pt idx="318">
                  <c:v>758</c:v>
                </c:pt>
                <c:pt idx="319">
                  <c:v>759</c:v>
                </c:pt>
                <c:pt idx="320">
                  <c:v>760</c:v>
                </c:pt>
                <c:pt idx="321">
                  <c:v>761</c:v>
                </c:pt>
                <c:pt idx="322">
                  <c:v>762</c:v>
                </c:pt>
                <c:pt idx="323">
                  <c:v>763</c:v>
                </c:pt>
                <c:pt idx="324">
                  <c:v>764</c:v>
                </c:pt>
                <c:pt idx="325">
                  <c:v>765</c:v>
                </c:pt>
                <c:pt idx="326">
                  <c:v>766</c:v>
                </c:pt>
                <c:pt idx="327">
                  <c:v>767</c:v>
                </c:pt>
                <c:pt idx="328">
                  <c:v>768</c:v>
                </c:pt>
                <c:pt idx="329">
                  <c:v>769</c:v>
                </c:pt>
                <c:pt idx="330">
                  <c:v>770</c:v>
                </c:pt>
                <c:pt idx="331">
                  <c:v>771</c:v>
                </c:pt>
                <c:pt idx="332">
                  <c:v>772</c:v>
                </c:pt>
                <c:pt idx="333">
                  <c:v>773</c:v>
                </c:pt>
                <c:pt idx="334">
                  <c:v>774</c:v>
                </c:pt>
                <c:pt idx="335">
                  <c:v>775</c:v>
                </c:pt>
                <c:pt idx="336">
                  <c:v>776</c:v>
                </c:pt>
                <c:pt idx="337">
                  <c:v>777</c:v>
                </c:pt>
                <c:pt idx="338">
                  <c:v>778</c:v>
                </c:pt>
                <c:pt idx="339">
                  <c:v>779</c:v>
                </c:pt>
                <c:pt idx="340">
                  <c:v>780</c:v>
                </c:pt>
                <c:pt idx="341">
                  <c:v>781</c:v>
                </c:pt>
                <c:pt idx="342">
                  <c:v>782</c:v>
                </c:pt>
                <c:pt idx="343">
                  <c:v>783</c:v>
                </c:pt>
                <c:pt idx="344">
                  <c:v>784</c:v>
                </c:pt>
                <c:pt idx="345">
                  <c:v>785</c:v>
                </c:pt>
                <c:pt idx="346">
                  <c:v>786</c:v>
                </c:pt>
                <c:pt idx="347">
                  <c:v>787</c:v>
                </c:pt>
                <c:pt idx="348">
                  <c:v>788</c:v>
                </c:pt>
                <c:pt idx="349">
                  <c:v>789</c:v>
                </c:pt>
                <c:pt idx="350">
                  <c:v>790</c:v>
                </c:pt>
                <c:pt idx="351">
                  <c:v>791</c:v>
                </c:pt>
                <c:pt idx="352">
                  <c:v>792</c:v>
                </c:pt>
                <c:pt idx="353">
                  <c:v>793</c:v>
                </c:pt>
                <c:pt idx="354">
                  <c:v>794</c:v>
                </c:pt>
                <c:pt idx="355">
                  <c:v>795</c:v>
                </c:pt>
                <c:pt idx="356">
                  <c:v>796</c:v>
                </c:pt>
                <c:pt idx="357">
                  <c:v>797</c:v>
                </c:pt>
                <c:pt idx="358">
                  <c:v>798</c:v>
                </c:pt>
                <c:pt idx="359">
                  <c:v>799</c:v>
                </c:pt>
                <c:pt idx="360">
                  <c:v>800</c:v>
                </c:pt>
                <c:pt idx="361">
                  <c:v>801</c:v>
                </c:pt>
                <c:pt idx="362">
                  <c:v>802</c:v>
                </c:pt>
                <c:pt idx="363">
                  <c:v>803</c:v>
                </c:pt>
                <c:pt idx="364">
                  <c:v>804</c:v>
                </c:pt>
                <c:pt idx="365">
                  <c:v>805</c:v>
                </c:pt>
                <c:pt idx="366">
                  <c:v>806</c:v>
                </c:pt>
                <c:pt idx="367">
                  <c:v>807</c:v>
                </c:pt>
                <c:pt idx="368">
                  <c:v>808</c:v>
                </c:pt>
                <c:pt idx="369">
                  <c:v>809</c:v>
                </c:pt>
                <c:pt idx="370">
                  <c:v>810</c:v>
                </c:pt>
                <c:pt idx="371">
                  <c:v>811</c:v>
                </c:pt>
                <c:pt idx="372">
                  <c:v>812</c:v>
                </c:pt>
                <c:pt idx="373">
                  <c:v>813</c:v>
                </c:pt>
                <c:pt idx="374">
                  <c:v>814</c:v>
                </c:pt>
                <c:pt idx="375">
                  <c:v>815</c:v>
                </c:pt>
                <c:pt idx="376">
                  <c:v>816</c:v>
                </c:pt>
                <c:pt idx="377">
                  <c:v>817</c:v>
                </c:pt>
                <c:pt idx="378">
                  <c:v>818</c:v>
                </c:pt>
                <c:pt idx="379">
                  <c:v>819</c:v>
                </c:pt>
                <c:pt idx="380">
                  <c:v>820</c:v>
                </c:pt>
              </c:numCache>
            </c:numRef>
          </c:xVal>
          <c:yVal>
            <c:numRef>
              <c:f>工作表1!$J$2:$J$382</c:f>
              <c:numCache>
                <c:formatCode>General</c:formatCode>
                <c:ptCount val="381"/>
                <c:pt idx="0">
                  <c:v>4.7900000000000104E-3</c:v>
                </c:pt>
                <c:pt idx="1">
                  <c:v>4.2100000000000123E-3</c:v>
                </c:pt>
                <c:pt idx="2">
                  <c:v>4.3900000000000024E-3</c:v>
                </c:pt>
                <c:pt idx="3">
                  <c:v>5.0800000000000133E-3</c:v>
                </c:pt>
                <c:pt idx="4">
                  <c:v>4.3299999999999996E-3</c:v>
                </c:pt>
                <c:pt idx="5">
                  <c:v>3.8000000000000052E-3</c:v>
                </c:pt>
                <c:pt idx="6">
                  <c:v>4.3699999999999998E-3</c:v>
                </c:pt>
                <c:pt idx="7">
                  <c:v>3.9199999999999999E-3</c:v>
                </c:pt>
                <c:pt idx="8">
                  <c:v>4.4100000000000033E-3</c:v>
                </c:pt>
                <c:pt idx="9">
                  <c:v>3.8200000000000052E-3</c:v>
                </c:pt>
                <c:pt idx="10">
                  <c:v>4.1700000000000114E-3</c:v>
                </c:pt>
                <c:pt idx="11">
                  <c:v>3.6200000000000459E-3</c:v>
                </c:pt>
                <c:pt idx="12">
                  <c:v>3.7800000000000576E-3</c:v>
                </c:pt>
                <c:pt idx="13">
                  <c:v>4.3500000000000014E-3</c:v>
                </c:pt>
                <c:pt idx="14">
                  <c:v>4.1300000000000104E-3</c:v>
                </c:pt>
                <c:pt idx="15">
                  <c:v>4.5900000000000003E-3</c:v>
                </c:pt>
                <c:pt idx="16">
                  <c:v>5.5200000000000023E-3</c:v>
                </c:pt>
                <c:pt idx="17">
                  <c:v>5.1400000000000013E-3</c:v>
                </c:pt>
                <c:pt idx="18">
                  <c:v>5.2600000000000034E-3</c:v>
                </c:pt>
                <c:pt idx="19">
                  <c:v>6.1700000000000114E-3</c:v>
                </c:pt>
                <c:pt idx="20">
                  <c:v>9.2600000000000026E-3</c:v>
                </c:pt>
                <c:pt idx="21">
                  <c:v>9.3400000000000028E-3</c:v>
                </c:pt>
                <c:pt idx="22">
                  <c:v>8.8800000000000268E-3</c:v>
                </c:pt>
                <c:pt idx="23">
                  <c:v>9.9900000000000266E-3</c:v>
                </c:pt>
                <c:pt idx="24">
                  <c:v>1.1890000000000001E-2</c:v>
                </c:pt>
                <c:pt idx="25">
                  <c:v>1.4480000000000003E-2</c:v>
                </c:pt>
                <c:pt idx="26">
                  <c:v>1.6279999999999999E-2</c:v>
                </c:pt>
                <c:pt idx="27">
                  <c:v>1.8929999999999999E-2</c:v>
                </c:pt>
                <c:pt idx="28">
                  <c:v>2.0290000000000002E-2</c:v>
                </c:pt>
                <c:pt idx="29">
                  <c:v>2.419E-2</c:v>
                </c:pt>
                <c:pt idx="30">
                  <c:v>2.8480000000000002E-2</c:v>
                </c:pt>
                <c:pt idx="31">
                  <c:v>3.1190000000000002E-2</c:v>
                </c:pt>
                <c:pt idx="32">
                  <c:v>3.6389999999999999E-2</c:v>
                </c:pt>
                <c:pt idx="33">
                  <c:v>4.0289999999999986E-2</c:v>
                </c:pt>
                <c:pt idx="34">
                  <c:v>4.555E-2</c:v>
                </c:pt>
                <c:pt idx="35">
                  <c:v>5.144E-2</c:v>
                </c:pt>
                <c:pt idx="36">
                  <c:v>5.7060000000000034E-2</c:v>
                </c:pt>
                <c:pt idx="37">
                  <c:v>6.3070000000000001E-2</c:v>
                </c:pt>
                <c:pt idx="38">
                  <c:v>6.9300000000000514E-2</c:v>
                </c:pt>
                <c:pt idx="39">
                  <c:v>7.4010000000000534E-2</c:v>
                </c:pt>
                <c:pt idx="40">
                  <c:v>8.2850000000000007E-2</c:v>
                </c:pt>
                <c:pt idx="41">
                  <c:v>8.7850000000000025E-2</c:v>
                </c:pt>
                <c:pt idx="42">
                  <c:v>9.6160000000000023E-2</c:v>
                </c:pt>
                <c:pt idx="43">
                  <c:v>0.10122000000000103</c:v>
                </c:pt>
                <c:pt idx="44">
                  <c:v>0.10804999999999998</c:v>
                </c:pt>
                <c:pt idx="45">
                  <c:v>0.11358</c:v>
                </c:pt>
                <c:pt idx="46">
                  <c:v>0.12211000000000002</c:v>
                </c:pt>
                <c:pt idx="47">
                  <c:v>0.12889</c:v>
                </c:pt>
                <c:pt idx="48">
                  <c:v>0.13636999999999999</c:v>
                </c:pt>
                <c:pt idx="49">
                  <c:v>0.14143000000000044</c:v>
                </c:pt>
                <c:pt idx="50">
                  <c:v>0.15077000000000004</c:v>
                </c:pt>
                <c:pt idx="51">
                  <c:v>0.15876000000000232</c:v>
                </c:pt>
                <c:pt idx="52">
                  <c:v>0.17100000000000001</c:v>
                </c:pt>
                <c:pt idx="53">
                  <c:v>0.17729000000000178</c:v>
                </c:pt>
                <c:pt idx="54">
                  <c:v>0.18431000000000144</c:v>
                </c:pt>
                <c:pt idx="55">
                  <c:v>0.19520999999999999</c:v>
                </c:pt>
                <c:pt idx="56">
                  <c:v>0.20705000000000001</c:v>
                </c:pt>
                <c:pt idx="57">
                  <c:v>0.22023999999999999</c:v>
                </c:pt>
                <c:pt idx="58">
                  <c:v>0.23122000000000001</c:v>
                </c:pt>
                <c:pt idx="59">
                  <c:v>0.23824000000000201</c:v>
                </c:pt>
                <c:pt idx="60">
                  <c:v>0.25660000000000005</c:v>
                </c:pt>
                <c:pt idx="61">
                  <c:v>0.26577000000000001</c:v>
                </c:pt>
                <c:pt idx="62">
                  <c:v>0.28138000000000435</c:v>
                </c:pt>
                <c:pt idx="63">
                  <c:v>0.29817000000000032</c:v>
                </c:pt>
                <c:pt idx="64">
                  <c:v>0.31166000000000038</c:v>
                </c:pt>
                <c:pt idx="65">
                  <c:v>0.32445000000000412</c:v>
                </c:pt>
                <c:pt idx="66">
                  <c:v>0.34330000000000038</c:v>
                </c:pt>
                <c:pt idx="67">
                  <c:v>0.36191000000000373</c:v>
                </c:pt>
                <c:pt idx="68">
                  <c:v>0.38005000000000333</c:v>
                </c:pt>
                <c:pt idx="69">
                  <c:v>0.39911000000000435</c:v>
                </c:pt>
                <c:pt idx="70">
                  <c:v>0.42071000000000008</c:v>
                </c:pt>
                <c:pt idx="71">
                  <c:v>0.43926000000000032</c:v>
                </c:pt>
                <c:pt idx="72">
                  <c:v>0.46248000000000333</c:v>
                </c:pt>
                <c:pt idx="73">
                  <c:v>0.48420000000000002</c:v>
                </c:pt>
                <c:pt idx="74">
                  <c:v>0.51168999999999998</c:v>
                </c:pt>
                <c:pt idx="75">
                  <c:v>0.53452999999999951</c:v>
                </c:pt>
                <c:pt idx="76">
                  <c:v>0.56080000000000063</c:v>
                </c:pt>
                <c:pt idx="77">
                  <c:v>0.58337999999999957</c:v>
                </c:pt>
                <c:pt idx="78">
                  <c:v>0.61202000000000745</c:v>
                </c:pt>
                <c:pt idx="79">
                  <c:v>0.63534000000000745</c:v>
                </c:pt>
                <c:pt idx="80">
                  <c:v>0.67021000000000064</c:v>
                </c:pt>
                <c:pt idx="81">
                  <c:v>0.69667000000000745</c:v>
                </c:pt>
                <c:pt idx="82">
                  <c:v>0.72245999999999999</c:v>
                </c:pt>
                <c:pt idx="83">
                  <c:v>0.74414000000000791</c:v>
                </c:pt>
                <c:pt idx="84">
                  <c:v>0.77442000000000666</c:v>
                </c:pt>
                <c:pt idx="85">
                  <c:v>0.79786999999999997</c:v>
                </c:pt>
                <c:pt idx="86">
                  <c:v>0.83140000000000003</c:v>
                </c:pt>
                <c:pt idx="87">
                  <c:v>0.85825000000000062</c:v>
                </c:pt>
                <c:pt idx="88">
                  <c:v>0.88455999999999957</c:v>
                </c:pt>
                <c:pt idx="89">
                  <c:v>0.89785000000000004</c:v>
                </c:pt>
                <c:pt idx="90">
                  <c:v>0.91266000000000003</c:v>
                </c:pt>
                <c:pt idx="91">
                  <c:v>0.92732000000000003</c:v>
                </c:pt>
                <c:pt idx="92">
                  <c:v>0.95108999999999999</c:v>
                </c:pt>
                <c:pt idx="93">
                  <c:v>0.96445999999999998</c:v>
                </c:pt>
                <c:pt idx="94">
                  <c:v>0.97423000000000004</c:v>
                </c:pt>
                <c:pt idx="95">
                  <c:v>0.98549999999999949</c:v>
                </c:pt>
                <c:pt idx="96">
                  <c:v>0.98897999999999997</c:v>
                </c:pt>
                <c:pt idx="97">
                  <c:v>0.98953999999999243</c:v>
                </c:pt>
                <c:pt idx="98">
                  <c:v>0.99807999999999997</c:v>
                </c:pt>
                <c:pt idx="99">
                  <c:v>1</c:v>
                </c:pt>
                <c:pt idx="100">
                  <c:v>0.99199000000000004</c:v>
                </c:pt>
                <c:pt idx="101">
                  <c:v>0.99552999999999958</c:v>
                </c:pt>
                <c:pt idx="102">
                  <c:v>0.9891799999999995</c:v>
                </c:pt>
                <c:pt idx="103">
                  <c:v>0.98526999999999243</c:v>
                </c:pt>
                <c:pt idx="104">
                  <c:v>0.97587000000000745</c:v>
                </c:pt>
                <c:pt idx="105">
                  <c:v>0.96906999999999999</c:v>
                </c:pt>
                <c:pt idx="106">
                  <c:v>0.97101000000000004</c:v>
                </c:pt>
                <c:pt idx="107">
                  <c:v>0.95030000000000003</c:v>
                </c:pt>
                <c:pt idx="108">
                  <c:v>0.9345</c:v>
                </c:pt>
                <c:pt idx="109">
                  <c:v>0.92601</c:v>
                </c:pt>
                <c:pt idx="110">
                  <c:v>0.92691999999999997</c:v>
                </c:pt>
                <c:pt idx="111">
                  <c:v>0.90665000000000062</c:v>
                </c:pt>
                <c:pt idx="112">
                  <c:v>0.8928199999999995</c:v>
                </c:pt>
                <c:pt idx="113">
                  <c:v>0.88915</c:v>
                </c:pt>
                <c:pt idx="114">
                  <c:v>0.87136999999999998</c:v>
                </c:pt>
                <c:pt idx="115">
                  <c:v>0.85400000000000065</c:v>
                </c:pt>
                <c:pt idx="116">
                  <c:v>0.85655000000000003</c:v>
                </c:pt>
                <c:pt idx="117">
                  <c:v>0.83478000000000063</c:v>
                </c:pt>
                <c:pt idx="118">
                  <c:v>0.81725000000000003</c:v>
                </c:pt>
                <c:pt idx="119">
                  <c:v>0.80580000000000063</c:v>
                </c:pt>
                <c:pt idx="120">
                  <c:v>0.79713999999999996</c:v>
                </c:pt>
                <c:pt idx="121">
                  <c:v>0.777200000000007</c:v>
                </c:pt>
                <c:pt idx="122">
                  <c:v>0.75910999999999995</c:v>
                </c:pt>
                <c:pt idx="123">
                  <c:v>0.75405999999999995</c:v>
                </c:pt>
                <c:pt idx="124">
                  <c:v>0.73621999999999999</c:v>
                </c:pt>
                <c:pt idx="125">
                  <c:v>0.72230000000000005</c:v>
                </c:pt>
                <c:pt idx="126">
                  <c:v>0.70970000000000666</c:v>
                </c:pt>
                <c:pt idx="127">
                  <c:v>0.69633</c:v>
                </c:pt>
                <c:pt idx="128">
                  <c:v>0.67800000000000871</c:v>
                </c:pt>
                <c:pt idx="129">
                  <c:v>0.66770000000000995</c:v>
                </c:pt>
                <c:pt idx="130">
                  <c:v>0.65235000000000065</c:v>
                </c:pt>
                <c:pt idx="131">
                  <c:v>0.63874000000001174</c:v>
                </c:pt>
                <c:pt idx="132">
                  <c:v>0.62581000000000064</c:v>
                </c:pt>
                <c:pt idx="133">
                  <c:v>0.61561999999999995</c:v>
                </c:pt>
                <c:pt idx="134">
                  <c:v>0.60045000000000004</c:v>
                </c:pt>
                <c:pt idx="135">
                  <c:v>0.58745999999999243</c:v>
                </c:pt>
                <c:pt idx="136">
                  <c:v>0.57906999999999997</c:v>
                </c:pt>
                <c:pt idx="137">
                  <c:v>0.56270000000000064</c:v>
                </c:pt>
                <c:pt idx="138">
                  <c:v>0.55180000000000062</c:v>
                </c:pt>
                <c:pt idx="139">
                  <c:v>0.54352999999999996</c:v>
                </c:pt>
                <c:pt idx="140">
                  <c:v>0.52145999999999959</c:v>
                </c:pt>
                <c:pt idx="141">
                  <c:v>0.51592000000000005</c:v>
                </c:pt>
                <c:pt idx="142">
                  <c:v>0.50114999999999998</c:v>
                </c:pt>
                <c:pt idx="143">
                  <c:v>0.48695000000000038</c:v>
                </c:pt>
                <c:pt idx="144">
                  <c:v>0.47896000000000138</c:v>
                </c:pt>
                <c:pt idx="145">
                  <c:v>0.46646000000000032</c:v>
                </c:pt>
                <c:pt idx="146">
                  <c:v>0.46248000000000333</c:v>
                </c:pt>
                <c:pt idx="147">
                  <c:v>0.44838000000000333</c:v>
                </c:pt>
                <c:pt idx="148">
                  <c:v>0.43980000000000435</c:v>
                </c:pt>
                <c:pt idx="149">
                  <c:v>0.42526000000000008</c:v>
                </c:pt>
                <c:pt idx="150">
                  <c:v>0.41711000000000031</c:v>
                </c:pt>
                <c:pt idx="151">
                  <c:v>0.40683000000000002</c:v>
                </c:pt>
                <c:pt idx="152">
                  <c:v>0.39623000000000008</c:v>
                </c:pt>
                <c:pt idx="153">
                  <c:v>0.38812000000000435</c:v>
                </c:pt>
                <c:pt idx="154">
                  <c:v>0.37827000000000038</c:v>
                </c:pt>
                <c:pt idx="155">
                  <c:v>0.36765000000000031</c:v>
                </c:pt>
                <c:pt idx="156">
                  <c:v>0.35794000000000031</c:v>
                </c:pt>
                <c:pt idx="157">
                  <c:v>0.35266000000000008</c:v>
                </c:pt>
                <c:pt idx="158">
                  <c:v>0.34186000000000138</c:v>
                </c:pt>
                <c:pt idx="159">
                  <c:v>0.33308000000000604</c:v>
                </c:pt>
                <c:pt idx="160">
                  <c:v>0.32542000000000604</c:v>
                </c:pt>
                <c:pt idx="161">
                  <c:v>0.31680000000000452</c:v>
                </c:pt>
                <c:pt idx="162">
                  <c:v>0.30503000000000002</c:v>
                </c:pt>
                <c:pt idx="163">
                  <c:v>0.29977000000000031</c:v>
                </c:pt>
                <c:pt idx="164">
                  <c:v>0.29247000000000373</c:v>
                </c:pt>
                <c:pt idx="165">
                  <c:v>0.28290000000000032</c:v>
                </c:pt>
                <c:pt idx="166">
                  <c:v>0.27451000000000031</c:v>
                </c:pt>
                <c:pt idx="167">
                  <c:v>0.26658000000000032</c:v>
                </c:pt>
                <c:pt idx="168">
                  <c:v>0.25790000000000002</c:v>
                </c:pt>
                <c:pt idx="169">
                  <c:v>0.25733</c:v>
                </c:pt>
                <c:pt idx="170">
                  <c:v>0.24811000000000041</c:v>
                </c:pt>
                <c:pt idx="171">
                  <c:v>0.24207999999999999</c:v>
                </c:pt>
                <c:pt idx="172">
                  <c:v>0.23580999999999999</c:v>
                </c:pt>
                <c:pt idx="173">
                  <c:v>0.22728999999999999</c:v>
                </c:pt>
                <c:pt idx="174">
                  <c:v>0.21842000000000178</c:v>
                </c:pt>
                <c:pt idx="175">
                  <c:v>0.21239000000000041</c:v>
                </c:pt>
                <c:pt idx="176">
                  <c:v>0.20980000000000001</c:v>
                </c:pt>
                <c:pt idx="177">
                  <c:v>0.20008999999999999</c:v>
                </c:pt>
                <c:pt idx="178">
                  <c:v>0.19691000000000144</c:v>
                </c:pt>
                <c:pt idx="179">
                  <c:v>0.1923</c:v>
                </c:pt>
                <c:pt idx="180">
                  <c:v>0.18089000000000041</c:v>
                </c:pt>
                <c:pt idx="181">
                  <c:v>0.18168000000000001</c:v>
                </c:pt>
                <c:pt idx="182">
                  <c:v>0.17216000000000001</c:v>
                </c:pt>
                <c:pt idx="183">
                  <c:v>0.16675000000000001</c:v>
                </c:pt>
                <c:pt idx="184">
                  <c:v>0.16291000000000044</c:v>
                </c:pt>
                <c:pt idx="185">
                  <c:v>0.15939000000000178</c:v>
                </c:pt>
                <c:pt idx="186">
                  <c:v>0.15241000000000274</c:v>
                </c:pt>
                <c:pt idx="187">
                  <c:v>0.14487</c:v>
                </c:pt>
                <c:pt idx="188">
                  <c:v>0.14219999999999999</c:v>
                </c:pt>
                <c:pt idx="189">
                  <c:v>0.13955000000000001</c:v>
                </c:pt>
                <c:pt idx="190">
                  <c:v>0.13447000000000001</c:v>
                </c:pt>
                <c:pt idx="191">
                  <c:v>0.13006000000000001</c:v>
                </c:pt>
                <c:pt idx="192">
                  <c:v>0.12756999999999999</c:v>
                </c:pt>
                <c:pt idx="193">
                  <c:v>0.12056000000000019</c:v>
                </c:pt>
                <c:pt idx="194">
                  <c:v>0.12103999999999998</c:v>
                </c:pt>
                <c:pt idx="195">
                  <c:v>0.114</c:v>
                </c:pt>
                <c:pt idx="196">
                  <c:v>0.11111</c:v>
                </c:pt>
                <c:pt idx="197">
                  <c:v>0.10707999999999998</c:v>
                </c:pt>
                <c:pt idx="198">
                  <c:v>0.10223000000000022</c:v>
                </c:pt>
                <c:pt idx="199">
                  <c:v>9.8490000000000008E-2</c:v>
                </c:pt>
                <c:pt idx="200">
                  <c:v>9.4380000000000006E-2</c:v>
                </c:pt>
                <c:pt idx="201">
                  <c:v>9.0600000000000028E-2</c:v>
                </c:pt>
                <c:pt idx="202">
                  <c:v>9.044000000000002E-2</c:v>
                </c:pt>
                <c:pt idx="203">
                  <c:v>8.5780000000000023E-2</c:v>
                </c:pt>
                <c:pt idx="204">
                  <c:v>8.2120000000000026E-2</c:v>
                </c:pt>
                <c:pt idx="205">
                  <c:v>8.0440000000000011E-2</c:v>
                </c:pt>
                <c:pt idx="206">
                  <c:v>7.6359999999999997E-2</c:v>
                </c:pt>
                <c:pt idx="207">
                  <c:v>7.6259999999999981E-2</c:v>
                </c:pt>
                <c:pt idx="208">
                  <c:v>7.2249999999999995E-2</c:v>
                </c:pt>
                <c:pt idx="209">
                  <c:v>6.8930000000000019E-2</c:v>
                </c:pt>
                <c:pt idx="210">
                  <c:v>6.8729999999999999E-2</c:v>
                </c:pt>
                <c:pt idx="211">
                  <c:v>6.677000000000001E-2</c:v>
                </c:pt>
                <c:pt idx="212">
                  <c:v>6.4750000000000113E-2</c:v>
                </c:pt>
                <c:pt idx="213">
                  <c:v>6.5070000000000003E-2</c:v>
                </c:pt>
                <c:pt idx="214">
                  <c:v>6.105E-2</c:v>
                </c:pt>
                <c:pt idx="215">
                  <c:v>6.198E-2</c:v>
                </c:pt>
                <c:pt idx="216">
                  <c:v>5.9910000000000761E-2</c:v>
                </c:pt>
                <c:pt idx="217">
                  <c:v>5.6009999999999997E-2</c:v>
                </c:pt>
                <c:pt idx="218">
                  <c:v>5.6599999999999998E-2</c:v>
                </c:pt>
                <c:pt idx="219">
                  <c:v>5.8070000000000004E-2</c:v>
                </c:pt>
                <c:pt idx="220">
                  <c:v>5.2490000000000134E-2</c:v>
                </c:pt>
                <c:pt idx="221">
                  <c:v>5.3300000000000014E-2</c:v>
                </c:pt>
                <c:pt idx="222">
                  <c:v>4.9290000000000014E-2</c:v>
                </c:pt>
                <c:pt idx="223">
                  <c:v>4.8439999999999997E-2</c:v>
                </c:pt>
                <c:pt idx="224">
                  <c:v>4.5370000000000014E-2</c:v>
                </c:pt>
                <c:pt idx="225">
                  <c:v>4.6239999999999976E-2</c:v>
                </c:pt>
                <c:pt idx="226">
                  <c:v>4.3650000000000001E-2</c:v>
                </c:pt>
                <c:pt idx="227">
                  <c:v>4.3099999999999999E-2</c:v>
                </c:pt>
                <c:pt idx="228">
                  <c:v>4.3889999999999998E-2</c:v>
                </c:pt>
                <c:pt idx="229">
                  <c:v>4.0740000000000012E-2</c:v>
                </c:pt>
                <c:pt idx="230">
                  <c:v>3.9830000000000011E-2</c:v>
                </c:pt>
                <c:pt idx="231">
                  <c:v>3.6870000000000465E-2</c:v>
                </c:pt>
                <c:pt idx="232">
                  <c:v>3.6510000000000001E-2</c:v>
                </c:pt>
                <c:pt idx="233">
                  <c:v>3.6030000000000242E-2</c:v>
                </c:pt>
                <c:pt idx="234">
                  <c:v>3.4290000000000001E-2</c:v>
                </c:pt>
                <c:pt idx="235">
                  <c:v>3.313E-2</c:v>
                </c:pt>
                <c:pt idx="236">
                  <c:v>3.1310000000000004E-2</c:v>
                </c:pt>
                <c:pt idx="237">
                  <c:v>2.929E-2</c:v>
                </c:pt>
                <c:pt idx="238">
                  <c:v>2.8969999999999989E-2</c:v>
                </c:pt>
                <c:pt idx="239">
                  <c:v>3.014E-2</c:v>
                </c:pt>
                <c:pt idx="240">
                  <c:v>2.878E-2</c:v>
                </c:pt>
                <c:pt idx="241">
                  <c:v>2.6460000000000001E-2</c:v>
                </c:pt>
                <c:pt idx="242">
                  <c:v>2.5430000000000012E-2</c:v>
                </c:pt>
                <c:pt idx="243">
                  <c:v>2.6210000000000011E-2</c:v>
                </c:pt>
                <c:pt idx="244">
                  <c:v>2.555E-2</c:v>
                </c:pt>
                <c:pt idx="245">
                  <c:v>2.2700000000000001E-2</c:v>
                </c:pt>
                <c:pt idx="246">
                  <c:v>2.3199999999999988E-2</c:v>
                </c:pt>
                <c:pt idx="247">
                  <c:v>2.1759999999999998E-2</c:v>
                </c:pt>
                <c:pt idx="248">
                  <c:v>2.231E-2</c:v>
                </c:pt>
                <c:pt idx="249">
                  <c:v>2.1180000000000001E-2</c:v>
                </c:pt>
                <c:pt idx="250">
                  <c:v>1.9539999999999998E-2</c:v>
                </c:pt>
                <c:pt idx="251">
                  <c:v>2.002E-2</c:v>
                </c:pt>
                <c:pt idx="252">
                  <c:v>1.8239999999999999E-2</c:v>
                </c:pt>
                <c:pt idx="253">
                  <c:v>1.7600000000000001E-2</c:v>
                </c:pt>
                <c:pt idx="254">
                  <c:v>1.7479999999999999E-2</c:v>
                </c:pt>
                <c:pt idx="255">
                  <c:v>1.7049999999999999E-2</c:v>
                </c:pt>
                <c:pt idx="256">
                  <c:v>1.6199999999999999E-2</c:v>
                </c:pt>
                <c:pt idx="257">
                  <c:v>1.5550000000000001E-2</c:v>
                </c:pt>
                <c:pt idx="258">
                  <c:v>1.5679999999999999E-2</c:v>
                </c:pt>
                <c:pt idx="259">
                  <c:v>1.4E-2</c:v>
                </c:pt>
                <c:pt idx="260">
                  <c:v>1.4239999999999829E-2</c:v>
                </c:pt>
                <c:pt idx="261">
                  <c:v>1.3769999999999999E-2</c:v>
                </c:pt>
                <c:pt idx="262">
                  <c:v>1.3010000000000001E-2</c:v>
                </c:pt>
                <c:pt idx="263">
                  <c:v>1.3429999999999999E-2</c:v>
                </c:pt>
                <c:pt idx="264">
                  <c:v>1.1950000000000021E-2</c:v>
                </c:pt>
                <c:pt idx="265">
                  <c:v>1.2060000000000001E-2</c:v>
                </c:pt>
                <c:pt idx="266">
                  <c:v>1.1910000000000021E-2</c:v>
                </c:pt>
                <c:pt idx="267">
                  <c:v>1.1370000000000003E-2</c:v>
                </c:pt>
                <c:pt idx="268">
                  <c:v>1.1610000000000007E-2</c:v>
                </c:pt>
                <c:pt idx="269">
                  <c:v>9.9900000000000266E-3</c:v>
                </c:pt>
                <c:pt idx="270">
                  <c:v>9.9900000000000266E-3</c:v>
                </c:pt>
                <c:pt idx="271">
                  <c:v>9.9100000000000247E-3</c:v>
                </c:pt>
                <c:pt idx="272">
                  <c:v>1.0279999999999958E-2</c:v>
                </c:pt>
                <c:pt idx="273">
                  <c:v>8.7600000000000004E-3</c:v>
                </c:pt>
                <c:pt idx="274">
                  <c:v>8.9800000000000227E-3</c:v>
                </c:pt>
                <c:pt idx="275">
                  <c:v>8.2700000000000048E-3</c:v>
                </c:pt>
                <c:pt idx="276">
                  <c:v>8.9800000000000227E-3</c:v>
                </c:pt>
                <c:pt idx="277">
                  <c:v>8.9800000000000227E-3</c:v>
                </c:pt>
                <c:pt idx="278">
                  <c:v>7.6700000000000709E-3</c:v>
                </c:pt>
                <c:pt idx="279">
                  <c:v>7.7300000000000996E-3</c:v>
                </c:pt>
                <c:pt idx="280">
                  <c:v>7.4800000000001003E-3</c:v>
                </c:pt>
                <c:pt idx="281">
                  <c:v>7.3000000000000113E-3</c:v>
                </c:pt>
                <c:pt idx="282">
                  <c:v>7.6700000000000709E-3</c:v>
                </c:pt>
                <c:pt idx="283">
                  <c:v>7.4800000000001003E-3</c:v>
                </c:pt>
                <c:pt idx="284">
                  <c:v>6.6100000000000004E-3</c:v>
                </c:pt>
                <c:pt idx="285">
                  <c:v>6.5100000000000114E-3</c:v>
                </c:pt>
                <c:pt idx="286">
                  <c:v>6.5100000000000114E-3</c:v>
                </c:pt>
                <c:pt idx="287">
                  <c:v>6.1500000000000001E-3</c:v>
                </c:pt>
                <c:pt idx="288">
                  <c:v>6.3500000000000023E-3</c:v>
                </c:pt>
                <c:pt idx="289">
                  <c:v>5.7600000000000004E-3</c:v>
                </c:pt>
                <c:pt idx="290">
                  <c:v>5.1000000000000004E-3</c:v>
                </c:pt>
                <c:pt idx="291">
                  <c:v>5.5000000000000014E-3</c:v>
                </c:pt>
                <c:pt idx="292">
                  <c:v>6.1900000000000002E-3</c:v>
                </c:pt>
                <c:pt idx="293">
                  <c:v>5.2200000000000024E-3</c:v>
                </c:pt>
                <c:pt idx="294">
                  <c:v>5.2200000000000024E-3</c:v>
                </c:pt>
                <c:pt idx="295">
                  <c:v>5.1400000000000013E-3</c:v>
                </c:pt>
                <c:pt idx="296">
                  <c:v>4.2700000000000134E-3</c:v>
                </c:pt>
                <c:pt idx="297">
                  <c:v>4.8900000000000002E-3</c:v>
                </c:pt>
                <c:pt idx="298">
                  <c:v>5.2400000000000033E-3</c:v>
                </c:pt>
                <c:pt idx="299">
                  <c:v>4.9800000000000738E-3</c:v>
                </c:pt>
                <c:pt idx="300">
                  <c:v>4.3100000000000013E-3</c:v>
                </c:pt>
                <c:pt idx="301">
                  <c:v>4.4300000000000823E-3</c:v>
                </c:pt>
                <c:pt idx="302">
                  <c:v>3.7000000000000535E-3</c:v>
                </c:pt>
                <c:pt idx="303">
                  <c:v>4.0900000000000034E-3</c:v>
                </c:pt>
                <c:pt idx="304">
                  <c:v>4.1099999999999999E-3</c:v>
                </c:pt>
                <c:pt idx="305">
                  <c:v>4.0699999999999998E-3</c:v>
                </c:pt>
                <c:pt idx="306">
                  <c:v>4.3299999999999996E-3</c:v>
                </c:pt>
                <c:pt idx="307">
                  <c:v>4.2100000000000123E-3</c:v>
                </c:pt>
                <c:pt idx="308">
                  <c:v>3.5000000000000395E-3</c:v>
                </c:pt>
                <c:pt idx="309">
                  <c:v>3.4000000000000332E-3</c:v>
                </c:pt>
                <c:pt idx="310">
                  <c:v>3.8200000000000052E-3</c:v>
                </c:pt>
                <c:pt idx="311">
                  <c:v>3.4000000000000332E-3</c:v>
                </c:pt>
                <c:pt idx="312">
                  <c:v>3.6800000000000517E-3</c:v>
                </c:pt>
                <c:pt idx="313">
                  <c:v>3.3200000000000052E-3</c:v>
                </c:pt>
                <c:pt idx="314">
                  <c:v>3.3600000000000092E-3</c:v>
                </c:pt>
                <c:pt idx="315">
                  <c:v>2.9900000000000052E-3</c:v>
                </c:pt>
                <c:pt idx="316">
                  <c:v>3.7600000000000567E-3</c:v>
                </c:pt>
                <c:pt idx="317">
                  <c:v>3.220000000000047E-3</c:v>
                </c:pt>
                <c:pt idx="318">
                  <c:v>3.4000000000000332E-3</c:v>
                </c:pt>
                <c:pt idx="319">
                  <c:v>3.0300000000000001E-3</c:v>
                </c:pt>
                <c:pt idx="320">
                  <c:v>3.5200000000000396E-3</c:v>
                </c:pt>
                <c:pt idx="321">
                  <c:v>2.5900000000000012E-3</c:v>
                </c:pt>
                <c:pt idx="322">
                  <c:v>3.1200000000000429E-3</c:v>
                </c:pt>
                <c:pt idx="323">
                  <c:v>2.8900000000000002E-3</c:v>
                </c:pt>
                <c:pt idx="324">
                  <c:v>2.6300000000000052E-3</c:v>
                </c:pt>
                <c:pt idx="325">
                  <c:v>2.9900000000000052E-3</c:v>
                </c:pt>
                <c:pt idx="326">
                  <c:v>2.7900000000000012E-3</c:v>
                </c:pt>
                <c:pt idx="327">
                  <c:v>2.2900000000000012E-3</c:v>
                </c:pt>
                <c:pt idx="328">
                  <c:v>3.0700000000000002E-3</c:v>
                </c:pt>
                <c:pt idx="329">
                  <c:v>2.9300000000000012E-3</c:v>
                </c:pt>
                <c:pt idx="330">
                  <c:v>2.6100000000000012E-3</c:v>
                </c:pt>
                <c:pt idx="331">
                  <c:v>2.7300000000000002E-3</c:v>
                </c:pt>
                <c:pt idx="332">
                  <c:v>2.3900000000000002E-3</c:v>
                </c:pt>
                <c:pt idx="333">
                  <c:v>2.6900000000000092E-3</c:v>
                </c:pt>
                <c:pt idx="334">
                  <c:v>2.4500000000000012E-3</c:v>
                </c:pt>
                <c:pt idx="335">
                  <c:v>2.6100000000000012E-3</c:v>
                </c:pt>
                <c:pt idx="336">
                  <c:v>2.4500000000000012E-3</c:v>
                </c:pt>
                <c:pt idx="337">
                  <c:v>2.3500000000000001E-3</c:v>
                </c:pt>
                <c:pt idx="338">
                  <c:v>2.33E-3</c:v>
                </c:pt>
                <c:pt idx="339">
                  <c:v>2.8500000000000001E-3</c:v>
                </c:pt>
                <c:pt idx="340">
                  <c:v>2.5300000000000001E-3</c:v>
                </c:pt>
                <c:pt idx="341">
                  <c:v>2.31E-3</c:v>
                </c:pt>
                <c:pt idx="342">
                  <c:v>2.2000000000000092E-3</c:v>
                </c:pt>
                <c:pt idx="343">
                  <c:v>2.0799999999999998E-3</c:v>
                </c:pt>
                <c:pt idx="344">
                  <c:v>2.2900000000000012E-3</c:v>
                </c:pt>
                <c:pt idx="345">
                  <c:v>2.3500000000000001E-3</c:v>
                </c:pt>
                <c:pt idx="346">
                  <c:v>2.2000000000000092E-3</c:v>
                </c:pt>
                <c:pt idx="347">
                  <c:v>1.9800000000000299E-3</c:v>
                </c:pt>
                <c:pt idx="348">
                  <c:v>2.4500000000000012E-3</c:v>
                </c:pt>
                <c:pt idx="349">
                  <c:v>2.2300000000000002E-3</c:v>
                </c:pt>
                <c:pt idx="350">
                  <c:v>2.4300000000000012E-3</c:v>
                </c:pt>
                <c:pt idx="351">
                  <c:v>1.8000000000000219E-3</c:v>
                </c:pt>
                <c:pt idx="352">
                  <c:v>2.4500000000000012E-3</c:v>
                </c:pt>
                <c:pt idx="353">
                  <c:v>2.1800000000000252E-3</c:v>
                </c:pt>
                <c:pt idx="354">
                  <c:v>2.2200000000000292E-3</c:v>
                </c:pt>
                <c:pt idx="355">
                  <c:v>2.2300000000000002E-3</c:v>
                </c:pt>
                <c:pt idx="356">
                  <c:v>2.0200000000000092E-3</c:v>
                </c:pt>
                <c:pt idx="357">
                  <c:v>2.2200000000000292E-3</c:v>
                </c:pt>
                <c:pt idx="358">
                  <c:v>2.6300000000000052E-3</c:v>
                </c:pt>
                <c:pt idx="359">
                  <c:v>2.7300000000000002E-3</c:v>
                </c:pt>
                <c:pt idx="360">
                  <c:v>3.6600000000000495E-3</c:v>
                </c:pt>
                <c:pt idx="361">
                  <c:v>2.8700000000000002E-3</c:v>
                </c:pt>
                <c:pt idx="362">
                  <c:v>2.3700000000000001E-3</c:v>
                </c:pt>
                <c:pt idx="363">
                  <c:v>2.0000000000000052E-3</c:v>
                </c:pt>
                <c:pt idx="364">
                  <c:v>1.9599999999999999E-3</c:v>
                </c:pt>
                <c:pt idx="365">
                  <c:v>2.0600000000000002E-3</c:v>
                </c:pt>
                <c:pt idx="366">
                  <c:v>2.3900000000000002E-3</c:v>
                </c:pt>
                <c:pt idx="367">
                  <c:v>1.9400000000000309E-3</c:v>
                </c:pt>
                <c:pt idx="368">
                  <c:v>2.5700000000000002E-3</c:v>
                </c:pt>
                <c:pt idx="369">
                  <c:v>2.2200000000000292E-3</c:v>
                </c:pt>
                <c:pt idx="370">
                  <c:v>2.1199999999999999E-3</c:v>
                </c:pt>
                <c:pt idx="371">
                  <c:v>2.4500000000000012E-3</c:v>
                </c:pt>
                <c:pt idx="372">
                  <c:v>2.0400000000000292E-3</c:v>
                </c:pt>
                <c:pt idx="373">
                  <c:v>1.820000000000023E-3</c:v>
                </c:pt>
                <c:pt idx="374">
                  <c:v>2.2300000000000002E-3</c:v>
                </c:pt>
                <c:pt idx="375">
                  <c:v>2.47E-3</c:v>
                </c:pt>
                <c:pt idx="376">
                  <c:v>2.0799999999999998E-3</c:v>
                </c:pt>
                <c:pt idx="377">
                  <c:v>2.1199999999999999E-3</c:v>
                </c:pt>
                <c:pt idx="378">
                  <c:v>2.1199999999999999E-3</c:v>
                </c:pt>
                <c:pt idx="379">
                  <c:v>2.1600000000000052E-3</c:v>
                </c:pt>
                <c:pt idx="380">
                  <c:v>2.2200000000000292E-3</c:v>
                </c:pt>
              </c:numCache>
            </c:numRef>
          </c:yVal>
          <c:smooth val="1"/>
          <c:extLst xmlns:c16r2="http://schemas.microsoft.com/office/drawing/2015/06/chart">
            <c:ext xmlns:c16="http://schemas.microsoft.com/office/drawing/2014/chart" uri="{C3380CC4-5D6E-409C-BE32-E72D297353CC}">
              <c16:uniqueId val="{00000005-6B6C-40EB-9819-293AE04BE41A}"/>
            </c:ext>
          </c:extLst>
        </c:ser>
        <c:dLbls>
          <c:showLegendKey val="0"/>
          <c:showVal val="0"/>
          <c:showCatName val="0"/>
          <c:showSerName val="0"/>
          <c:showPercent val="0"/>
          <c:showBubbleSize val="0"/>
        </c:dLbls>
        <c:axId val="594583640"/>
        <c:axId val="594584032"/>
      </c:scatterChart>
      <c:valAx>
        <c:axId val="594583640"/>
        <c:scaling>
          <c:orientation val="minMax"/>
          <c:max val="650"/>
          <c:min val="450"/>
        </c:scaling>
        <c:delete val="0"/>
        <c:axPos val="b"/>
        <c:title>
          <c:tx>
            <c:rich>
              <a:bodyPr/>
              <a:lstStyle/>
              <a:p>
                <a:pPr>
                  <a:defRPr sz="1400"/>
                </a:pPr>
                <a:r>
                  <a:rPr lang="en-US" sz="1400"/>
                  <a:t>wavelength(nm)</a:t>
                </a:r>
                <a:endParaRPr lang="zh-TW" sz="1400"/>
              </a:p>
            </c:rich>
          </c:tx>
          <c:layout>
            <c:manualLayout>
              <c:xMode val="edge"/>
              <c:yMode val="edge"/>
              <c:x val="0.37157458644222197"/>
              <c:y val="0.92226133298776158"/>
            </c:manualLayout>
          </c:layout>
          <c:overlay val="0"/>
        </c:title>
        <c:numFmt formatCode="General" sourceLinked="1"/>
        <c:majorTickMark val="out"/>
        <c:minorTickMark val="none"/>
        <c:tickLblPos val="nextTo"/>
        <c:txPr>
          <a:bodyPr/>
          <a:lstStyle/>
          <a:p>
            <a:pPr>
              <a:defRPr sz="1400"/>
            </a:pPr>
            <a:endParaRPr lang="zh-TW"/>
          </a:p>
        </c:txPr>
        <c:crossAx val="594584032"/>
        <c:crosses val="autoZero"/>
        <c:crossBetween val="midCat"/>
        <c:majorUnit val="50"/>
      </c:valAx>
      <c:valAx>
        <c:axId val="594584032"/>
        <c:scaling>
          <c:orientation val="minMax"/>
        </c:scaling>
        <c:delete val="0"/>
        <c:axPos val="l"/>
        <c:title>
          <c:tx>
            <c:rich>
              <a:bodyPr rot="-5400000" vert="horz"/>
              <a:lstStyle/>
              <a:p>
                <a:pPr>
                  <a:defRPr sz="1400"/>
                </a:pPr>
                <a:r>
                  <a:rPr lang="en-US" sz="1400"/>
                  <a:t>normalized intensity</a:t>
                </a:r>
                <a:endParaRPr lang="zh-TW" sz="1400"/>
              </a:p>
            </c:rich>
          </c:tx>
          <c:overlay val="0"/>
        </c:title>
        <c:numFmt formatCode="General" sourceLinked="1"/>
        <c:majorTickMark val="out"/>
        <c:minorTickMark val="none"/>
        <c:tickLblPos val="nextTo"/>
        <c:txPr>
          <a:bodyPr/>
          <a:lstStyle/>
          <a:p>
            <a:pPr>
              <a:defRPr sz="1400" b="0"/>
            </a:pPr>
            <a:endParaRPr lang="zh-TW"/>
          </a:p>
        </c:txPr>
        <c:crossAx val="594583640"/>
        <c:crosses val="autoZero"/>
        <c:crossBetween val="midCat"/>
      </c:valAx>
    </c:plotArea>
    <c:legend>
      <c:legendPos val="r"/>
      <c:layout>
        <c:manualLayout>
          <c:xMode val="edge"/>
          <c:yMode val="edge"/>
          <c:x val="0.78755703879721439"/>
          <c:y val="0.27070053558863827"/>
          <c:w val="0.20852771828793629"/>
          <c:h val="0.451220408380551"/>
        </c:manualLayout>
      </c:layout>
      <c:overlay val="0"/>
      <c:txPr>
        <a:bodyPr/>
        <a:lstStyle/>
        <a:p>
          <a:pPr>
            <a:defRPr sz="1200" b="1"/>
          </a:pPr>
          <a:endParaRPr lang="zh-TW"/>
        </a:p>
      </c:txPr>
    </c:legend>
    <c:plotVisOnly val="1"/>
    <c:dispBlanksAs val="gap"/>
    <c:showDLblsOverMax val="0"/>
  </c:chart>
  <c:txPr>
    <a:bodyPr/>
    <a:lstStyle/>
    <a:p>
      <a:pPr>
        <a:defRPr sz="1800"/>
      </a:pPr>
      <a:endParaRPr lang="zh-TW"/>
    </a:p>
  </c:txPr>
  <c:externalData r:id="rId1">
    <c:autoUpdate val="0"/>
  </c:externalData>
  <c:userShapes r:id="rId2"/>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10"/>
    </mc:Choice>
    <mc:Fallback>
      <c:style val="10"/>
    </mc:Fallback>
  </mc:AlternateContent>
  <c:chart>
    <c:title>
      <c:tx>
        <c:rich>
          <a:bodyPr/>
          <a:lstStyle/>
          <a:p>
            <a:pPr>
              <a:defRPr sz="2000"/>
            </a:pPr>
            <a:r>
              <a:rPr lang="zh-TW" sz="2000"/>
              <a:t>化合物</a:t>
            </a:r>
            <a:r>
              <a:rPr lang="en-US" sz="2000"/>
              <a:t>3</a:t>
            </a:r>
            <a:r>
              <a:rPr lang="zh-TW" sz="2000"/>
              <a:t> 在酸鹼刺激下的可逆性螢光切換</a:t>
            </a:r>
          </a:p>
        </c:rich>
      </c:tx>
      <c:layout>
        <c:manualLayout>
          <c:xMode val="edge"/>
          <c:yMode val="edge"/>
          <c:x val="0.20134780449741577"/>
          <c:y val="1.4684741770087942E-2"/>
        </c:manualLayout>
      </c:layout>
      <c:overlay val="1"/>
    </c:title>
    <c:autoTitleDeleted val="0"/>
    <c:plotArea>
      <c:layout>
        <c:manualLayout>
          <c:layoutTarget val="inner"/>
          <c:xMode val="edge"/>
          <c:yMode val="edge"/>
          <c:x val="9.4599345086220754E-2"/>
          <c:y val="0.15197435762184028"/>
          <c:w val="0.64748661960561171"/>
          <c:h val="0.68738970429611268"/>
        </c:manualLayout>
      </c:layout>
      <c:scatterChart>
        <c:scatterStyle val="smoothMarker"/>
        <c:varyColors val="0"/>
        <c:ser>
          <c:idx val="1"/>
          <c:order val="0"/>
          <c:tx>
            <c:v>TFA fuming cycle 1</c:v>
          </c:tx>
          <c:marker>
            <c:symbol val="none"/>
          </c:marker>
          <c:xVal>
            <c:numRef>
              <c:f>工作表1!$C$2:$C$382</c:f>
              <c:numCache>
                <c:formatCode>General</c:formatCode>
                <c:ptCount val="381"/>
                <c:pt idx="0">
                  <c:v>440</c:v>
                </c:pt>
                <c:pt idx="1">
                  <c:v>441</c:v>
                </c:pt>
                <c:pt idx="2">
                  <c:v>442</c:v>
                </c:pt>
                <c:pt idx="3">
                  <c:v>443</c:v>
                </c:pt>
                <c:pt idx="4">
                  <c:v>444</c:v>
                </c:pt>
                <c:pt idx="5">
                  <c:v>445</c:v>
                </c:pt>
                <c:pt idx="6">
                  <c:v>446</c:v>
                </c:pt>
                <c:pt idx="7">
                  <c:v>447</c:v>
                </c:pt>
                <c:pt idx="8">
                  <c:v>448</c:v>
                </c:pt>
                <c:pt idx="9">
                  <c:v>449</c:v>
                </c:pt>
                <c:pt idx="10">
                  <c:v>450</c:v>
                </c:pt>
                <c:pt idx="11">
                  <c:v>451</c:v>
                </c:pt>
                <c:pt idx="12">
                  <c:v>452</c:v>
                </c:pt>
                <c:pt idx="13">
                  <c:v>453</c:v>
                </c:pt>
                <c:pt idx="14">
                  <c:v>454</c:v>
                </c:pt>
                <c:pt idx="15">
                  <c:v>455</c:v>
                </c:pt>
                <c:pt idx="16">
                  <c:v>456</c:v>
                </c:pt>
                <c:pt idx="17">
                  <c:v>457</c:v>
                </c:pt>
                <c:pt idx="18">
                  <c:v>458</c:v>
                </c:pt>
                <c:pt idx="19">
                  <c:v>459</c:v>
                </c:pt>
                <c:pt idx="20">
                  <c:v>460</c:v>
                </c:pt>
                <c:pt idx="21">
                  <c:v>461</c:v>
                </c:pt>
                <c:pt idx="22">
                  <c:v>462</c:v>
                </c:pt>
                <c:pt idx="23">
                  <c:v>463</c:v>
                </c:pt>
                <c:pt idx="24">
                  <c:v>464</c:v>
                </c:pt>
                <c:pt idx="25">
                  <c:v>465</c:v>
                </c:pt>
                <c:pt idx="26">
                  <c:v>466</c:v>
                </c:pt>
                <c:pt idx="27">
                  <c:v>467</c:v>
                </c:pt>
                <c:pt idx="28">
                  <c:v>468</c:v>
                </c:pt>
                <c:pt idx="29">
                  <c:v>469</c:v>
                </c:pt>
                <c:pt idx="30">
                  <c:v>470</c:v>
                </c:pt>
                <c:pt idx="31">
                  <c:v>471</c:v>
                </c:pt>
                <c:pt idx="32">
                  <c:v>472</c:v>
                </c:pt>
                <c:pt idx="33">
                  <c:v>473</c:v>
                </c:pt>
                <c:pt idx="34">
                  <c:v>474</c:v>
                </c:pt>
                <c:pt idx="35">
                  <c:v>475</c:v>
                </c:pt>
                <c:pt idx="36">
                  <c:v>476</c:v>
                </c:pt>
                <c:pt idx="37">
                  <c:v>477</c:v>
                </c:pt>
                <c:pt idx="38">
                  <c:v>478</c:v>
                </c:pt>
                <c:pt idx="39">
                  <c:v>479</c:v>
                </c:pt>
                <c:pt idx="40">
                  <c:v>480</c:v>
                </c:pt>
                <c:pt idx="41">
                  <c:v>481</c:v>
                </c:pt>
                <c:pt idx="42">
                  <c:v>482</c:v>
                </c:pt>
                <c:pt idx="43">
                  <c:v>483</c:v>
                </c:pt>
                <c:pt idx="44">
                  <c:v>484</c:v>
                </c:pt>
                <c:pt idx="45">
                  <c:v>485</c:v>
                </c:pt>
                <c:pt idx="46">
                  <c:v>486</c:v>
                </c:pt>
                <c:pt idx="47">
                  <c:v>487</c:v>
                </c:pt>
                <c:pt idx="48">
                  <c:v>488</c:v>
                </c:pt>
                <c:pt idx="49">
                  <c:v>489</c:v>
                </c:pt>
                <c:pt idx="50">
                  <c:v>490</c:v>
                </c:pt>
                <c:pt idx="51">
                  <c:v>491</c:v>
                </c:pt>
                <c:pt idx="52">
                  <c:v>492</c:v>
                </c:pt>
                <c:pt idx="53">
                  <c:v>493</c:v>
                </c:pt>
                <c:pt idx="54">
                  <c:v>494</c:v>
                </c:pt>
                <c:pt idx="55">
                  <c:v>495</c:v>
                </c:pt>
                <c:pt idx="56">
                  <c:v>496</c:v>
                </c:pt>
                <c:pt idx="57">
                  <c:v>497</c:v>
                </c:pt>
                <c:pt idx="58">
                  <c:v>498</c:v>
                </c:pt>
                <c:pt idx="59">
                  <c:v>499</c:v>
                </c:pt>
                <c:pt idx="60">
                  <c:v>500</c:v>
                </c:pt>
                <c:pt idx="61">
                  <c:v>501</c:v>
                </c:pt>
                <c:pt idx="62">
                  <c:v>502</c:v>
                </c:pt>
                <c:pt idx="63">
                  <c:v>503</c:v>
                </c:pt>
                <c:pt idx="64">
                  <c:v>504</c:v>
                </c:pt>
                <c:pt idx="65">
                  <c:v>505</c:v>
                </c:pt>
                <c:pt idx="66">
                  <c:v>506</c:v>
                </c:pt>
                <c:pt idx="67">
                  <c:v>507</c:v>
                </c:pt>
                <c:pt idx="68">
                  <c:v>508</c:v>
                </c:pt>
                <c:pt idx="69">
                  <c:v>509</c:v>
                </c:pt>
                <c:pt idx="70">
                  <c:v>510</c:v>
                </c:pt>
                <c:pt idx="71">
                  <c:v>511</c:v>
                </c:pt>
                <c:pt idx="72">
                  <c:v>512</c:v>
                </c:pt>
                <c:pt idx="73">
                  <c:v>513</c:v>
                </c:pt>
                <c:pt idx="74">
                  <c:v>514</c:v>
                </c:pt>
                <c:pt idx="75">
                  <c:v>515</c:v>
                </c:pt>
                <c:pt idx="76">
                  <c:v>516</c:v>
                </c:pt>
                <c:pt idx="77">
                  <c:v>517</c:v>
                </c:pt>
                <c:pt idx="78">
                  <c:v>518</c:v>
                </c:pt>
                <c:pt idx="79">
                  <c:v>519</c:v>
                </c:pt>
                <c:pt idx="80">
                  <c:v>520</c:v>
                </c:pt>
                <c:pt idx="81">
                  <c:v>521</c:v>
                </c:pt>
                <c:pt idx="82">
                  <c:v>522</c:v>
                </c:pt>
                <c:pt idx="83">
                  <c:v>523</c:v>
                </c:pt>
                <c:pt idx="84">
                  <c:v>524</c:v>
                </c:pt>
                <c:pt idx="85">
                  <c:v>525</c:v>
                </c:pt>
                <c:pt idx="86">
                  <c:v>526</c:v>
                </c:pt>
                <c:pt idx="87">
                  <c:v>527</c:v>
                </c:pt>
                <c:pt idx="88">
                  <c:v>528</c:v>
                </c:pt>
                <c:pt idx="89">
                  <c:v>529</c:v>
                </c:pt>
                <c:pt idx="90">
                  <c:v>530</c:v>
                </c:pt>
                <c:pt idx="91">
                  <c:v>531</c:v>
                </c:pt>
                <c:pt idx="92">
                  <c:v>532</c:v>
                </c:pt>
                <c:pt idx="93">
                  <c:v>533</c:v>
                </c:pt>
                <c:pt idx="94">
                  <c:v>534</c:v>
                </c:pt>
                <c:pt idx="95">
                  <c:v>535</c:v>
                </c:pt>
                <c:pt idx="96">
                  <c:v>536</c:v>
                </c:pt>
                <c:pt idx="97">
                  <c:v>537</c:v>
                </c:pt>
                <c:pt idx="98">
                  <c:v>538</c:v>
                </c:pt>
                <c:pt idx="99">
                  <c:v>539</c:v>
                </c:pt>
                <c:pt idx="100">
                  <c:v>540</c:v>
                </c:pt>
                <c:pt idx="101">
                  <c:v>541</c:v>
                </c:pt>
                <c:pt idx="102">
                  <c:v>542</c:v>
                </c:pt>
                <c:pt idx="103">
                  <c:v>543</c:v>
                </c:pt>
                <c:pt idx="104">
                  <c:v>544</c:v>
                </c:pt>
                <c:pt idx="105">
                  <c:v>545</c:v>
                </c:pt>
                <c:pt idx="106">
                  <c:v>546</c:v>
                </c:pt>
                <c:pt idx="107">
                  <c:v>547</c:v>
                </c:pt>
                <c:pt idx="108">
                  <c:v>548</c:v>
                </c:pt>
                <c:pt idx="109">
                  <c:v>549</c:v>
                </c:pt>
                <c:pt idx="110">
                  <c:v>550</c:v>
                </c:pt>
                <c:pt idx="111">
                  <c:v>551</c:v>
                </c:pt>
                <c:pt idx="112">
                  <c:v>552</c:v>
                </c:pt>
                <c:pt idx="113">
                  <c:v>553</c:v>
                </c:pt>
                <c:pt idx="114">
                  <c:v>554</c:v>
                </c:pt>
                <c:pt idx="115">
                  <c:v>555</c:v>
                </c:pt>
                <c:pt idx="116">
                  <c:v>556</c:v>
                </c:pt>
                <c:pt idx="117">
                  <c:v>557</c:v>
                </c:pt>
                <c:pt idx="118">
                  <c:v>558</c:v>
                </c:pt>
                <c:pt idx="119">
                  <c:v>559</c:v>
                </c:pt>
                <c:pt idx="120">
                  <c:v>560</c:v>
                </c:pt>
                <c:pt idx="121">
                  <c:v>561</c:v>
                </c:pt>
                <c:pt idx="122">
                  <c:v>562</c:v>
                </c:pt>
                <c:pt idx="123">
                  <c:v>563</c:v>
                </c:pt>
                <c:pt idx="124">
                  <c:v>564</c:v>
                </c:pt>
                <c:pt idx="125">
                  <c:v>565</c:v>
                </c:pt>
                <c:pt idx="126">
                  <c:v>566</c:v>
                </c:pt>
                <c:pt idx="127">
                  <c:v>567</c:v>
                </c:pt>
                <c:pt idx="128">
                  <c:v>568</c:v>
                </c:pt>
                <c:pt idx="129">
                  <c:v>569</c:v>
                </c:pt>
                <c:pt idx="130">
                  <c:v>570</c:v>
                </c:pt>
                <c:pt idx="131">
                  <c:v>571</c:v>
                </c:pt>
                <c:pt idx="132">
                  <c:v>572</c:v>
                </c:pt>
                <c:pt idx="133">
                  <c:v>573</c:v>
                </c:pt>
                <c:pt idx="134">
                  <c:v>574</c:v>
                </c:pt>
                <c:pt idx="135">
                  <c:v>575</c:v>
                </c:pt>
                <c:pt idx="136">
                  <c:v>576</c:v>
                </c:pt>
                <c:pt idx="137">
                  <c:v>577</c:v>
                </c:pt>
                <c:pt idx="138">
                  <c:v>578</c:v>
                </c:pt>
                <c:pt idx="139">
                  <c:v>579</c:v>
                </c:pt>
                <c:pt idx="140">
                  <c:v>580</c:v>
                </c:pt>
                <c:pt idx="141">
                  <c:v>581</c:v>
                </c:pt>
                <c:pt idx="142">
                  <c:v>582</c:v>
                </c:pt>
                <c:pt idx="143">
                  <c:v>583</c:v>
                </c:pt>
                <c:pt idx="144">
                  <c:v>584</c:v>
                </c:pt>
                <c:pt idx="145">
                  <c:v>585</c:v>
                </c:pt>
                <c:pt idx="146">
                  <c:v>586</c:v>
                </c:pt>
                <c:pt idx="147">
                  <c:v>587</c:v>
                </c:pt>
                <c:pt idx="148">
                  <c:v>588</c:v>
                </c:pt>
                <c:pt idx="149">
                  <c:v>589</c:v>
                </c:pt>
                <c:pt idx="150">
                  <c:v>590</c:v>
                </c:pt>
                <c:pt idx="151">
                  <c:v>591</c:v>
                </c:pt>
                <c:pt idx="152">
                  <c:v>592</c:v>
                </c:pt>
                <c:pt idx="153">
                  <c:v>593</c:v>
                </c:pt>
                <c:pt idx="154">
                  <c:v>594</c:v>
                </c:pt>
                <c:pt idx="155">
                  <c:v>595</c:v>
                </c:pt>
                <c:pt idx="156">
                  <c:v>596</c:v>
                </c:pt>
                <c:pt idx="157">
                  <c:v>597</c:v>
                </c:pt>
                <c:pt idx="158">
                  <c:v>598</c:v>
                </c:pt>
                <c:pt idx="159">
                  <c:v>599</c:v>
                </c:pt>
                <c:pt idx="160">
                  <c:v>600</c:v>
                </c:pt>
                <c:pt idx="161">
                  <c:v>601</c:v>
                </c:pt>
                <c:pt idx="162">
                  <c:v>602</c:v>
                </c:pt>
                <c:pt idx="163">
                  <c:v>603</c:v>
                </c:pt>
                <c:pt idx="164">
                  <c:v>604</c:v>
                </c:pt>
                <c:pt idx="165">
                  <c:v>605</c:v>
                </c:pt>
                <c:pt idx="166">
                  <c:v>606</c:v>
                </c:pt>
                <c:pt idx="167">
                  <c:v>607</c:v>
                </c:pt>
                <c:pt idx="168">
                  <c:v>608</c:v>
                </c:pt>
                <c:pt idx="169">
                  <c:v>609</c:v>
                </c:pt>
                <c:pt idx="170">
                  <c:v>610</c:v>
                </c:pt>
                <c:pt idx="171">
                  <c:v>611</c:v>
                </c:pt>
                <c:pt idx="172">
                  <c:v>612</c:v>
                </c:pt>
                <c:pt idx="173">
                  <c:v>613</c:v>
                </c:pt>
                <c:pt idx="174">
                  <c:v>614</c:v>
                </c:pt>
                <c:pt idx="175">
                  <c:v>615</c:v>
                </c:pt>
                <c:pt idx="176">
                  <c:v>616</c:v>
                </c:pt>
                <c:pt idx="177">
                  <c:v>617</c:v>
                </c:pt>
                <c:pt idx="178">
                  <c:v>618</c:v>
                </c:pt>
                <c:pt idx="179">
                  <c:v>619</c:v>
                </c:pt>
                <c:pt idx="180">
                  <c:v>620</c:v>
                </c:pt>
                <c:pt idx="181">
                  <c:v>621</c:v>
                </c:pt>
                <c:pt idx="182">
                  <c:v>622</c:v>
                </c:pt>
                <c:pt idx="183">
                  <c:v>623</c:v>
                </c:pt>
                <c:pt idx="184">
                  <c:v>624</c:v>
                </c:pt>
                <c:pt idx="185">
                  <c:v>625</c:v>
                </c:pt>
                <c:pt idx="186">
                  <c:v>626</c:v>
                </c:pt>
                <c:pt idx="187">
                  <c:v>627</c:v>
                </c:pt>
                <c:pt idx="188">
                  <c:v>628</c:v>
                </c:pt>
                <c:pt idx="189">
                  <c:v>629</c:v>
                </c:pt>
                <c:pt idx="190">
                  <c:v>630</c:v>
                </c:pt>
                <c:pt idx="191">
                  <c:v>631</c:v>
                </c:pt>
                <c:pt idx="192">
                  <c:v>632</c:v>
                </c:pt>
                <c:pt idx="193">
                  <c:v>633</c:v>
                </c:pt>
                <c:pt idx="194">
                  <c:v>634</c:v>
                </c:pt>
                <c:pt idx="195">
                  <c:v>635</c:v>
                </c:pt>
                <c:pt idx="196">
                  <c:v>636</c:v>
                </c:pt>
                <c:pt idx="197">
                  <c:v>637</c:v>
                </c:pt>
                <c:pt idx="198">
                  <c:v>638</c:v>
                </c:pt>
                <c:pt idx="199">
                  <c:v>639</c:v>
                </c:pt>
                <c:pt idx="200">
                  <c:v>640</c:v>
                </c:pt>
                <c:pt idx="201">
                  <c:v>641</c:v>
                </c:pt>
                <c:pt idx="202">
                  <c:v>642</c:v>
                </c:pt>
                <c:pt idx="203">
                  <c:v>643</c:v>
                </c:pt>
                <c:pt idx="204">
                  <c:v>644</c:v>
                </c:pt>
                <c:pt idx="205">
                  <c:v>645</c:v>
                </c:pt>
                <c:pt idx="206">
                  <c:v>646</c:v>
                </c:pt>
                <c:pt idx="207">
                  <c:v>647</c:v>
                </c:pt>
                <c:pt idx="208">
                  <c:v>648</c:v>
                </c:pt>
                <c:pt idx="209">
                  <c:v>649</c:v>
                </c:pt>
                <c:pt idx="210">
                  <c:v>650</c:v>
                </c:pt>
                <c:pt idx="211">
                  <c:v>651</c:v>
                </c:pt>
                <c:pt idx="212">
                  <c:v>652</c:v>
                </c:pt>
                <c:pt idx="213">
                  <c:v>653</c:v>
                </c:pt>
                <c:pt idx="214">
                  <c:v>654</c:v>
                </c:pt>
                <c:pt idx="215">
                  <c:v>655</c:v>
                </c:pt>
                <c:pt idx="216">
                  <c:v>656</c:v>
                </c:pt>
                <c:pt idx="217">
                  <c:v>657</c:v>
                </c:pt>
                <c:pt idx="218">
                  <c:v>658</c:v>
                </c:pt>
                <c:pt idx="219">
                  <c:v>659</c:v>
                </c:pt>
                <c:pt idx="220">
                  <c:v>660</c:v>
                </c:pt>
                <c:pt idx="221">
                  <c:v>661</c:v>
                </c:pt>
                <c:pt idx="222">
                  <c:v>662</c:v>
                </c:pt>
                <c:pt idx="223">
                  <c:v>663</c:v>
                </c:pt>
                <c:pt idx="224">
                  <c:v>664</c:v>
                </c:pt>
                <c:pt idx="225">
                  <c:v>665</c:v>
                </c:pt>
                <c:pt idx="226">
                  <c:v>666</c:v>
                </c:pt>
                <c:pt idx="227">
                  <c:v>667</c:v>
                </c:pt>
                <c:pt idx="228">
                  <c:v>668</c:v>
                </c:pt>
                <c:pt idx="229">
                  <c:v>669</c:v>
                </c:pt>
                <c:pt idx="230">
                  <c:v>670</c:v>
                </c:pt>
                <c:pt idx="231">
                  <c:v>671</c:v>
                </c:pt>
                <c:pt idx="232">
                  <c:v>672</c:v>
                </c:pt>
                <c:pt idx="233">
                  <c:v>673</c:v>
                </c:pt>
                <c:pt idx="234">
                  <c:v>674</c:v>
                </c:pt>
                <c:pt idx="235">
                  <c:v>675</c:v>
                </c:pt>
                <c:pt idx="236">
                  <c:v>676</c:v>
                </c:pt>
                <c:pt idx="237">
                  <c:v>677</c:v>
                </c:pt>
                <c:pt idx="238">
                  <c:v>678</c:v>
                </c:pt>
                <c:pt idx="239">
                  <c:v>679</c:v>
                </c:pt>
                <c:pt idx="240">
                  <c:v>680</c:v>
                </c:pt>
                <c:pt idx="241">
                  <c:v>681</c:v>
                </c:pt>
                <c:pt idx="242">
                  <c:v>682</c:v>
                </c:pt>
                <c:pt idx="243">
                  <c:v>683</c:v>
                </c:pt>
                <c:pt idx="244">
                  <c:v>684</c:v>
                </c:pt>
                <c:pt idx="245">
                  <c:v>685</c:v>
                </c:pt>
                <c:pt idx="246">
                  <c:v>686</c:v>
                </c:pt>
                <c:pt idx="247">
                  <c:v>687</c:v>
                </c:pt>
                <c:pt idx="248">
                  <c:v>688</c:v>
                </c:pt>
                <c:pt idx="249">
                  <c:v>689</c:v>
                </c:pt>
                <c:pt idx="250">
                  <c:v>690</c:v>
                </c:pt>
                <c:pt idx="251">
                  <c:v>691</c:v>
                </c:pt>
                <c:pt idx="252">
                  <c:v>692</c:v>
                </c:pt>
                <c:pt idx="253">
                  <c:v>693</c:v>
                </c:pt>
                <c:pt idx="254">
                  <c:v>694</c:v>
                </c:pt>
                <c:pt idx="255">
                  <c:v>695</c:v>
                </c:pt>
                <c:pt idx="256">
                  <c:v>696</c:v>
                </c:pt>
                <c:pt idx="257">
                  <c:v>697</c:v>
                </c:pt>
                <c:pt idx="258">
                  <c:v>698</c:v>
                </c:pt>
                <c:pt idx="259">
                  <c:v>699</c:v>
                </c:pt>
                <c:pt idx="260">
                  <c:v>700</c:v>
                </c:pt>
                <c:pt idx="261">
                  <c:v>701</c:v>
                </c:pt>
                <c:pt idx="262">
                  <c:v>702</c:v>
                </c:pt>
                <c:pt idx="263">
                  <c:v>703</c:v>
                </c:pt>
                <c:pt idx="264">
                  <c:v>704</c:v>
                </c:pt>
                <c:pt idx="265">
                  <c:v>705</c:v>
                </c:pt>
                <c:pt idx="266">
                  <c:v>706</c:v>
                </c:pt>
                <c:pt idx="267">
                  <c:v>707</c:v>
                </c:pt>
                <c:pt idx="268">
                  <c:v>708</c:v>
                </c:pt>
                <c:pt idx="269">
                  <c:v>709</c:v>
                </c:pt>
                <c:pt idx="270">
                  <c:v>710</c:v>
                </c:pt>
                <c:pt idx="271">
                  <c:v>711</c:v>
                </c:pt>
                <c:pt idx="272">
                  <c:v>712</c:v>
                </c:pt>
                <c:pt idx="273">
                  <c:v>713</c:v>
                </c:pt>
                <c:pt idx="274">
                  <c:v>714</c:v>
                </c:pt>
                <c:pt idx="275">
                  <c:v>715</c:v>
                </c:pt>
                <c:pt idx="276">
                  <c:v>716</c:v>
                </c:pt>
                <c:pt idx="277">
                  <c:v>717</c:v>
                </c:pt>
                <c:pt idx="278">
                  <c:v>718</c:v>
                </c:pt>
                <c:pt idx="279">
                  <c:v>719</c:v>
                </c:pt>
                <c:pt idx="280">
                  <c:v>720</c:v>
                </c:pt>
                <c:pt idx="281">
                  <c:v>721</c:v>
                </c:pt>
                <c:pt idx="282">
                  <c:v>722</c:v>
                </c:pt>
                <c:pt idx="283">
                  <c:v>723</c:v>
                </c:pt>
                <c:pt idx="284">
                  <c:v>724</c:v>
                </c:pt>
                <c:pt idx="285">
                  <c:v>725</c:v>
                </c:pt>
                <c:pt idx="286">
                  <c:v>726</c:v>
                </c:pt>
                <c:pt idx="287">
                  <c:v>727</c:v>
                </c:pt>
                <c:pt idx="288">
                  <c:v>728</c:v>
                </c:pt>
                <c:pt idx="289">
                  <c:v>729</c:v>
                </c:pt>
                <c:pt idx="290">
                  <c:v>730</c:v>
                </c:pt>
                <c:pt idx="291">
                  <c:v>731</c:v>
                </c:pt>
                <c:pt idx="292">
                  <c:v>732</c:v>
                </c:pt>
                <c:pt idx="293">
                  <c:v>733</c:v>
                </c:pt>
                <c:pt idx="294">
                  <c:v>734</c:v>
                </c:pt>
                <c:pt idx="295">
                  <c:v>735</c:v>
                </c:pt>
                <c:pt idx="296">
                  <c:v>736</c:v>
                </c:pt>
                <c:pt idx="297">
                  <c:v>737</c:v>
                </c:pt>
                <c:pt idx="298">
                  <c:v>738</c:v>
                </c:pt>
                <c:pt idx="299">
                  <c:v>739</c:v>
                </c:pt>
                <c:pt idx="300">
                  <c:v>740</c:v>
                </c:pt>
                <c:pt idx="301">
                  <c:v>741</c:v>
                </c:pt>
                <c:pt idx="302">
                  <c:v>742</c:v>
                </c:pt>
                <c:pt idx="303">
                  <c:v>743</c:v>
                </c:pt>
                <c:pt idx="304">
                  <c:v>744</c:v>
                </c:pt>
                <c:pt idx="305">
                  <c:v>745</c:v>
                </c:pt>
                <c:pt idx="306">
                  <c:v>746</c:v>
                </c:pt>
                <c:pt idx="307">
                  <c:v>747</c:v>
                </c:pt>
                <c:pt idx="308">
                  <c:v>748</c:v>
                </c:pt>
                <c:pt idx="309">
                  <c:v>749</c:v>
                </c:pt>
                <c:pt idx="310">
                  <c:v>750</c:v>
                </c:pt>
                <c:pt idx="311">
                  <c:v>751</c:v>
                </c:pt>
                <c:pt idx="312">
                  <c:v>752</c:v>
                </c:pt>
                <c:pt idx="313">
                  <c:v>753</c:v>
                </c:pt>
                <c:pt idx="314">
                  <c:v>754</c:v>
                </c:pt>
                <c:pt idx="315">
                  <c:v>755</c:v>
                </c:pt>
                <c:pt idx="316">
                  <c:v>756</c:v>
                </c:pt>
                <c:pt idx="317">
                  <c:v>757</c:v>
                </c:pt>
                <c:pt idx="318">
                  <c:v>758</c:v>
                </c:pt>
                <c:pt idx="319">
                  <c:v>759</c:v>
                </c:pt>
                <c:pt idx="320">
                  <c:v>760</c:v>
                </c:pt>
                <c:pt idx="321">
                  <c:v>761</c:v>
                </c:pt>
                <c:pt idx="322">
                  <c:v>762</c:v>
                </c:pt>
                <c:pt idx="323">
                  <c:v>763</c:v>
                </c:pt>
                <c:pt idx="324">
                  <c:v>764</c:v>
                </c:pt>
                <c:pt idx="325">
                  <c:v>765</c:v>
                </c:pt>
                <c:pt idx="326">
                  <c:v>766</c:v>
                </c:pt>
                <c:pt idx="327">
                  <c:v>767</c:v>
                </c:pt>
                <c:pt idx="328">
                  <c:v>768</c:v>
                </c:pt>
                <c:pt idx="329">
                  <c:v>769</c:v>
                </c:pt>
                <c:pt idx="330">
                  <c:v>770</c:v>
                </c:pt>
                <c:pt idx="331">
                  <c:v>771</c:v>
                </c:pt>
                <c:pt idx="332">
                  <c:v>772</c:v>
                </c:pt>
                <c:pt idx="333">
                  <c:v>773</c:v>
                </c:pt>
                <c:pt idx="334">
                  <c:v>774</c:v>
                </c:pt>
                <c:pt idx="335">
                  <c:v>775</c:v>
                </c:pt>
                <c:pt idx="336">
                  <c:v>776</c:v>
                </c:pt>
                <c:pt idx="337">
                  <c:v>777</c:v>
                </c:pt>
                <c:pt idx="338">
                  <c:v>778</c:v>
                </c:pt>
                <c:pt idx="339">
                  <c:v>779</c:v>
                </c:pt>
                <c:pt idx="340">
                  <c:v>780</c:v>
                </c:pt>
                <c:pt idx="341">
                  <c:v>781</c:v>
                </c:pt>
                <c:pt idx="342">
                  <c:v>782</c:v>
                </c:pt>
                <c:pt idx="343">
                  <c:v>783</c:v>
                </c:pt>
                <c:pt idx="344">
                  <c:v>784</c:v>
                </c:pt>
                <c:pt idx="345">
                  <c:v>785</c:v>
                </c:pt>
                <c:pt idx="346">
                  <c:v>786</c:v>
                </c:pt>
                <c:pt idx="347">
                  <c:v>787</c:v>
                </c:pt>
                <c:pt idx="348">
                  <c:v>788</c:v>
                </c:pt>
                <c:pt idx="349">
                  <c:v>789</c:v>
                </c:pt>
                <c:pt idx="350">
                  <c:v>790</c:v>
                </c:pt>
                <c:pt idx="351">
                  <c:v>791</c:v>
                </c:pt>
                <c:pt idx="352">
                  <c:v>792</c:v>
                </c:pt>
                <c:pt idx="353">
                  <c:v>793</c:v>
                </c:pt>
                <c:pt idx="354">
                  <c:v>794</c:v>
                </c:pt>
                <c:pt idx="355">
                  <c:v>795</c:v>
                </c:pt>
                <c:pt idx="356">
                  <c:v>796</c:v>
                </c:pt>
                <c:pt idx="357">
                  <c:v>797</c:v>
                </c:pt>
                <c:pt idx="358">
                  <c:v>798</c:v>
                </c:pt>
                <c:pt idx="359">
                  <c:v>799</c:v>
                </c:pt>
                <c:pt idx="360">
                  <c:v>800</c:v>
                </c:pt>
                <c:pt idx="361">
                  <c:v>801</c:v>
                </c:pt>
                <c:pt idx="362">
                  <c:v>802</c:v>
                </c:pt>
                <c:pt idx="363">
                  <c:v>803</c:v>
                </c:pt>
                <c:pt idx="364">
                  <c:v>804</c:v>
                </c:pt>
                <c:pt idx="365">
                  <c:v>805</c:v>
                </c:pt>
                <c:pt idx="366">
                  <c:v>806</c:v>
                </c:pt>
                <c:pt idx="367">
                  <c:v>807</c:v>
                </c:pt>
                <c:pt idx="368">
                  <c:v>808</c:v>
                </c:pt>
                <c:pt idx="369">
                  <c:v>809</c:v>
                </c:pt>
                <c:pt idx="370">
                  <c:v>810</c:v>
                </c:pt>
                <c:pt idx="371">
                  <c:v>811</c:v>
                </c:pt>
                <c:pt idx="372">
                  <c:v>812</c:v>
                </c:pt>
                <c:pt idx="373">
                  <c:v>813</c:v>
                </c:pt>
                <c:pt idx="374">
                  <c:v>814</c:v>
                </c:pt>
                <c:pt idx="375">
                  <c:v>815</c:v>
                </c:pt>
                <c:pt idx="376">
                  <c:v>816</c:v>
                </c:pt>
                <c:pt idx="377">
                  <c:v>817</c:v>
                </c:pt>
                <c:pt idx="378">
                  <c:v>818</c:v>
                </c:pt>
                <c:pt idx="379">
                  <c:v>819</c:v>
                </c:pt>
                <c:pt idx="380">
                  <c:v>820</c:v>
                </c:pt>
              </c:numCache>
            </c:numRef>
          </c:xVal>
          <c:yVal>
            <c:numRef>
              <c:f>工作表1!$D$2:$D$382</c:f>
              <c:numCache>
                <c:formatCode>General</c:formatCode>
                <c:ptCount val="381"/>
                <c:pt idx="0">
                  <c:v>2.2600000000000692E-3</c:v>
                </c:pt>
                <c:pt idx="1">
                  <c:v>2.7800000000000832E-3</c:v>
                </c:pt>
                <c:pt idx="2">
                  <c:v>2.5900000000000012E-3</c:v>
                </c:pt>
                <c:pt idx="3">
                  <c:v>2.4500000000000012E-3</c:v>
                </c:pt>
                <c:pt idx="4">
                  <c:v>2.5500000000000002E-3</c:v>
                </c:pt>
                <c:pt idx="5">
                  <c:v>2.5400000000000292E-3</c:v>
                </c:pt>
                <c:pt idx="6">
                  <c:v>2.5700000000000002E-3</c:v>
                </c:pt>
                <c:pt idx="7">
                  <c:v>2.5200000000000092E-3</c:v>
                </c:pt>
                <c:pt idx="8">
                  <c:v>2.3999999999999998E-3</c:v>
                </c:pt>
                <c:pt idx="9">
                  <c:v>1.9800000000000564E-3</c:v>
                </c:pt>
                <c:pt idx="10">
                  <c:v>2.6199999999999999E-3</c:v>
                </c:pt>
                <c:pt idx="11">
                  <c:v>2.8800000000000002E-3</c:v>
                </c:pt>
                <c:pt idx="12">
                  <c:v>2.7000000000000769E-3</c:v>
                </c:pt>
                <c:pt idx="13">
                  <c:v>3.4900000000000092E-3</c:v>
                </c:pt>
                <c:pt idx="14">
                  <c:v>3.5600000000000774E-3</c:v>
                </c:pt>
                <c:pt idx="15">
                  <c:v>4.1400000000000013E-3</c:v>
                </c:pt>
                <c:pt idx="16">
                  <c:v>4.5900000000000003E-3</c:v>
                </c:pt>
                <c:pt idx="17">
                  <c:v>5.4100000000000033E-3</c:v>
                </c:pt>
                <c:pt idx="18">
                  <c:v>6.1000000000000004E-3</c:v>
                </c:pt>
                <c:pt idx="19">
                  <c:v>6.8100000000000114E-3</c:v>
                </c:pt>
                <c:pt idx="20">
                  <c:v>9.1100000000000226E-3</c:v>
                </c:pt>
                <c:pt idx="21">
                  <c:v>1.0180000000000003E-2</c:v>
                </c:pt>
                <c:pt idx="22">
                  <c:v>1.0220000000000003E-2</c:v>
                </c:pt>
                <c:pt idx="23">
                  <c:v>1.273E-2</c:v>
                </c:pt>
                <c:pt idx="24">
                  <c:v>1.5679999999999999E-2</c:v>
                </c:pt>
                <c:pt idx="25">
                  <c:v>1.8310000000000003E-2</c:v>
                </c:pt>
                <c:pt idx="26">
                  <c:v>2.1660000000000002E-2</c:v>
                </c:pt>
                <c:pt idx="27">
                  <c:v>2.682000000000001E-2</c:v>
                </c:pt>
                <c:pt idx="28">
                  <c:v>2.946E-2</c:v>
                </c:pt>
                <c:pt idx="29">
                  <c:v>3.6130000000000002E-2</c:v>
                </c:pt>
                <c:pt idx="30">
                  <c:v>4.1369999999999997E-2</c:v>
                </c:pt>
                <c:pt idx="31">
                  <c:v>4.6890000000000022E-2</c:v>
                </c:pt>
                <c:pt idx="32">
                  <c:v>5.1990000000000001E-2</c:v>
                </c:pt>
                <c:pt idx="33">
                  <c:v>5.7540000000000001E-2</c:v>
                </c:pt>
                <c:pt idx="34">
                  <c:v>6.4850000000000033E-2</c:v>
                </c:pt>
                <c:pt idx="35">
                  <c:v>7.2830000000000034E-2</c:v>
                </c:pt>
                <c:pt idx="36">
                  <c:v>7.8329999999999997E-2</c:v>
                </c:pt>
                <c:pt idx="37">
                  <c:v>8.3970000000000045E-2</c:v>
                </c:pt>
                <c:pt idx="38">
                  <c:v>8.6930000000000021E-2</c:v>
                </c:pt>
                <c:pt idx="39">
                  <c:v>9.1360000000000025E-2</c:v>
                </c:pt>
                <c:pt idx="40">
                  <c:v>9.3610000000000068E-2</c:v>
                </c:pt>
                <c:pt idx="41">
                  <c:v>0.10074000000000002</c:v>
                </c:pt>
                <c:pt idx="42">
                  <c:v>0.10334</c:v>
                </c:pt>
                <c:pt idx="43">
                  <c:v>0.10616000000000129</c:v>
                </c:pt>
                <c:pt idx="44">
                  <c:v>0.10628000000000012</c:v>
                </c:pt>
                <c:pt idx="45">
                  <c:v>0.10979999999999999</c:v>
                </c:pt>
                <c:pt idx="46">
                  <c:v>0.10718999999999998</c:v>
                </c:pt>
                <c:pt idx="47">
                  <c:v>0.11070000000000002</c:v>
                </c:pt>
                <c:pt idx="48">
                  <c:v>0.11232</c:v>
                </c:pt>
                <c:pt idx="49">
                  <c:v>0.11318</c:v>
                </c:pt>
                <c:pt idx="50">
                  <c:v>0.11600000000000002</c:v>
                </c:pt>
                <c:pt idx="51">
                  <c:v>0.11872000000000209</c:v>
                </c:pt>
                <c:pt idx="52">
                  <c:v>0.12410000000000022</c:v>
                </c:pt>
                <c:pt idx="53">
                  <c:v>0.12511999999999998</c:v>
                </c:pt>
                <c:pt idx="54">
                  <c:v>0.13084999999999999</c:v>
                </c:pt>
                <c:pt idx="55">
                  <c:v>0.13653999999999999</c:v>
                </c:pt>
                <c:pt idx="56">
                  <c:v>0.14276000000000041</c:v>
                </c:pt>
                <c:pt idx="57">
                  <c:v>0.14520000000000041</c:v>
                </c:pt>
                <c:pt idx="58">
                  <c:v>0.15657000000000001</c:v>
                </c:pt>
                <c:pt idx="59">
                  <c:v>0.15772000000000044</c:v>
                </c:pt>
                <c:pt idx="60">
                  <c:v>0.16785</c:v>
                </c:pt>
                <c:pt idx="61">
                  <c:v>0.17638999999999999</c:v>
                </c:pt>
                <c:pt idx="62">
                  <c:v>0.18617</c:v>
                </c:pt>
                <c:pt idx="63">
                  <c:v>0.19453999999999999</c:v>
                </c:pt>
                <c:pt idx="64">
                  <c:v>0.20877000000000001</c:v>
                </c:pt>
                <c:pt idx="65">
                  <c:v>0.22173000000000001</c:v>
                </c:pt>
                <c:pt idx="66">
                  <c:v>0.22978000000000001</c:v>
                </c:pt>
                <c:pt idx="67">
                  <c:v>0.24393000000000384</c:v>
                </c:pt>
                <c:pt idx="68">
                  <c:v>0.25991000000000031</c:v>
                </c:pt>
                <c:pt idx="69">
                  <c:v>0.2700300000000001</c:v>
                </c:pt>
                <c:pt idx="70">
                  <c:v>0.28265000000000001</c:v>
                </c:pt>
                <c:pt idx="71">
                  <c:v>0.29640000000000088</c:v>
                </c:pt>
                <c:pt idx="72">
                  <c:v>0.31953000000000031</c:v>
                </c:pt>
                <c:pt idx="73">
                  <c:v>0.33730000000001126</c:v>
                </c:pt>
                <c:pt idx="74">
                  <c:v>0.36058000000000717</c:v>
                </c:pt>
                <c:pt idx="75">
                  <c:v>0.37487000000000964</c:v>
                </c:pt>
                <c:pt idx="76">
                  <c:v>0.39534000000000824</c:v>
                </c:pt>
                <c:pt idx="77">
                  <c:v>0.41143000000000002</c:v>
                </c:pt>
                <c:pt idx="78">
                  <c:v>0.42729</c:v>
                </c:pt>
                <c:pt idx="79">
                  <c:v>0.45532000000000639</c:v>
                </c:pt>
                <c:pt idx="80">
                  <c:v>0.48219000000000001</c:v>
                </c:pt>
                <c:pt idx="81">
                  <c:v>0.5119899999999995</c:v>
                </c:pt>
                <c:pt idx="82">
                  <c:v>0.52446999999998956</c:v>
                </c:pt>
                <c:pt idx="83">
                  <c:v>0.55173000000000005</c:v>
                </c:pt>
                <c:pt idx="84">
                  <c:v>0.58008999999999356</c:v>
                </c:pt>
                <c:pt idx="85">
                  <c:v>0.60743999999999998</c:v>
                </c:pt>
                <c:pt idx="86">
                  <c:v>0.63496000000000064</c:v>
                </c:pt>
                <c:pt idx="87">
                  <c:v>0.66957000000001277</c:v>
                </c:pt>
                <c:pt idx="88">
                  <c:v>0.69721999999999951</c:v>
                </c:pt>
                <c:pt idx="89">
                  <c:v>0.72704000000001434</c:v>
                </c:pt>
                <c:pt idx="90">
                  <c:v>0.75698000000000065</c:v>
                </c:pt>
                <c:pt idx="91">
                  <c:v>0.77541000000000004</c:v>
                </c:pt>
                <c:pt idx="92">
                  <c:v>0.81028</c:v>
                </c:pt>
                <c:pt idx="93">
                  <c:v>0.83816000000000002</c:v>
                </c:pt>
                <c:pt idx="94">
                  <c:v>0.85419000000001355</c:v>
                </c:pt>
                <c:pt idx="95">
                  <c:v>0.87903000000000064</c:v>
                </c:pt>
                <c:pt idx="96">
                  <c:v>0.8924799999999995</c:v>
                </c:pt>
                <c:pt idx="97">
                  <c:v>0.90969000000001277</c:v>
                </c:pt>
                <c:pt idx="98">
                  <c:v>0.92310000000000003</c:v>
                </c:pt>
                <c:pt idx="99">
                  <c:v>0.93974000000001434</c:v>
                </c:pt>
                <c:pt idx="100">
                  <c:v>0.94885000000000064</c:v>
                </c:pt>
                <c:pt idx="101">
                  <c:v>0.96648000000000001</c:v>
                </c:pt>
                <c:pt idx="102">
                  <c:v>0.97707999999999995</c:v>
                </c:pt>
                <c:pt idx="103">
                  <c:v>0.97755999999999998</c:v>
                </c:pt>
                <c:pt idx="104">
                  <c:v>0.98562000000000005</c:v>
                </c:pt>
                <c:pt idx="105">
                  <c:v>0.98399000000000003</c:v>
                </c:pt>
                <c:pt idx="106">
                  <c:v>1</c:v>
                </c:pt>
                <c:pt idx="107">
                  <c:v>0.99214000000000002</c:v>
                </c:pt>
                <c:pt idx="108">
                  <c:v>0.99594000000000005</c:v>
                </c:pt>
                <c:pt idx="109">
                  <c:v>0.98616999999998856</c:v>
                </c:pt>
                <c:pt idx="110">
                  <c:v>0.98707</c:v>
                </c:pt>
                <c:pt idx="111">
                  <c:v>0.99787999999999999</c:v>
                </c:pt>
                <c:pt idx="112">
                  <c:v>0.99478</c:v>
                </c:pt>
                <c:pt idx="113">
                  <c:v>0.97921999999999998</c:v>
                </c:pt>
                <c:pt idx="114">
                  <c:v>0.97690000000000365</c:v>
                </c:pt>
                <c:pt idx="115">
                  <c:v>0.97885000000001265</c:v>
                </c:pt>
                <c:pt idx="116">
                  <c:v>0.96503000000000005</c:v>
                </c:pt>
                <c:pt idx="117">
                  <c:v>0.96635000000000004</c:v>
                </c:pt>
                <c:pt idx="118">
                  <c:v>0.95518999999999998</c:v>
                </c:pt>
                <c:pt idx="119">
                  <c:v>0.95020000000000004</c:v>
                </c:pt>
                <c:pt idx="120">
                  <c:v>0.95504000000001288</c:v>
                </c:pt>
                <c:pt idx="121">
                  <c:v>0.93885000000000063</c:v>
                </c:pt>
                <c:pt idx="122">
                  <c:v>0.92071000000000003</c:v>
                </c:pt>
                <c:pt idx="123">
                  <c:v>0.92103999999999997</c:v>
                </c:pt>
                <c:pt idx="124">
                  <c:v>0.91695000000000004</c:v>
                </c:pt>
                <c:pt idx="125">
                  <c:v>0.90942999999999996</c:v>
                </c:pt>
                <c:pt idx="126">
                  <c:v>0.89571000000000001</c:v>
                </c:pt>
                <c:pt idx="127">
                  <c:v>0.89559999999999951</c:v>
                </c:pt>
                <c:pt idx="128">
                  <c:v>0.883589999999987</c:v>
                </c:pt>
                <c:pt idx="129">
                  <c:v>0.87282000000001636</c:v>
                </c:pt>
                <c:pt idx="130">
                  <c:v>0.86375000000001434</c:v>
                </c:pt>
                <c:pt idx="131">
                  <c:v>0.85320000000000062</c:v>
                </c:pt>
                <c:pt idx="132">
                  <c:v>0.84621999999999997</c:v>
                </c:pt>
                <c:pt idx="133">
                  <c:v>0.83584000000001524</c:v>
                </c:pt>
                <c:pt idx="134">
                  <c:v>0.82879000000001513</c:v>
                </c:pt>
                <c:pt idx="135">
                  <c:v>0.82540000000000002</c:v>
                </c:pt>
                <c:pt idx="136">
                  <c:v>0.80454999999999999</c:v>
                </c:pt>
                <c:pt idx="137">
                  <c:v>0.79757999999999996</c:v>
                </c:pt>
                <c:pt idx="138">
                  <c:v>0.79203000000000001</c:v>
                </c:pt>
                <c:pt idx="139">
                  <c:v>0.77979000000002274</c:v>
                </c:pt>
                <c:pt idx="140">
                  <c:v>0.78173000000000004</c:v>
                </c:pt>
                <c:pt idx="141">
                  <c:v>0.76237999999999995</c:v>
                </c:pt>
                <c:pt idx="142">
                  <c:v>0.74453999999999998</c:v>
                </c:pt>
                <c:pt idx="143">
                  <c:v>0.74220000000000064</c:v>
                </c:pt>
                <c:pt idx="144">
                  <c:v>0.72658</c:v>
                </c:pt>
                <c:pt idx="145">
                  <c:v>0.73423000000000005</c:v>
                </c:pt>
                <c:pt idx="146">
                  <c:v>0.7115899999999995</c:v>
                </c:pt>
                <c:pt idx="147">
                  <c:v>0.69996999999999998</c:v>
                </c:pt>
                <c:pt idx="148">
                  <c:v>0.68652999999999997</c:v>
                </c:pt>
                <c:pt idx="149">
                  <c:v>0.69182999999999995</c:v>
                </c:pt>
                <c:pt idx="150">
                  <c:v>0.67805000000001636</c:v>
                </c:pt>
                <c:pt idx="151">
                  <c:v>0.65397000000001648</c:v>
                </c:pt>
                <c:pt idx="152">
                  <c:v>0.64820000000001265</c:v>
                </c:pt>
                <c:pt idx="153">
                  <c:v>0.63714000000001636</c:v>
                </c:pt>
                <c:pt idx="154">
                  <c:v>0.61975000000001468</c:v>
                </c:pt>
                <c:pt idx="155">
                  <c:v>0.61983999999999995</c:v>
                </c:pt>
                <c:pt idx="156">
                  <c:v>0.61658000000000002</c:v>
                </c:pt>
                <c:pt idx="157">
                  <c:v>0.59900999999999949</c:v>
                </c:pt>
                <c:pt idx="158">
                  <c:v>0.60204000000001434</c:v>
                </c:pt>
                <c:pt idx="159">
                  <c:v>0.59016999999998565</c:v>
                </c:pt>
                <c:pt idx="160">
                  <c:v>0.58724999999999949</c:v>
                </c:pt>
                <c:pt idx="161">
                  <c:v>0.58111999999998565</c:v>
                </c:pt>
                <c:pt idx="162">
                  <c:v>0.55527000000000004</c:v>
                </c:pt>
                <c:pt idx="163">
                  <c:v>0.55217000000000005</c:v>
                </c:pt>
                <c:pt idx="164">
                  <c:v>0.54312000000000005</c:v>
                </c:pt>
                <c:pt idx="165">
                  <c:v>0.53273000000000004</c:v>
                </c:pt>
                <c:pt idx="166">
                  <c:v>0.53088999999999997</c:v>
                </c:pt>
                <c:pt idx="167">
                  <c:v>0.51778000000000002</c:v>
                </c:pt>
                <c:pt idx="168">
                  <c:v>0.51663999999999999</c:v>
                </c:pt>
                <c:pt idx="169">
                  <c:v>0.50175999999999998</c:v>
                </c:pt>
                <c:pt idx="170">
                  <c:v>0.49001000000000638</c:v>
                </c:pt>
                <c:pt idx="171">
                  <c:v>0.48425000000000001</c:v>
                </c:pt>
                <c:pt idx="172">
                  <c:v>0.48316000000000031</c:v>
                </c:pt>
                <c:pt idx="173">
                  <c:v>0.47721000000000002</c:v>
                </c:pt>
                <c:pt idx="174">
                  <c:v>0.45897000000000032</c:v>
                </c:pt>
                <c:pt idx="175">
                  <c:v>0.45776</c:v>
                </c:pt>
                <c:pt idx="176">
                  <c:v>0.43682000000001076</c:v>
                </c:pt>
                <c:pt idx="177">
                  <c:v>0.44091000000000002</c:v>
                </c:pt>
                <c:pt idx="178">
                  <c:v>0.43083000000000032</c:v>
                </c:pt>
                <c:pt idx="179">
                  <c:v>0.42839000000000038</c:v>
                </c:pt>
                <c:pt idx="180">
                  <c:v>0.42922000000000032</c:v>
                </c:pt>
                <c:pt idx="181">
                  <c:v>0.41336000000000672</c:v>
                </c:pt>
                <c:pt idx="182">
                  <c:v>0.41651000000000032</c:v>
                </c:pt>
                <c:pt idx="183">
                  <c:v>0.40318000000000032</c:v>
                </c:pt>
                <c:pt idx="184">
                  <c:v>0.39021000000000639</c:v>
                </c:pt>
                <c:pt idx="185">
                  <c:v>0.38397000000000953</c:v>
                </c:pt>
                <c:pt idx="186">
                  <c:v>0.38915000000000038</c:v>
                </c:pt>
                <c:pt idx="187">
                  <c:v>0.36705000000000032</c:v>
                </c:pt>
                <c:pt idx="188">
                  <c:v>0.36240000000000488</c:v>
                </c:pt>
                <c:pt idx="189">
                  <c:v>0.35287000000000768</c:v>
                </c:pt>
                <c:pt idx="190">
                  <c:v>0.35175000000000001</c:v>
                </c:pt>
                <c:pt idx="191">
                  <c:v>0.34588000000000824</c:v>
                </c:pt>
                <c:pt idx="192">
                  <c:v>0.34003</c:v>
                </c:pt>
                <c:pt idx="193">
                  <c:v>0.32995000000000824</c:v>
                </c:pt>
                <c:pt idx="194">
                  <c:v>0.33250000000000784</c:v>
                </c:pt>
                <c:pt idx="195">
                  <c:v>0.31954000000000032</c:v>
                </c:pt>
                <c:pt idx="196">
                  <c:v>0.31295000000000683</c:v>
                </c:pt>
                <c:pt idx="197">
                  <c:v>0.30599000000000032</c:v>
                </c:pt>
                <c:pt idx="198">
                  <c:v>0.29494000000000031</c:v>
                </c:pt>
                <c:pt idx="199">
                  <c:v>0.29720000000000002</c:v>
                </c:pt>
                <c:pt idx="200">
                  <c:v>0.28949000000000008</c:v>
                </c:pt>
                <c:pt idx="201">
                  <c:v>0.28684000000000032</c:v>
                </c:pt>
                <c:pt idx="202">
                  <c:v>0.27835000000000032</c:v>
                </c:pt>
                <c:pt idx="203">
                  <c:v>0.27256000000000002</c:v>
                </c:pt>
                <c:pt idx="204">
                  <c:v>0.26516000000000001</c:v>
                </c:pt>
                <c:pt idx="205">
                  <c:v>0.25735000000000002</c:v>
                </c:pt>
                <c:pt idx="206">
                  <c:v>0.25646000000000002</c:v>
                </c:pt>
                <c:pt idx="207">
                  <c:v>0.25232000000000032</c:v>
                </c:pt>
                <c:pt idx="208">
                  <c:v>0.24654000000000384</c:v>
                </c:pt>
                <c:pt idx="209">
                  <c:v>0.24206000000000041</c:v>
                </c:pt>
                <c:pt idx="210">
                  <c:v>0.23319000000000001</c:v>
                </c:pt>
                <c:pt idx="211">
                  <c:v>0.23272000000000001</c:v>
                </c:pt>
                <c:pt idx="212">
                  <c:v>0.23295000000000021</c:v>
                </c:pt>
                <c:pt idx="213">
                  <c:v>0.22467999999999988</c:v>
                </c:pt>
                <c:pt idx="214">
                  <c:v>0.22649000000000041</c:v>
                </c:pt>
                <c:pt idx="215">
                  <c:v>0.22073000000000001</c:v>
                </c:pt>
                <c:pt idx="216">
                  <c:v>0.21622000000000041</c:v>
                </c:pt>
                <c:pt idx="217">
                  <c:v>0.21368000000000001</c:v>
                </c:pt>
                <c:pt idx="218">
                  <c:v>0.20666999999999999</c:v>
                </c:pt>
                <c:pt idx="219">
                  <c:v>0.20627999999999999</c:v>
                </c:pt>
                <c:pt idx="220">
                  <c:v>0.20458000000000001</c:v>
                </c:pt>
                <c:pt idx="221">
                  <c:v>0.20363000000000001</c:v>
                </c:pt>
                <c:pt idx="222">
                  <c:v>0.19234999999999999</c:v>
                </c:pt>
                <c:pt idx="223">
                  <c:v>0.19336999999999999</c:v>
                </c:pt>
                <c:pt idx="224">
                  <c:v>0.19211999999999999</c:v>
                </c:pt>
                <c:pt idx="225">
                  <c:v>0.18815999999999999</c:v>
                </c:pt>
                <c:pt idx="226">
                  <c:v>0.18592000000000194</c:v>
                </c:pt>
                <c:pt idx="227">
                  <c:v>0.17494000000000431</c:v>
                </c:pt>
                <c:pt idx="228">
                  <c:v>0.17291000000000384</c:v>
                </c:pt>
                <c:pt idx="229">
                  <c:v>0.17288000000000001</c:v>
                </c:pt>
                <c:pt idx="230">
                  <c:v>0.17027</c:v>
                </c:pt>
                <c:pt idx="231">
                  <c:v>0.16078999999999999</c:v>
                </c:pt>
                <c:pt idx="232">
                  <c:v>0.15644000000000557</c:v>
                </c:pt>
                <c:pt idx="233">
                  <c:v>0.15772000000000044</c:v>
                </c:pt>
                <c:pt idx="234">
                  <c:v>0.15561000000000041</c:v>
                </c:pt>
                <c:pt idx="235">
                  <c:v>0.15099000000000445</c:v>
                </c:pt>
                <c:pt idx="236">
                  <c:v>0.15754000000000445</c:v>
                </c:pt>
                <c:pt idx="237">
                  <c:v>0.14867</c:v>
                </c:pt>
                <c:pt idx="238">
                  <c:v>0.14302999999999999</c:v>
                </c:pt>
                <c:pt idx="239">
                  <c:v>0.14163999999999999</c:v>
                </c:pt>
                <c:pt idx="240">
                  <c:v>0.13603000000000001</c:v>
                </c:pt>
                <c:pt idx="241">
                  <c:v>0.13585</c:v>
                </c:pt>
                <c:pt idx="242">
                  <c:v>0.13383999999999999</c:v>
                </c:pt>
                <c:pt idx="243">
                  <c:v>0.13572000000000001</c:v>
                </c:pt>
                <c:pt idx="244">
                  <c:v>0.12858</c:v>
                </c:pt>
                <c:pt idx="245">
                  <c:v>0.12465000000000002</c:v>
                </c:pt>
                <c:pt idx="246">
                  <c:v>0.12573000000000001</c:v>
                </c:pt>
                <c:pt idx="247">
                  <c:v>0.12239999999999998</c:v>
                </c:pt>
                <c:pt idx="248">
                  <c:v>0.12106000000000022</c:v>
                </c:pt>
                <c:pt idx="249">
                  <c:v>0.12307999999999998</c:v>
                </c:pt>
                <c:pt idx="250">
                  <c:v>0.11946000000000002</c:v>
                </c:pt>
                <c:pt idx="251">
                  <c:v>0.12033000000000002</c:v>
                </c:pt>
                <c:pt idx="252">
                  <c:v>0.10847000000000002</c:v>
                </c:pt>
                <c:pt idx="253">
                  <c:v>0.10894000000000002</c:v>
                </c:pt>
                <c:pt idx="254">
                  <c:v>0.10704000000000002</c:v>
                </c:pt>
                <c:pt idx="255">
                  <c:v>0.11069000000000002</c:v>
                </c:pt>
                <c:pt idx="256">
                  <c:v>9.8680000000000045E-2</c:v>
                </c:pt>
                <c:pt idx="257">
                  <c:v>9.9850000000001243E-2</c:v>
                </c:pt>
                <c:pt idx="258">
                  <c:v>0.10491</c:v>
                </c:pt>
                <c:pt idx="259">
                  <c:v>9.9730000000000207E-2</c:v>
                </c:pt>
                <c:pt idx="260">
                  <c:v>9.7720000000000043E-2</c:v>
                </c:pt>
                <c:pt idx="261">
                  <c:v>9.1090000000000004E-2</c:v>
                </c:pt>
                <c:pt idx="262">
                  <c:v>9.3900000000000067E-2</c:v>
                </c:pt>
                <c:pt idx="263">
                  <c:v>9.4000000000000028E-2</c:v>
                </c:pt>
                <c:pt idx="264">
                  <c:v>9.0080000000000021E-2</c:v>
                </c:pt>
                <c:pt idx="265">
                  <c:v>8.7690000000000046E-2</c:v>
                </c:pt>
                <c:pt idx="266">
                  <c:v>8.5940000000000003E-2</c:v>
                </c:pt>
                <c:pt idx="267">
                  <c:v>8.6430000000000021E-2</c:v>
                </c:pt>
                <c:pt idx="268">
                  <c:v>9.0880000000000002E-2</c:v>
                </c:pt>
                <c:pt idx="269">
                  <c:v>8.5420000000000024E-2</c:v>
                </c:pt>
                <c:pt idx="270">
                  <c:v>8.0950000000000064E-2</c:v>
                </c:pt>
                <c:pt idx="271">
                  <c:v>8.831E-2</c:v>
                </c:pt>
                <c:pt idx="272">
                  <c:v>8.0960000000000004E-2</c:v>
                </c:pt>
                <c:pt idx="273">
                  <c:v>7.8210000000000002E-2</c:v>
                </c:pt>
                <c:pt idx="274">
                  <c:v>7.7479999999999993E-2</c:v>
                </c:pt>
                <c:pt idx="275">
                  <c:v>7.6249999999999971E-2</c:v>
                </c:pt>
                <c:pt idx="276">
                  <c:v>7.6929999999999998E-2</c:v>
                </c:pt>
                <c:pt idx="277">
                  <c:v>7.2830000000000034E-2</c:v>
                </c:pt>
                <c:pt idx="278">
                  <c:v>7.1879999999999999E-2</c:v>
                </c:pt>
                <c:pt idx="279">
                  <c:v>7.22E-2</c:v>
                </c:pt>
                <c:pt idx="280">
                  <c:v>7.2470000000000021E-2</c:v>
                </c:pt>
                <c:pt idx="281">
                  <c:v>7.6560000000000003E-2</c:v>
                </c:pt>
                <c:pt idx="282">
                  <c:v>6.9639999999999994E-2</c:v>
                </c:pt>
                <c:pt idx="283">
                  <c:v>7.2090000000000584E-2</c:v>
                </c:pt>
                <c:pt idx="284">
                  <c:v>6.3479999999999995E-2</c:v>
                </c:pt>
                <c:pt idx="285">
                  <c:v>6.7810000000000134E-2</c:v>
                </c:pt>
                <c:pt idx="286">
                  <c:v>7.0459999999999995E-2</c:v>
                </c:pt>
                <c:pt idx="287">
                  <c:v>6.3280000000000003E-2</c:v>
                </c:pt>
                <c:pt idx="288">
                  <c:v>6.3299999999999995E-2</c:v>
                </c:pt>
                <c:pt idx="289">
                  <c:v>7.2080000000000033E-2</c:v>
                </c:pt>
                <c:pt idx="290">
                  <c:v>6.8250000000000005E-2</c:v>
                </c:pt>
                <c:pt idx="291">
                  <c:v>6.2710000000001972E-2</c:v>
                </c:pt>
                <c:pt idx="292">
                  <c:v>6.0409999999999998E-2</c:v>
                </c:pt>
                <c:pt idx="293">
                  <c:v>6.3119999999999996E-2</c:v>
                </c:pt>
                <c:pt idx="294">
                  <c:v>5.9639999999999999E-2</c:v>
                </c:pt>
                <c:pt idx="295">
                  <c:v>6.2549999999999994E-2</c:v>
                </c:pt>
                <c:pt idx="296">
                  <c:v>6.1039999999999997E-2</c:v>
                </c:pt>
                <c:pt idx="297">
                  <c:v>6.2609999999999999E-2</c:v>
                </c:pt>
                <c:pt idx="298">
                  <c:v>6.3969999999999999E-2</c:v>
                </c:pt>
                <c:pt idx="299">
                  <c:v>6.0400000000000023E-2</c:v>
                </c:pt>
                <c:pt idx="300">
                  <c:v>6.0979999999999999E-2</c:v>
                </c:pt>
                <c:pt idx="301">
                  <c:v>6.8629999999999997E-2</c:v>
                </c:pt>
                <c:pt idx="302">
                  <c:v>6.2539999999999998E-2</c:v>
                </c:pt>
                <c:pt idx="303">
                  <c:v>6.365999999999998E-2</c:v>
                </c:pt>
                <c:pt idx="304">
                  <c:v>5.645E-2</c:v>
                </c:pt>
                <c:pt idx="305">
                  <c:v>5.9920000000000022E-2</c:v>
                </c:pt>
                <c:pt idx="306">
                  <c:v>5.3020000000000012E-2</c:v>
                </c:pt>
                <c:pt idx="307">
                  <c:v>6.0870000000000014E-2</c:v>
                </c:pt>
                <c:pt idx="308">
                  <c:v>5.8909999999999997E-2</c:v>
                </c:pt>
                <c:pt idx="309">
                  <c:v>6.1420000000000002E-2</c:v>
                </c:pt>
                <c:pt idx="310">
                  <c:v>5.5989999999999998E-2</c:v>
                </c:pt>
                <c:pt idx="311">
                  <c:v>5.5129999999999998E-2</c:v>
                </c:pt>
                <c:pt idx="312">
                  <c:v>6.338000000000002E-2</c:v>
                </c:pt>
                <c:pt idx="313">
                  <c:v>5.3490000000000024E-2</c:v>
                </c:pt>
                <c:pt idx="314">
                  <c:v>5.9549999999999999E-2</c:v>
                </c:pt>
                <c:pt idx="315">
                  <c:v>5.8229999999999976E-2</c:v>
                </c:pt>
                <c:pt idx="316">
                  <c:v>4.267E-2</c:v>
                </c:pt>
                <c:pt idx="317">
                  <c:v>5.0740000000000014E-2</c:v>
                </c:pt>
                <c:pt idx="318">
                  <c:v>5.0090000000000023E-2</c:v>
                </c:pt>
                <c:pt idx="319">
                  <c:v>5.0689999999999999E-2</c:v>
                </c:pt>
                <c:pt idx="320">
                  <c:v>4.5289999999999997E-2</c:v>
                </c:pt>
                <c:pt idx="321">
                  <c:v>5.3390000000000132E-2</c:v>
                </c:pt>
                <c:pt idx="322">
                  <c:v>5.6569999999999995E-2</c:v>
                </c:pt>
                <c:pt idx="323">
                  <c:v>6.4339999999999994E-2</c:v>
                </c:pt>
                <c:pt idx="324">
                  <c:v>5.8200000000000002E-2</c:v>
                </c:pt>
                <c:pt idx="325">
                  <c:v>5.1860000000000003E-2</c:v>
                </c:pt>
                <c:pt idx="326">
                  <c:v>4.8759999999999998E-2</c:v>
                </c:pt>
                <c:pt idx="327">
                  <c:v>5.7349999999999998E-2</c:v>
                </c:pt>
                <c:pt idx="328">
                  <c:v>5.2290000000000024E-2</c:v>
                </c:pt>
                <c:pt idx="329">
                  <c:v>6.615E-2</c:v>
                </c:pt>
                <c:pt idx="330">
                  <c:v>5.2840000000000012E-2</c:v>
                </c:pt>
                <c:pt idx="331">
                  <c:v>5.7360000000001729E-2</c:v>
                </c:pt>
                <c:pt idx="332">
                  <c:v>5.2749999999999998E-2</c:v>
                </c:pt>
                <c:pt idx="333">
                  <c:v>5.7770000000000023E-2</c:v>
                </c:pt>
                <c:pt idx="334">
                  <c:v>5.4600000000000003E-2</c:v>
                </c:pt>
                <c:pt idx="335">
                  <c:v>5.0439999999999999E-2</c:v>
                </c:pt>
                <c:pt idx="336">
                  <c:v>5.1519999999999996E-2</c:v>
                </c:pt>
                <c:pt idx="337">
                  <c:v>5.9220000000000002E-2</c:v>
                </c:pt>
                <c:pt idx="338">
                  <c:v>5.1860000000000003E-2</c:v>
                </c:pt>
                <c:pt idx="339">
                  <c:v>6.6239999999999979E-2</c:v>
                </c:pt>
                <c:pt idx="340">
                  <c:v>5.7689999999999998E-2</c:v>
                </c:pt>
                <c:pt idx="341">
                  <c:v>5.4620000000000002E-2</c:v>
                </c:pt>
                <c:pt idx="342">
                  <c:v>5.2900000000000023E-2</c:v>
                </c:pt>
                <c:pt idx="343">
                  <c:v>5.5489999999999998E-2</c:v>
                </c:pt>
                <c:pt idx="344">
                  <c:v>5.1239999999999987E-2</c:v>
                </c:pt>
                <c:pt idx="345">
                  <c:v>5.9340000000000032E-2</c:v>
                </c:pt>
                <c:pt idx="346">
                  <c:v>5.5629999999999985E-2</c:v>
                </c:pt>
                <c:pt idx="347">
                  <c:v>5.4879999999999998E-2</c:v>
                </c:pt>
                <c:pt idx="348">
                  <c:v>6.0840000000000012E-2</c:v>
                </c:pt>
                <c:pt idx="349">
                  <c:v>5.9040000000000023E-2</c:v>
                </c:pt>
                <c:pt idx="350">
                  <c:v>5.0220000000000001E-2</c:v>
                </c:pt>
                <c:pt idx="351">
                  <c:v>5.6880000000000014E-2</c:v>
                </c:pt>
                <c:pt idx="352">
                  <c:v>5.1069999999999997E-2</c:v>
                </c:pt>
                <c:pt idx="353">
                  <c:v>4.8980000000000003E-2</c:v>
                </c:pt>
                <c:pt idx="354">
                  <c:v>4.8509999999999998E-2</c:v>
                </c:pt>
                <c:pt idx="355">
                  <c:v>5.9440000000000014E-2</c:v>
                </c:pt>
                <c:pt idx="356">
                  <c:v>5.9659999999999998E-2</c:v>
                </c:pt>
                <c:pt idx="357">
                  <c:v>6.3960000000000003E-2</c:v>
                </c:pt>
                <c:pt idx="358">
                  <c:v>6.4199999999999993E-2</c:v>
                </c:pt>
                <c:pt idx="359">
                  <c:v>7.5259999999999994E-2</c:v>
                </c:pt>
                <c:pt idx="360">
                  <c:v>7.3160000000000003E-2</c:v>
                </c:pt>
                <c:pt idx="361">
                  <c:v>8.4330000000000002E-2</c:v>
                </c:pt>
                <c:pt idx="362">
                  <c:v>6.2420000000000024E-2</c:v>
                </c:pt>
                <c:pt idx="363">
                  <c:v>6.5370000000000011E-2</c:v>
                </c:pt>
                <c:pt idx="364">
                  <c:v>6.1870000000000001E-2</c:v>
                </c:pt>
                <c:pt idx="365">
                  <c:v>6.7479999999999998E-2</c:v>
                </c:pt>
                <c:pt idx="366">
                  <c:v>6.9930000000000034E-2</c:v>
                </c:pt>
                <c:pt idx="367">
                  <c:v>7.2420000000000012E-2</c:v>
                </c:pt>
                <c:pt idx="368">
                  <c:v>6.8010000000000084E-2</c:v>
                </c:pt>
                <c:pt idx="369">
                  <c:v>7.0480000000000029E-2</c:v>
                </c:pt>
                <c:pt idx="370">
                  <c:v>8.4450000000000025E-2</c:v>
                </c:pt>
                <c:pt idx="371">
                  <c:v>7.5749999999999998E-2</c:v>
                </c:pt>
                <c:pt idx="372">
                  <c:v>8.004E-2</c:v>
                </c:pt>
                <c:pt idx="373">
                  <c:v>7.3880000000000001E-2</c:v>
                </c:pt>
                <c:pt idx="374">
                  <c:v>8.2790000000000002E-2</c:v>
                </c:pt>
                <c:pt idx="375">
                  <c:v>7.4040000000000022E-2</c:v>
                </c:pt>
                <c:pt idx="376">
                  <c:v>8.8450000000000223E-2</c:v>
                </c:pt>
                <c:pt idx="377">
                  <c:v>8.7130000000000041E-2</c:v>
                </c:pt>
                <c:pt idx="378">
                  <c:v>7.2359999999999994E-2</c:v>
                </c:pt>
                <c:pt idx="379">
                  <c:v>8.5770000000000041E-2</c:v>
                </c:pt>
                <c:pt idx="380">
                  <c:v>9.0140000000000026E-2</c:v>
                </c:pt>
              </c:numCache>
            </c:numRef>
          </c:yVal>
          <c:smooth val="1"/>
          <c:extLst xmlns:c16r2="http://schemas.microsoft.com/office/drawing/2015/06/chart">
            <c:ext xmlns:c16="http://schemas.microsoft.com/office/drawing/2014/chart" uri="{C3380CC4-5D6E-409C-BE32-E72D297353CC}">
              <c16:uniqueId val="{00000000-4B54-479C-849B-72ADA1FD3FB9}"/>
            </c:ext>
          </c:extLst>
        </c:ser>
        <c:ser>
          <c:idx val="2"/>
          <c:order val="1"/>
          <c:tx>
            <c:v>TEA fuming cycle 1</c:v>
          </c:tx>
          <c:marker>
            <c:symbol val="none"/>
          </c:marker>
          <c:xVal>
            <c:numRef>
              <c:f>工作表1!$E$2:$E$382</c:f>
              <c:numCache>
                <c:formatCode>General</c:formatCode>
                <c:ptCount val="381"/>
                <c:pt idx="0">
                  <c:v>440</c:v>
                </c:pt>
                <c:pt idx="1">
                  <c:v>441</c:v>
                </c:pt>
                <c:pt idx="2">
                  <c:v>442</c:v>
                </c:pt>
                <c:pt idx="3">
                  <c:v>443</c:v>
                </c:pt>
                <c:pt idx="4">
                  <c:v>444</c:v>
                </c:pt>
                <c:pt idx="5">
                  <c:v>445</c:v>
                </c:pt>
                <c:pt idx="6">
                  <c:v>446</c:v>
                </c:pt>
                <c:pt idx="7">
                  <c:v>447</c:v>
                </c:pt>
                <c:pt idx="8">
                  <c:v>448</c:v>
                </c:pt>
                <c:pt idx="9">
                  <c:v>449</c:v>
                </c:pt>
                <c:pt idx="10">
                  <c:v>450</c:v>
                </c:pt>
                <c:pt idx="11">
                  <c:v>451</c:v>
                </c:pt>
                <c:pt idx="12">
                  <c:v>452</c:v>
                </c:pt>
                <c:pt idx="13">
                  <c:v>453</c:v>
                </c:pt>
                <c:pt idx="14">
                  <c:v>454</c:v>
                </c:pt>
                <c:pt idx="15">
                  <c:v>455</c:v>
                </c:pt>
                <c:pt idx="16">
                  <c:v>456</c:v>
                </c:pt>
                <c:pt idx="17">
                  <c:v>457</c:v>
                </c:pt>
                <c:pt idx="18">
                  <c:v>458</c:v>
                </c:pt>
                <c:pt idx="19">
                  <c:v>459</c:v>
                </c:pt>
                <c:pt idx="20">
                  <c:v>460</c:v>
                </c:pt>
                <c:pt idx="21">
                  <c:v>461</c:v>
                </c:pt>
                <c:pt idx="22">
                  <c:v>462</c:v>
                </c:pt>
                <c:pt idx="23">
                  <c:v>463</c:v>
                </c:pt>
                <c:pt idx="24">
                  <c:v>464</c:v>
                </c:pt>
                <c:pt idx="25">
                  <c:v>465</c:v>
                </c:pt>
                <c:pt idx="26">
                  <c:v>466</c:v>
                </c:pt>
                <c:pt idx="27">
                  <c:v>467</c:v>
                </c:pt>
                <c:pt idx="28">
                  <c:v>468</c:v>
                </c:pt>
                <c:pt idx="29">
                  <c:v>469</c:v>
                </c:pt>
                <c:pt idx="30">
                  <c:v>470</c:v>
                </c:pt>
                <c:pt idx="31">
                  <c:v>471</c:v>
                </c:pt>
                <c:pt idx="32">
                  <c:v>472</c:v>
                </c:pt>
                <c:pt idx="33">
                  <c:v>473</c:v>
                </c:pt>
                <c:pt idx="34">
                  <c:v>474</c:v>
                </c:pt>
                <c:pt idx="35">
                  <c:v>475</c:v>
                </c:pt>
                <c:pt idx="36">
                  <c:v>476</c:v>
                </c:pt>
                <c:pt idx="37">
                  <c:v>477</c:v>
                </c:pt>
                <c:pt idx="38">
                  <c:v>478</c:v>
                </c:pt>
                <c:pt idx="39">
                  <c:v>479</c:v>
                </c:pt>
                <c:pt idx="40">
                  <c:v>480</c:v>
                </c:pt>
                <c:pt idx="41">
                  <c:v>481</c:v>
                </c:pt>
                <c:pt idx="42">
                  <c:v>482</c:v>
                </c:pt>
                <c:pt idx="43">
                  <c:v>483</c:v>
                </c:pt>
                <c:pt idx="44">
                  <c:v>484</c:v>
                </c:pt>
                <c:pt idx="45">
                  <c:v>485</c:v>
                </c:pt>
                <c:pt idx="46">
                  <c:v>486</c:v>
                </c:pt>
                <c:pt idx="47">
                  <c:v>487</c:v>
                </c:pt>
                <c:pt idx="48">
                  <c:v>488</c:v>
                </c:pt>
                <c:pt idx="49">
                  <c:v>489</c:v>
                </c:pt>
                <c:pt idx="50">
                  <c:v>490</c:v>
                </c:pt>
                <c:pt idx="51">
                  <c:v>491</c:v>
                </c:pt>
                <c:pt idx="52">
                  <c:v>492</c:v>
                </c:pt>
                <c:pt idx="53">
                  <c:v>493</c:v>
                </c:pt>
                <c:pt idx="54">
                  <c:v>494</c:v>
                </c:pt>
                <c:pt idx="55">
                  <c:v>495</c:v>
                </c:pt>
                <c:pt idx="56">
                  <c:v>496</c:v>
                </c:pt>
                <c:pt idx="57">
                  <c:v>497</c:v>
                </c:pt>
                <c:pt idx="58">
                  <c:v>498</c:v>
                </c:pt>
                <c:pt idx="59">
                  <c:v>499</c:v>
                </c:pt>
                <c:pt idx="60">
                  <c:v>500</c:v>
                </c:pt>
                <c:pt idx="61">
                  <c:v>501</c:v>
                </c:pt>
                <c:pt idx="62">
                  <c:v>502</c:v>
                </c:pt>
                <c:pt idx="63">
                  <c:v>503</c:v>
                </c:pt>
                <c:pt idx="64">
                  <c:v>504</c:v>
                </c:pt>
                <c:pt idx="65">
                  <c:v>505</c:v>
                </c:pt>
                <c:pt idx="66">
                  <c:v>506</c:v>
                </c:pt>
                <c:pt idx="67">
                  <c:v>507</c:v>
                </c:pt>
                <c:pt idx="68">
                  <c:v>508</c:v>
                </c:pt>
                <c:pt idx="69">
                  <c:v>509</c:v>
                </c:pt>
                <c:pt idx="70">
                  <c:v>510</c:v>
                </c:pt>
                <c:pt idx="71">
                  <c:v>511</c:v>
                </c:pt>
                <c:pt idx="72">
                  <c:v>512</c:v>
                </c:pt>
                <c:pt idx="73">
                  <c:v>513</c:v>
                </c:pt>
                <c:pt idx="74">
                  <c:v>514</c:v>
                </c:pt>
                <c:pt idx="75">
                  <c:v>515</c:v>
                </c:pt>
                <c:pt idx="76">
                  <c:v>516</c:v>
                </c:pt>
                <c:pt idx="77">
                  <c:v>517</c:v>
                </c:pt>
                <c:pt idx="78">
                  <c:v>518</c:v>
                </c:pt>
                <c:pt idx="79">
                  <c:v>519</c:v>
                </c:pt>
                <c:pt idx="80">
                  <c:v>520</c:v>
                </c:pt>
                <c:pt idx="81">
                  <c:v>521</c:v>
                </c:pt>
                <c:pt idx="82">
                  <c:v>522</c:v>
                </c:pt>
                <c:pt idx="83">
                  <c:v>523</c:v>
                </c:pt>
                <c:pt idx="84">
                  <c:v>524</c:v>
                </c:pt>
                <c:pt idx="85">
                  <c:v>525</c:v>
                </c:pt>
                <c:pt idx="86">
                  <c:v>526</c:v>
                </c:pt>
                <c:pt idx="87">
                  <c:v>527</c:v>
                </c:pt>
                <c:pt idx="88">
                  <c:v>528</c:v>
                </c:pt>
                <c:pt idx="89">
                  <c:v>529</c:v>
                </c:pt>
                <c:pt idx="90">
                  <c:v>530</c:v>
                </c:pt>
                <c:pt idx="91">
                  <c:v>531</c:v>
                </c:pt>
                <c:pt idx="92">
                  <c:v>532</c:v>
                </c:pt>
                <c:pt idx="93">
                  <c:v>533</c:v>
                </c:pt>
                <c:pt idx="94">
                  <c:v>534</c:v>
                </c:pt>
                <c:pt idx="95">
                  <c:v>535</c:v>
                </c:pt>
                <c:pt idx="96">
                  <c:v>536</c:v>
                </c:pt>
                <c:pt idx="97">
                  <c:v>537</c:v>
                </c:pt>
                <c:pt idx="98">
                  <c:v>538</c:v>
                </c:pt>
                <c:pt idx="99">
                  <c:v>539</c:v>
                </c:pt>
                <c:pt idx="100">
                  <c:v>540</c:v>
                </c:pt>
                <c:pt idx="101">
                  <c:v>541</c:v>
                </c:pt>
                <c:pt idx="102">
                  <c:v>542</c:v>
                </c:pt>
                <c:pt idx="103">
                  <c:v>543</c:v>
                </c:pt>
                <c:pt idx="104">
                  <c:v>544</c:v>
                </c:pt>
                <c:pt idx="105">
                  <c:v>545</c:v>
                </c:pt>
                <c:pt idx="106">
                  <c:v>546</c:v>
                </c:pt>
                <c:pt idx="107">
                  <c:v>547</c:v>
                </c:pt>
                <c:pt idx="108">
                  <c:v>548</c:v>
                </c:pt>
                <c:pt idx="109">
                  <c:v>549</c:v>
                </c:pt>
                <c:pt idx="110">
                  <c:v>550</c:v>
                </c:pt>
                <c:pt idx="111">
                  <c:v>551</c:v>
                </c:pt>
                <c:pt idx="112">
                  <c:v>552</c:v>
                </c:pt>
                <c:pt idx="113">
                  <c:v>553</c:v>
                </c:pt>
                <c:pt idx="114">
                  <c:v>554</c:v>
                </c:pt>
                <c:pt idx="115">
                  <c:v>555</c:v>
                </c:pt>
                <c:pt idx="116">
                  <c:v>556</c:v>
                </c:pt>
                <c:pt idx="117">
                  <c:v>557</c:v>
                </c:pt>
                <c:pt idx="118">
                  <c:v>558</c:v>
                </c:pt>
                <c:pt idx="119">
                  <c:v>559</c:v>
                </c:pt>
                <c:pt idx="120">
                  <c:v>560</c:v>
                </c:pt>
                <c:pt idx="121">
                  <c:v>561</c:v>
                </c:pt>
                <c:pt idx="122">
                  <c:v>562</c:v>
                </c:pt>
                <c:pt idx="123">
                  <c:v>563</c:v>
                </c:pt>
                <c:pt idx="124">
                  <c:v>564</c:v>
                </c:pt>
                <c:pt idx="125">
                  <c:v>565</c:v>
                </c:pt>
                <c:pt idx="126">
                  <c:v>566</c:v>
                </c:pt>
                <c:pt idx="127">
                  <c:v>567</c:v>
                </c:pt>
                <c:pt idx="128">
                  <c:v>568</c:v>
                </c:pt>
                <c:pt idx="129">
                  <c:v>569</c:v>
                </c:pt>
                <c:pt idx="130">
                  <c:v>570</c:v>
                </c:pt>
                <c:pt idx="131">
                  <c:v>571</c:v>
                </c:pt>
                <c:pt idx="132">
                  <c:v>572</c:v>
                </c:pt>
                <c:pt idx="133">
                  <c:v>573</c:v>
                </c:pt>
                <c:pt idx="134">
                  <c:v>574</c:v>
                </c:pt>
                <c:pt idx="135">
                  <c:v>575</c:v>
                </c:pt>
                <c:pt idx="136">
                  <c:v>576</c:v>
                </c:pt>
                <c:pt idx="137">
                  <c:v>577</c:v>
                </c:pt>
                <c:pt idx="138">
                  <c:v>578</c:v>
                </c:pt>
                <c:pt idx="139">
                  <c:v>579</c:v>
                </c:pt>
                <c:pt idx="140">
                  <c:v>580</c:v>
                </c:pt>
                <c:pt idx="141">
                  <c:v>581</c:v>
                </c:pt>
                <c:pt idx="142">
                  <c:v>582</c:v>
                </c:pt>
                <c:pt idx="143">
                  <c:v>583</c:v>
                </c:pt>
                <c:pt idx="144">
                  <c:v>584</c:v>
                </c:pt>
                <c:pt idx="145">
                  <c:v>585</c:v>
                </c:pt>
                <c:pt idx="146">
                  <c:v>586</c:v>
                </c:pt>
                <c:pt idx="147">
                  <c:v>587</c:v>
                </c:pt>
                <c:pt idx="148">
                  <c:v>588</c:v>
                </c:pt>
                <c:pt idx="149">
                  <c:v>589</c:v>
                </c:pt>
                <c:pt idx="150">
                  <c:v>590</c:v>
                </c:pt>
                <c:pt idx="151">
                  <c:v>591</c:v>
                </c:pt>
                <c:pt idx="152">
                  <c:v>592</c:v>
                </c:pt>
                <c:pt idx="153">
                  <c:v>593</c:v>
                </c:pt>
                <c:pt idx="154">
                  <c:v>594</c:v>
                </c:pt>
                <c:pt idx="155">
                  <c:v>595</c:v>
                </c:pt>
                <c:pt idx="156">
                  <c:v>596</c:v>
                </c:pt>
                <c:pt idx="157">
                  <c:v>597</c:v>
                </c:pt>
                <c:pt idx="158">
                  <c:v>598</c:v>
                </c:pt>
                <c:pt idx="159">
                  <c:v>599</c:v>
                </c:pt>
                <c:pt idx="160">
                  <c:v>600</c:v>
                </c:pt>
                <c:pt idx="161">
                  <c:v>601</c:v>
                </c:pt>
                <c:pt idx="162">
                  <c:v>602</c:v>
                </c:pt>
                <c:pt idx="163">
                  <c:v>603</c:v>
                </c:pt>
                <c:pt idx="164">
                  <c:v>604</c:v>
                </c:pt>
                <c:pt idx="165">
                  <c:v>605</c:v>
                </c:pt>
                <c:pt idx="166">
                  <c:v>606</c:v>
                </c:pt>
                <c:pt idx="167">
                  <c:v>607</c:v>
                </c:pt>
                <c:pt idx="168">
                  <c:v>608</c:v>
                </c:pt>
                <c:pt idx="169">
                  <c:v>609</c:v>
                </c:pt>
                <c:pt idx="170">
                  <c:v>610</c:v>
                </c:pt>
                <c:pt idx="171">
                  <c:v>611</c:v>
                </c:pt>
                <c:pt idx="172">
                  <c:v>612</c:v>
                </c:pt>
                <c:pt idx="173">
                  <c:v>613</c:v>
                </c:pt>
                <c:pt idx="174">
                  <c:v>614</c:v>
                </c:pt>
                <c:pt idx="175">
                  <c:v>615</c:v>
                </c:pt>
                <c:pt idx="176">
                  <c:v>616</c:v>
                </c:pt>
                <c:pt idx="177">
                  <c:v>617</c:v>
                </c:pt>
                <c:pt idx="178">
                  <c:v>618</c:v>
                </c:pt>
                <c:pt idx="179">
                  <c:v>619</c:v>
                </c:pt>
                <c:pt idx="180">
                  <c:v>620</c:v>
                </c:pt>
                <c:pt idx="181">
                  <c:v>621</c:v>
                </c:pt>
                <c:pt idx="182">
                  <c:v>622</c:v>
                </c:pt>
                <c:pt idx="183">
                  <c:v>623</c:v>
                </c:pt>
                <c:pt idx="184">
                  <c:v>624</c:v>
                </c:pt>
                <c:pt idx="185">
                  <c:v>625</c:v>
                </c:pt>
                <c:pt idx="186">
                  <c:v>626</c:v>
                </c:pt>
                <c:pt idx="187">
                  <c:v>627</c:v>
                </c:pt>
                <c:pt idx="188">
                  <c:v>628</c:v>
                </c:pt>
                <c:pt idx="189">
                  <c:v>629</c:v>
                </c:pt>
                <c:pt idx="190">
                  <c:v>630</c:v>
                </c:pt>
                <c:pt idx="191">
                  <c:v>631</c:v>
                </c:pt>
                <c:pt idx="192">
                  <c:v>632</c:v>
                </c:pt>
                <c:pt idx="193">
                  <c:v>633</c:v>
                </c:pt>
                <c:pt idx="194">
                  <c:v>634</c:v>
                </c:pt>
                <c:pt idx="195">
                  <c:v>635</c:v>
                </c:pt>
                <c:pt idx="196">
                  <c:v>636</c:v>
                </c:pt>
                <c:pt idx="197">
                  <c:v>637</c:v>
                </c:pt>
                <c:pt idx="198">
                  <c:v>638</c:v>
                </c:pt>
                <c:pt idx="199">
                  <c:v>639</c:v>
                </c:pt>
                <c:pt idx="200">
                  <c:v>640</c:v>
                </c:pt>
                <c:pt idx="201">
                  <c:v>641</c:v>
                </c:pt>
                <c:pt idx="202">
                  <c:v>642</c:v>
                </c:pt>
                <c:pt idx="203">
                  <c:v>643</c:v>
                </c:pt>
                <c:pt idx="204">
                  <c:v>644</c:v>
                </c:pt>
                <c:pt idx="205">
                  <c:v>645</c:v>
                </c:pt>
                <c:pt idx="206">
                  <c:v>646</c:v>
                </c:pt>
                <c:pt idx="207">
                  <c:v>647</c:v>
                </c:pt>
                <c:pt idx="208">
                  <c:v>648</c:v>
                </c:pt>
                <c:pt idx="209">
                  <c:v>649</c:v>
                </c:pt>
                <c:pt idx="210">
                  <c:v>650</c:v>
                </c:pt>
                <c:pt idx="211">
                  <c:v>651</c:v>
                </c:pt>
                <c:pt idx="212">
                  <c:v>652</c:v>
                </c:pt>
                <c:pt idx="213">
                  <c:v>653</c:v>
                </c:pt>
                <c:pt idx="214">
                  <c:v>654</c:v>
                </c:pt>
                <c:pt idx="215">
                  <c:v>655</c:v>
                </c:pt>
                <c:pt idx="216">
                  <c:v>656</c:v>
                </c:pt>
                <c:pt idx="217">
                  <c:v>657</c:v>
                </c:pt>
                <c:pt idx="218">
                  <c:v>658</c:v>
                </c:pt>
                <c:pt idx="219">
                  <c:v>659</c:v>
                </c:pt>
                <c:pt idx="220">
                  <c:v>660</c:v>
                </c:pt>
                <c:pt idx="221">
                  <c:v>661</c:v>
                </c:pt>
                <c:pt idx="222">
                  <c:v>662</c:v>
                </c:pt>
                <c:pt idx="223">
                  <c:v>663</c:v>
                </c:pt>
                <c:pt idx="224">
                  <c:v>664</c:v>
                </c:pt>
                <c:pt idx="225">
                  <c:v>665</c:v>
                </c:pt>
                <c:pt idx="226">
                  <c:v>666</c:v>
                </c:pt>
                <c:pt idx="227">
                  <c:v>667</c:v>
                </c:pt>
                <c:pt idx="228">
                  <c:v>668</c:v>
                </c:pt>
                <c:pt idx="229">
                  <c:v>669</c:v>
                </c:pt>
                <c:pt idx="230">
                  <c:v>670</c:v>
                </c:pt>
                <c:pt idx="231">
                  <c:v>671</c:v>
                </c:pt>
                <c:pt idx="232">
                  <c:v>672</c:v>
                </c:pt>
                <c:pt idx="233">
                  <c:v>673</c:v>
                </c:pt>
                <c:pt idx="234">
                  <c:v>674</c:v>
                </c:pt>
                <c:pt idx="235">
                  <c:v>675</c:v>
                </c:pt>
                <c:pt idx="236">
                  <c:v>676</c:v>
                </c:pt>
                <c:pt idx="237">
                  <c:v>677</c:v>
                </c:pt>
                <c:pt idx="238">
                  <c:v>678</c:v>
                </c:pt>
                <c:pt idx="239">
                  <c:v>679</c:v>
                </c:pt>
                <c:pt idx="240">
                  <c:v>680</c:v>
                </c:pt>
                <c:pt idx="241">
                  <c:v>681</c:v>
                </c:pt>
                <c:pt idx="242">
                  <c:v>682</c:v>
                </c:pt>
                <c:pt idx="243">
                  <c:v>683</c:v>
                </c:pt>
                <c:pt idx="244">
                  <c:v>684</c:v>
                </c:pt>
                <c:pt idx="245">
                  <c:v>685</c:v>
                </c:pt>
                <c:pt idx="246">
                  <c:v>686</c:v>
                </c:pt>
                <c:pt idx="247">
                  <c:v>687</c:v>
                </c:pt>
                <c:pt idx="248">
                  <c:v>688</c:v>
                </c:pt>
                <c:pt idx="249">
                  <c:v>689</c:v>
                </c:pt>
                <c:pt idx="250">
                  <c:v>690</c:v>
                </c:pt>
                <c:pt idx="251">
                  <c:v>691</c:v>
                </c:pt>
                <c:pt idx="252">
                  <c:v>692</c:v>
                </c:pt>
                <c:pt idx="253">
                  <c:v>693</c:v>
                </c:pt>
                <c:pt idx="254">
                  <c:v>694</c:v>
                </c:pt>
                <c:pt idx="255">
                  <c:v>695</c:v>
                </c:pt>
                <c:pt idx="256">
                  <c:v>696</c:v>
                </c:pt>
                <c:pt idx="257">
                  <c:v>697</c:v>
                </c:pt>
                <c:pt idx="258">
                  <c:v>698</c:v>
                </c:pt>
                <c:pt idx="259">
                  <c:v>699</c:v>
                </c:pt>
                <c:pt idx="260">
                  <c:v>700</c:v>
                </c:pt>
                <c:pt idx="261">
                  <c:v>701</c:v>
                </c:pt>
                <c:pt idx="262">
                  <c:v>702</c:v>
                </c:pt>
                <c:pt idx="263">
                  <c:v>703</c:v>
                </c:pt>
                <c:pt idx="264">
                  <c:v>704</c:v>
                </c:pt>
                <c:pt idx="265">
                  <c:v>705</c:v>
                </c:pt>
                <c:pt idx="266">
                  <c:v>706</c:v>
                </c:pt>
                <c:pt idx="267">
                  <c:v>707</c:v>
                </c:pt>
                <c:pt idx="268">
                  <c:v>708</c:v>
                </c:pt>
                <c:pt idx="269">
                  <c:v>709</c:v>
                </c:pt>
                <c:pt idx="270">
                  <c:v>710</c:v>
                </c:pt>
                <c:pt idx="271">
                  <c:v>711</c:v>
                </c:pt>
                <c:pt idx="272">
                  <c:v>712</c:v>
                </c:pt>
                <c:pt idx="273">
                  <c:v>713</c:v>
                </c:pt>
                <c:pt idx="274">
                  <c:v>714</c:v>
                </c:pt>
                <c:pt idx="275">
                  <c:v>715</c:v>
                </c:pt>
                <c:pt idx="276">
                  <c:v>716</c:v>
                </c:pt>
                <c:pt idx="277">
                  <c:v>717</c:v>
                </c:pt>
                <c:pt idx="278">
                  <c:v>718</c:v>
                </c:pt>
                <c:pt idx="279">
                  <c:v>719</c:v>
                </c:pt>
                <c:pt idx="280">
                  <c:v>720</c:v>
                </c:pt>
                <c:pt idx="281">
                  <c:v>721</c:v>
                </c:pt>
                <c:pt idx="282">
                  <c:v>722</c:v>
                </c:pt>
                <c:pt idx="283">
                  <c:v>723</c:v>
                </c:pt>
                <c:pt idx="284">
                  <c:v>724</c:v>
                </c:pt>
                <c:pt idx="285">
                  <c:v>725</c:v>
                </c:pt>
                <c:pt idx="286">
                  <c:v>726</c:v>
                </c:pt>
                <c:pt idx="287">
                  <c:v>727</c:v>
                </c:pt>
                <c:pt idx="288">
                  <c:v>728</c:v>
                </c:pt>
                <c:pt idx="289">
                  <c:v>729</c:v>
                </c:pt>
                <c:pt idx="290">
                  <c:v>730</c:v>
                </c:pt>
                <c:pt idx="291">
                  <c:v>731</c:v>
                </c:pt>
                <c:pt idx="292">
                  <c:v>732</c:v>
                </c:pt>
                <c:pt idx="293">
                  <c:v>733</c:v>
                </c:pt>
                <c:pt idx="294">
                  <c:v>734</c:v>
                </c:pt>
                <c:pt idx="295">
                  <c:v>735</c:v>
                </c:pt>
                <c:pt idx="296">
                  <c:v>736</c:v>
                </c:pt>
                <c:pt idx="297">
                  <c:v>737</c:v>
                </c:pt>
                <c:pt idx="298">
                  <c:v>738</c:v>
                </c:pt>
                <c:pt idx="299">
                  <c:v>739</c:v>
                </c:pt>
                <c:pt idx="300">
                  <c:v>740</c:v>
                </c:pt>
                <c:pt idx="301">
                  <c:v>741</c:v>
                </c:pt>
                <c:pt idx="302">
                  <c:v>742</c:v>
                </c:pt>
                <c:pt idx="303">
                  <c:v>743</c:v>
                </c:pt>
                <c:pt idx="304">
                  <c:v>744</c:v>
                </c:pt>
                <c:pt idx="305">
                  <c:v>745</c:v>
                </c:pt>
                <c:pt idx="306">
                  <c:v>746</c:v>
                </c:pt>
                <c:pt idx="307">
                  <c:v>747</c:v>
                </c:pt>
                <c:pt idx="308">
                  <c:v>748</c:v>
                </c:pt>
                <c:pt idx="309">
                  <c:v>749</c:v>
                </c:pt>
                <c:pt idx="310">
                  <c:v>750</c:v>
                </c:pt>
                <c:pt idx="311">
                  <c:v>751</c:v>
                </c:pt>
                <c:pt idx="312">
                  <c:v>752</c:v>
                </c:pt>
                <c:pt idx="313">
                  <c:v>753</c:v>
                </c:pt>
                <c:pt idx="314">
                  <c:v>754</c:v>
                </c:pt>
                <c:pt idx="315">
                  <c:v>755</c:v>
                </c:pt>
                <c:pt idx="316">
                  <c:v>756</c:v>
                </c:pt>
                <c:pt idx="317">
                  <c:v>757</c:v>
                </c:pt>
                <c:pt idx="318">
                  <c:v>758</c:v>
                </c:pt>
                <c:pt idx="319">
                  <c:v>759</c:v>
                </c:pt>
                <c:pt idx="320">
                  <c:v>760</c:v>
                </c:pt>
                <c:pt idx="321">
                  <c:v>761</c:v>
                </c:pt>
                <c:pt idx="322">
                  <c:v>762</c:v>
                </c:pt>
                <c:pt idx="323">
                  <c:v>763</c:v>
                </c:pt>
                <c:pt idx="324">
                  <c:v>764</c:v>
                </c:pt>
                <c:pt idx="325">
                  <c:v>765</c:v>
                </c:pt>
                <c:pt idx="326">
                  <c:v>766</c:v>
                </c:pt>
                <c:pt idx="327">
                  <c:v>767</c:v>
                </c:pt>
                <c:pt idx="328">
                  <c:v>768</c:v>
                </c:pt>
                <c:pt idx="329">
                  <c:v>769</c:v>
                </c:pt>
                <c:pt idx="330">
                  <c:v>770</c:v>
                </c:pt>
                <c:pt idx="331">
                  <c:v>771</c:v>
                </c:pt>
                <c:pt idx="332">
                  <c:v>772</c:v>
                </c:pt>
                <c:pt idx="333">
                  <c:v>773</c:v>
                </c:pt>
                <c:pt idx="334">
                  <c:v>774</c:v>
                </c:pt>
                <c:pt idx="335">
                  <c:v>775</c:v>
                </c:pt>
                <c:pt idx="336">
                  <c:v>776</c:v>
                </c:pt>
                <c:pt idx="337">
                  <c:v>777</c:v>
                </c:pt>
                <c:pt idx="338">
                  <c:v>778</c:v>
                </c:pt>
                <c:pt idx="339">
                  <c:v>779</c:v>
                </c:pt>
                <c:pt idx="340">
                  <c:v>780</c:v>
                </c:pt>
                <c:pt idx="341">
                  <c:v>781</c:v>
                </c:pt>
                <c:pt idx="342">
                  <c:v>782</c:v>
                </c:pt>
                <c:pt idx="343">
                  <c:v>783</c:v>
                </c:pt>
                <c:pt idx="344">
                  <c:v>784</c:v>
                </c:pt>
                <c:pt idx="345">
                  <c:v>785</c:v>
                </c:pt>
                <c:pt idx="346">
                  <c:v>786</c:v>
                </c:pt>
                <c:pt idx="347">
                  <c:v>787</c:v>
                </c:pt>
                <c:pt idx="348">
                  <c:v>788</c:v>
                </c:pt>
                <c:pt idx="349">
                  <c:v>789</c:v>
                </c:pt>
                <c:pt idx="350">
                  <c:v>790</c:v>
                </c:pt>
                <c:pt idx="351">
                  <c:v>791</c:v>
                </c:pt>
                <c:pt idx="352">
                  <c:v>792</c:v>
                </c:pt>
                <c:pt idx="353">
                  <c:v>793</c:v>
                </c:pt>
                <c:pt idx="354">
                  <c:v>794</c:v>
                </c:pt>
                <c:pt idx="355">
                  <c:v>795</c:v>
                </c:pt>
                <c:pt idx="356">
                  <c:v>796</c:v>
                </c:pt>
                <c:pt idx="357">
                  <c:v>797</c:v>
                </c:pt>
                <c:pt idx="358">
                  <c:v>798</c:v>
                </c:pt>
                <c:pt idx="359">
                  <c:v>799</c:v>
                </c:pt>
                <c:pt idx="360">
                  <c:v>800</c:v>
                </c:pt>
                <c:pt idx="361">
                  <c:v>801</c:v>
                </c:pt>
                <c:pt idx="362">
                  <c:v>802</c:v>
                </c:pt>
                <c:pt idx="363">
                  <c:v>803</c:v>
                </c:pt>
                <c:pt idx="364">
                  <c:v>804</c:v>
                </c:pt>
                <c:pt idx="365">
                  <c:v>805</c:v>
                </c:pt>
                <c:pt idx="366">
                  <c:v>806</c:v>
                </c:pt>
                <c:pt idx="367">
                  <c:v>807</c:v>
                </c:pt>
                <c:pt idx="368">
                  <c:v>808</c:v>
                </c:pt>
                <c:pt idx="369">
                  <c:v>809</c:v>
                </c:pt>
                <c:pt idx="370">
                  <c:v>810</c:v>
                </c:pt>
                <c:pt idx="371">
                  <c:v>811</c:v>
                </c:pt>
                <c:pt idx="372">
                  <c:v>812</c:v>
                </c:pt>
                <c:pt idx="373">
                  <c:v>813</c:v>
                </c:pt>
                <c:pt idx="374">
                  <c:v>814</c:v>
                </c:pt>
                <c:pt idx="375">
                  <c:v>815</c:v>
                </c:pt>
                <c:pt idx="376">
                  <c:v>816</c:v>
                </c:pt>
                <c:pt idx="377">
                  <c:v>817</c:v>
                </c:pt>
                <c:pt idx="378">
                  <c:v>818</c:v>
                </c:pt>
                <c:pt idx="379">
                  <c:v>819</c:v>
                </c:pt>
                <c:pt idx="380">
                  <c:v>820</c:v>
                </c:pt>
              </c:numCache>
            </c:numRef>
          </c:xVal>
          <c:yVal>
            <c:numRef>
              <c:f>工作表1!$F$2:$F$382</c:f>
              <c:numCache>
                <c:formatCode>General</c:formatCode>
                <c:ptCount val="381"/>
                <c:pt idx="0">
                  <c:v>1.2500000000000041E-3</c:v>
                </c:pt>
                <c:pt idx="1">
                  <c:v>1.3400000000000363E-3</c:v>
                </c:pt>
                <c:pt idx="2">
                  <c:v>1.5800000000000393E-3</c:v>
                </c:pt>
                <c:pt idx="3">
                  <c:v>1.5299999999999999E-3</c:v>
                </c:pt>
                <c:pt idx="4">
                  <c:v>1.7600000000000356E-3</c:v>
                </c:pt>
                <c:pt idx="5">
                  <c:v>1.6600000000000501E-3</c:v>
                </c:pt>
                <c:pt idx="6">
                  <c:v>1.5299999999999999E-3</c:v>
                </c:pt>
                <c:pt idx="7">
                  <c:v>2.0400000000000292E-3</c:v>
                </c:pt>
                <c:pt idx="8">
                  <c:v>2.0700000000000002E-3</c:v>
                </c:pt>
                <c:pt idx="9">
                  <c:v>2.2900000000000012E-3</c:v>
                </c:pt>
                <c:pt idx="10">
                  <c:v>2.33E-3</c:v>
                </c:pt>
                <c:pt idx="11">
                  <c:v>2.7800000000000832E-3</c:v>
                </c:pt>
                <c:pt idx="12">
                  <c:v>3.4100000000000011E-3</c:v>
                </c:pt>
                <c:pt idx="13">
                  <c:v>4.0000000000000114E-3</c:v>
                </c:pt>
                <c:pt idx="14">
                  <c:v>4.6500000000000014E-3</c:v>
                </c:pt>
                <c:pt idx="15">
                  <c:v>5.5400000000000024E-3</c:v>
                </c:pt>
                <c:pt idx="16">
                  <c:v>6.7200000000000124E-3</c:v>
                </c:pt>
                <c:pt idx="17">
                  <c:v>8.5800000000000008E-3</c:v>
                </c:pt>
                <c:pt idx="18">
                  <c:v>1.0019999999999698E-2</c:v>
                </c:pt>
                <c:pt idx="19">
                  <c:v>1.1900000000000367E-2</c:v>
                </c:pt>
                <c:pt idx="20">
                  <c:v>1.491E-2</c:v>
                </c:pt>
                <c:pt idx="21">
                  <c:v>1.8180000000000043E-2</c:v>
                </c:pt>
                <c:pt idx="22">
                  <c:v>2.1740000000000002E-2</c:v>
                </c:pt>
                <c:pt idx="23">
                  <c:v>2.6100000000000002E-2</c:v>
                </c:pt>
                <c:pt idx="24">
                  <c:v>3.2260000000000011E-2</c:v>
                </c:pt>
                <c:pt idx="25">
                  <c:v>3.885000000000001E-2</c:v>
                </c:pt>
                <c:pt idx="26">
                  <c:v>4.7200000000000013E-2</c:v>
                </c:pt>
                <c:pt idx="27">
                  <c:v>5.5300000000000113E-2</c:v>
                </c:pt>
                <c:pt idx="28">
                  <c:v>6.584000000000001E-2</c:v>
                </c:pt>
                <c:pt idx="29">
                  <c:v>7.8560000000000019E-2</c:v>
                </c:pt>
                <c:pt idx="30">
                  <c:v>9.4890000000000266E-2</c:v>
                </c:pt>
                <c:pt idx="31">
                  <c:v>0.10922999999999999</c:v>
                </c:pt>
                <c:pt idx="32">
                  <c:v>0.12740000000000001</c:v>
                </c:pt>
                <c:pt idx="33">
                  <c:v>0.14951000000000342</c:v>
                </c:pt>
                <c:pt idx="34">
                  <c:v>0.17163999999999999</c:v>
                </c:pt>
                <c:pt idx="35">
                  <c:v>0.19564999999999999</c:v>
                </c:pt>
                <c:pt idx="36">
                  <c:v>0.21565999999999999</c:v>
                </c:pt>
                <c:pt idx="37">
                  <c:v>0.24275000000000024</c:v>
                </c:pt>
                <c:pt idx="38">
                  <c:v>0.27087000000000488</c:v>
                </c:pt>
                <c:pt idx="39">
                  <c:v>0.29872000000000032</c:v>
                </c:pt>
                <c:pt idx="40">
                  <c:v>0.32405000000000667</c:v>
                </c:pt>
                <c:pt idx="41">
                  <c:v>0.35014000000000001</c:v>
                </c:pt>
                <c:pt idx="42">
                  <c:v>0.38268000000000818</c:v>
                </c:pt>
                <c:pt idx="43">
                  <c:v>0.41292000000000717</c:v>
                </c:pt>
                <c:pt idx="44">
                  <c:v>0.44228999999999996</c:v>
                </c:pt>
                <c:pt idx="45">
                  <c:v>0.47709000000000001</c:v>
                </c:pt>
                <c:pt idx="46">
                  <c:v>0.49938000000001154</c:v>
                </c:pt>
                <c:pt idx="47">
                  <c:v>0.52986999999999951</c:v>
                </c:pt>
                <c:pt idx="48">
                  <c:v>0.55930000000000002</c:v>
                </c:pt>
                <c:pt idx="49">
                  <c:v>0.58529999999999949</c:v>
                </c:pt>
                <c:pt idx="50">
                  <c:v>0.61731000000000003</c:v>
                </c:pt>
                <c:pt idx="51">
                  <c:v>0.65070000000001671</c:v>
                </c:pt>
                <c:pt idx="52">
                  <c:v>0.67392000000001906</c:v>
                </c:pt>
                <c:pt idx="53">
                  <c:v>0.69882999999999995</c:v>
                </c:pt>
                <c:pt idx="54">
                  <c:v>0.73710000000000064</c:v>
                </c:pt>
                <c:pt idx="55">
                  <c:v>0.76740000000000064</c:v>
                </c:pt>
                <c:pt idx="56">
                  <c:v>0.80034000000000005</c:v>
                </c:pt>
                <c:pt idx="57">
                  <c:v>0.82716999999999996</c:v>
                </c:pt>
                <c:pt idx="58">
                  <c:v>0.85002999999999995</c:v>
                </c:pt>
                <c:pt idx="59">
                  <c:v>0.87848999999999999</c:v>
                </c:pt>
                <c:pt idx="60">
                  <c:v>0.90312000000000003</c:v>
                </c:pt>
                <c:pt idx="61">
                  <c:v>0.9240699999999995</c:v>
                </c:pt>
                <c:pt idx="62">
                  <c:v>0.95150000000000001</c:v>
                </c:pt>
                <c:pt idx="63">
                  <c:v>0.96819000000000865</c:v>
                </c:pt>
                <c:pt idx="64">
                  <c:v>0.98180999999999996</c:v>
                </c:pt>
                <c:pt idx="65">
                  <c:v>0.99129</c:v>
                </c:pt>
                <c:pt idx="66">
                  <c:v>0.99578999999999951</c:v>
                </c:pt>
                <c:pt idx="67">
                  <c:v>1</c:v>
                </c:pt>
                <c:pt idx="68">
                  <c:v>0.99807000000000001</c:v>
                </c:pt>
                <c:pt idx="69">
                  <c:v>0.99560999999999999</c:v>
                </c:pt>
                <c:pt idx="70">
                  <c:v>0.98845999999999956</c:v>
                </c:pt>
                <c:pt idx="71">
                  <c:v>0.99197000000000002</c:v>
                </c:pt>
                <c:pt idx="72">
                  <c:v>0.97877000000001546</c:v>
                </c:pt>
                <c:pt idx="73">
                  <c:v>0.96043000000000001</c:v>
                </c:pt>
                <c:pt idx="74">
                  <c:v>0.95065000000000865</c:v>
                </c:pt>
                <c:pt idx="75">
                  <c:v>0.94628000000000001</c:v>
                </c:pt>
                <c:pt idx="76">
                  <c:v>0.93178000000000005</c:v>
                </c:pt>
                <c:pt idx="77">
                  <c:v>0.90703999999999996</c:v>
                </c:pt>
                <c:pt idx="78">
                  <c:v>0.89868000000000003</c:v>
                </c:pt>
                <c:pt idx="79">
                  <c:v>0.87672000000001649</c:v>
                </c:pt>
                <c:pt idx="80">
                  <c:v>0.85213000000000005</c:v>
                </c:pt>
                <c:pt idx="81">
                  <c:v>0.83006999999999997</c:v>
                </c:pt>
                <c:pt idx="82">
                  <c:v>0.80891999999999997</c:v>
                </c:pt>
                <c:pt idx="83">
                  <c:v>0.79712000000000005</c:v>
                </c:pt>
                <c:pt idx="84">
                  <c:v>0.77874000000002286</c:v>
                </c:pt>
                <c:pt idx="85">
                  <c:v>0.76251999999999998</c:v>
                </c:pt>
                <c:pt idx="86">
                  <c:v>0.74319000000001434</c:v>
                </c:pt>
                <c:pt idx="87">
                  <c:v>0.73343000000000003</c:v>
                </c:pt>
                <c:pt idx="88">
                  <c:v>0.71970000000001377</c:v>
                </c:pt>
                <c:pt idx="89">
                  <c:v>0.71008000000000004</c:v>
                </c:pt>
                <c:pt idx="90">
                  <c:v>0.68928999999999996</c:v>
                </c:pt>
                <c:pt idx="91">
                  <c:v>0.67317000000001648</c:v>
                </c:pt>
                <c:pt idx="92">
                  <c:v>0.66152000000001165</c:v>
                </c:pt>
                <c:pt idx="93">
                  <c:v>0.65145000000000064</c:v>
                </c:pt>
                <c:pt idx="94">
                  <c:v>0.64419000000001636</c:v>
                </c:pt>
                <c:pt idx="95">
                  <c:v>0.62851000000000001</c:v>
                </c:pt>
                <c:pt idx="96">
                  <c:v>0.61288000000000065</c:v>
                </c:pt>
                <c:pt idx="97">
                  <c:v>0.60679000000001648</c:v>
                </c:pt>
                <c:pt idx="98">
                  <c:v>0.59717999999999949</c:v>
                </c:pt>
                <c:pt idx="99">
                  <c:v>0.58595999999999959</c:v>
                </c:pt>
                <c:pt idx="100">
                  <c:v>0.58135999999998711</c:v>
                </c:pt>
                <c:pt idx="101">
                  <c:v>0.57033999999999996</c:v>
                </c:pt>
                <c:pt idx="102">
                  <c:v>0.55257000000000001</c:v>
                </c:pt>
                <c:pt idx="103">
                  <c:v>0.54605999999999999</c:v>
                </c:pt>
                <c:pt idx="104">
                  <c:v>0.53615000000000002</c:v>
                </c:pt>
                <c:pt idx="105">
                  <c:v>0.52219000000000004</c:v>
                </c:pt>
                <c:pt idx="106">
                  <c:v>0.51502000000000003</c:v>
                </c:pt>
                <c:pt idx="107">
                  <c:v>0.50661</c:v>
                </c:pt>
                <c:pt idx="108">
                  <c:v>0.49702000000000773</c:v>
                </c:pt>
                <c:pt idx="109">
                  <c:v>0.49564000000000002</c:v>
                </c:pt>
                <c:pt idx="110">
                  <c:v>0.48726000000000008</c:v>
                </c:pt>
                <c:pt idx="111">
                  <c:v>0.47902000000000639</c:v>
                </c:pt>
                <c:pt idx="112">
                  <c:v>0.46361000000000002</c:v>
                </c:pt>
                <c:pt idx="113">
                  <c:v>0.45567000000000002</c:v>
                </c:pt>
                <c:pt idx="114">
                  <c:v>0.44769000000000003</c:v>
                </c:pt>
                <c:pt idx="115">
                  <c:v>0.43688000000001154</c:v>
                </c:pt>
                <c:pt idx="116">
                  <c:v>0.43628000000000638</c:v>
                </c:pt>
                <c:pt idx="117">
                  <c:v>0.41884000000000032</c:v>
                </c:pt>
                <c:pt idx="118">
                  <c:v>0.41344000000000031</c:v>
                </c:pt>
                <c:pt idx="119">
                  <c:v>0.40084000000000031</c:v>
                </c:pt>
                <c:pt idx="120">
                  <c:v>0.39139000000000751</c:v>
                </c:pt>
                <c:pt idx="121">
                  <c:v>0.37983000000000638</c:v>
                </c:pt>
                <c:pt idx="122">
                  <c:v>0.37047000000000824</c:v>
                </c:pt>
                <c:pt idx="123">
                  <c:v>0.36376000000000008</c:v>
                </c:pt>
                <c:pt idx="124">
                  <c:v>0.35663</c:v>
                </c:pt>
                <c:pt idx="125">
                  <c:v>0.35314000000000001</c:v>
                </c:pt>
                <c:pt idx="126">
                  <c:v>0.35006000000000032</c:v>
                </c:pt>
                <c:pt idx="127">
                  <c:v>0.33890000000000953</c:v>
                </c:pt>
                <c:pt idx="128">
                  <c:v>0.32985000000000947</c:v>
                </c:pt>
                <c:pt idx="129">
                  <c:v>0.32664000000000032</c:v>
                </c:pt>
                <c:pt idx="130">
                  <c:v>0.31682000000001154</c:v>
                </c:pt>
                <c:pt idx="131">
                  <c:v>0.31106000000000644</c:v>
                </c:pt>
                <c:pt idx="132">
                  <c:v>0.30145000000000038</c:v>
                </c:pt>
                <c:pt idx="133">
                  <c:v>0.30166000000000032</c:v>
                </c:pt>
                <c:pt idx="134">
                  <c:v>0.29250000000000032</c:v>
                </c:pt>
                <c:pt idx="135">
                  <c:v>0.28339000000000031</c:v>
                </c:pt>
                <c:pt idx="136">
                  <c:v>0.27928000000000008</c:v>
                </c:pt>
                <c:pt idx="137">
                  <c:v>0.27341000000000032</c:v>
                </c:pt>
                <c:pt idx="138">
                  <c:v>0.27206000000000002</c:v>
                </c:pt>
                <c:pt idx="139">
                  <c:v>0.26491000000000031</c:v>
                </c:pt>
                <c:pt idx="140">
                  <c:v>0.25440000000000002</c:v>
                </c:pt>
                <c:pt idx="141">
                  <c:v>0.25268000000000002</c:v>
                </c:pt>
                <c:pt idx="142">
                  <c:v>0.25241000000000002</c:v>
                </c:pt>
                <c:pt idx="143">
                  <c:v>0.24503000000000041</c:v>
                </c:pt>
                <c:pt idx="144">
                  <c:v>0.23775000000000004</c:v>
                </c:pt>
                <c:pt idx="145">
                  <c:v>0.23445000000000021</c:v>
                </c:pt>
                <c:pt idx="146">
                  <c:v>0.22882</c:v>
                </c:pt>
                <c:pt idx="147">
                  <c:v>0.22175</c:v>
                </c:pt>
                <c:pt idx="148">
                  <c:v>0.21870000000000361</c:v>
                </c:pt>
                <c:pt idx="149">
                  <c:v>0.21137</c:v>
                </c:pt>
                <c:pt idx="150">
                  <c:v>0.20940000000000294</c:v>
                </c:pt>
                <c:pt idx="151">
                  <c:v>0.20533999999999999</c:v>
                </c:pt>
                <c:pt idx="152">
                  <c:v>0.19486999999999999</c:v>
                </c:pt>
                <c:pt idx="153">
                  <c:v>0.19066</c:v>
                </c:pt>
                <c:pt idx="154">
                  <c:v>0.18978000000000345</c:v>
                </c:pt>
                <c:pt idx="155">
                  <c:v>0.18555000000000021</c:v>
                </c:pt>
                <c:pt idx="156">
                  <c:v>0.18253000000000041</c:v>
                </c:pt>
                <c:pt idx="157">
                  <c:v>0.17723000000000041</c:v>
                </c:pt>
                <c:pt idx="158">
                  <c:v>0.17161000000000001</c:v>
                </c:pt>
                <c:pt idx="159">
                  <c:v>0.16771000000000041</c:v>
                </c:pt>
                <c:pt idx="160">
                  <c:v>0.16736999999999999</c:v>
                </c:pt>
                <c:pt idx="161">
                  <c:v>0.16636999999999999</c:v>
                </c:pt>
                <c:pt idx="162">
                  <c:v>0.15881000000000381</c:v>
                </c:pt>
                <c:pt idx="163">
                  <c:v>0.15628000000000244</c:v>
                </c:pt>
                <c:pt idx="164">
                  <c:v>0.15100000000000041</c:v>
                </c:pt>
                <c:pt idx="165">
                  <c:v>0.15015000000000001</c:v>
                </c:pt>
                <c:pt idx="166">
                  <c:v>0.14613000000000001</c:v>
                </c:pt>
                <c:pt idx="167">
                  <c:v>0.14394000000000434</c:v>
                </c:pt>
                <c:pt idx="168">
                  <c:v>0.14252999999999999</c:v>
                </c:pt>
                <c:pt idx="169">
                  <c:v>0.14011000000000001</c:v>
                </c:pt>
                <c:pt idx="170">
                  <c:v>0.13589000000000001</c:v>
                </c:pt>
                <c:pt idx="171">
                  <c:v>0.13366</c:v>
                </c:pt>
                <c:pt idx="172">
                  <c:v>0.13128000000000001</c:v>
                </c:pt>
                <c:pt idx="173">
                  <c:v>0.12604000000000001</c:v>
                </c:pt>
                <c:pt idx="174">
                  <c:v>0.12259000000000179</c:v>
                </c:pt>
                <c:pt idx="175">
                  <c:v>0.12177000000000029</c:v>
                </c:pt>
                <c:pt idx="176">
                  <c:v>0.12018000000000002</c:v>
                </c:pt>
                <c:pt idx="177">
                  <c:v>0.11636000000000002</c:v>
                </c:pt>
                <c:pt idx="178">
                  <c:v>0.11591</c:v>
                </c:pt>
                <c:pt idx="179">
                  <c:v>0.11174000000000002</c:v>
                </c:pt>
                <c:pt idx="180">
                  <c:v>0.1139199999999969</c:v>
                </c:pt>
                <c:pt idx="181">
                  <c:v>0.11087</c:v>
                </c:pt>
                <c:pt idx="182">
                  <c:v>0.109630000000002</c:v>
                </c:pt>
                <c:pt idx="183">
                  <c:v>0.10424000000000012</c:v>
                </c:pt>
                <c:pt idx="184">
                  <c:v>0.104690000000002</c:v>
                </c:pt>
                <c:pt idx="185">
                  <c:v>9.9120000000000208E-2</c:v>
                </c:pt>
                <c:pt idx="186">
                  <c:v>9.9820000000000728E-2</c:v>
                </c:pt>
                <c:pt idx="187">
                  <c:v>9.4550000000003215E-2</c:v>
                </c:pt>
                <c:pt idx="188">
                  <c:v>9.4840000000000022E-2</c:v>
                </c:pt>
                <c:pt idx="189">
                  <c:v>9.0670000000000028E-2</c:v>
                </c:pt>
                <c:pt idx="190">
                  <c:v>8.9360000000000023E-2</c:v>
                </c:pt>
                <c:pt idx="191">
                  <c:v>8.7130000000000041E-2</c:v>
                </c:pt>
                <c:pt idx="192">
                  <c:v>8.5530000000000064E-2</c:v>
                </c:pt>
                <c:pt idx="193">
                  <c:v>8.4860000000000047E-2</c:v>
                </c:pt>
                <c:pt idx="194">
                  <c:v>8.0640000000000003E-2</c:v>
                </c:pt>
                <c:pt idx="195">
                  <c:v>7.9720000000000124E-2</c:v>
                </c:pt>
                <c:pt idx="196">
                  <c:v>7.9710000000002348E-2</c:v>
                </c:pt>
                <c:pt idx="197">
                  <c:v>7.6740000000000003E-2</c:v>
                </c:pt>
                <c:pt idx="198">
                  <c:v>7.4639999999999998E-2</c:v>
                </c:pt>
                <c:pt idx="199">
                  <c:v>7.4850000000000014E-2</c:v>
                </c:pt>
                <c:pt idx="200">
                  <c:v>7.3669999999999999E-2</c:v>
                </c:pt>
                <c:pt idx="201">
                  <c:v>7.2260000000000019E-2</c:v>
                </c:pt>
                <c:pt idx="202">
                  <c:v>6.9600000000000023E-2</c:v>
                </c:pt>
                <c:pt idx="203">
                  <c:v>6.7830000000000112E-2</c:v>
                </c:pt>
                <c:pt idx="204">
                  <c:v>6.7390000000000533E-2</c:v>
                </c:pt>
                <c:pt idx="205">
                  <c:v>6.7190000000000014E-2</c:v>
                </c:pt>
                <c:pt idx="206">
                  <c:v>6.2839999999999993E-2</c:v>
                </c:pt>
                <c:pt idx="207">
                  <c:v>6.0720000000000024E-2</c:v>
                </c:pt>
                <c:pt idx="208">
                  <c:v>6.0139999999999999E-2</c:v>
                </c:pt>
                <c:pt idx="209">
                  <c:v>6.1159999999999985E-2</c:v>
                </c:pt>
                <c:pt idx="210">
                  <c:v>5.9580000000000112E-2</c:v>
                </c:pt>
                <c:pt idx="211">
                  <c:v>5.7710000000001878E-2</c:v>
                </c:pt>
                <c:pt idx="212">
                  <c:v>5.7049999999999997E-2</c:v>
                </c:pt>
                <c:pt idx="213">
                  <c:v>5.6989999999999999E-2</c:v>
                </c:pt>
                <c:pt idx="214">
                  <c:v>5.6139999999999995E-2</c:v>
                </c:pt>
                <c:pt idx="215">
                  <c:v>5.3910000000000013E-2</c:v>
                </c:pt>
                <c:pt idx="216">
                  <c:v>5.3669999999999995E-2</c:v>
                </c:pt>
                <c:pt idx="217">
                  <c:v>5.2880000000000024E-2</c:v>
                </c:pt>
                <c:pt idx="218">
                  <c:v>5.3179999999999977E-2</c:v>
                </c:pt>
                <c:pt idx="219">
                  <c:v>5.0849999999999999E-2</c:v>
                </c:pt>
                <c:pt idx="220">
                  <c:v>5.2400000000000023E-2</c:v>
                </c:pt>
                <c:pt idx="221">
                  <c:v>4.9950000000000022E-2</c:v>
                </c:pt>
                <c:pt idx="222">
                  <c:v>4.9000000000000113E-2</c:v>
                </c:pt>
                <c:pt idx="223">
                  <c:v>4.863E-2</c:v>
                </c:pt>
                <c:pt idx="224">
                  <c:v>4.6119999999999987E-2</c:v>
                </c:pt>
                <c:pt idx="225">
                  <c:v>4.5440000000000001E-2</c:v>
                </c:pt>
                <c:pt idx="226">
                  <c:v>4.3529999999999985E-2</c:v>
                </c:pt>
                <c:pt idx="227">
                  <c:v>4.4570000000000012E-2</c:v>
                </c:pt>
                <c:pt idx="228">
                  <c:v>4.3069999999999997E-2</c:v>
                </c:pt>
                <c:pt idx="229">
                  <c:v>4.1820000000000003E-2</c:v>
                </c:pt>
                <c:pt idx="230">
                  <c:v>4.1119999999999997E-2</c:v>
                </c:pt>
                <c:pt idx="231">
                  <c:v>4.1679999999999946E-2</c:v>
                </c:pt>
                <c:pt idx="232">
                  <c:v>4.2870000000000012E-2</c:v>
                </c:pt>
                <c:pt idx="233">
                  <c:v>4.0489999999999998E-2</c:v>
                </c:pt>
                <c:pt idx="234">
                  <c:v>3.6690000000000042E-2</c:v>
                </c:pt>
                <c:pt idx="235">
                  <c:v>3.9910000000000001E-2</c:v>
                </c:pt>
                <c:pt idx="236">
                  <c:v>3.7830000000001002E-2</c:v>
                </c:pt>
                <c:pt idx="237">
                  <c:v>3.8450000000000005E-2</c:v>
                </c:pt>
                <c:pt idx="238">
                  <c:v>3.670000000000001E-2</c:v>
                </c:pt>
                <c:pt idx="239">
                  <c:v>3.6549999999999999E-2</c:v>
                </c:pt>
                <c:pt idx="240">
                  <c:v>3.4850000000000006E-2</c:v>
                </c:pt>
                <c:pt idx="241">
                  <c:v>3.493000000000001E-2</c:v>
                </c:pt>
                <c:pt idx="242">
                  <c:v>3.3840000000000002E-2</c:v>
                </c:pt>
                <c:pt idx="243">
                  <c:v>3.2340000000000001E-2</c:v>
                </c:pt>
                <c:pt idx="244">
                  <c:v>3.3159999999999995E-2</c:v>
                </c:pt>
                <c:pt idx="245">
                  <c:v>3.0690000000000002E-2</c:v>
                </c:pt>
                <c:pt idx="246">
                  <c:v>3.178000000000001E-2</c:v>
                </c:pt>
                <c:pt idx="247">
                  <c:v>3.0300000000000001E-2</c:v>
                </c:pt>
                <c:pt idx="248">
                  <c:v>3.099E-2</c:v>
                </c:pt>
                <c:pt idx="249">
                  <c:v>3.3270000000000001E-2</c:v>
                </c:pt>
                <c:pt idx="250">
                  <c:v>3.175E-2</c:v>
                </c:pt>
                <c:pt idx="251">
                  <c:v>2.9700000000000001E-2</c:v>
                </c:pt>
                <c:pt idx="252">
                  <c:v>3.0000000000000002E-2</c:v>
                </c:pt>
                <c:pt idx="253">
                  <c:v>2.9159999999999998E-2</c:v>
                </c:pt>
                <c:pt idx="254">
                  <c:v>2.9640000000000041E-2</c:v>
                </c:pt>
                <c:pt idx="255">
                  <c:v>2.7900000000000012E-2</c:v>
                </c:pt>
                <c:pt idx="256">
                  <c:v>2.7070000000000771E-2</c:v>
                </c:pt>
                <c:pt idx="257">
                  <c:v>2.9090000000000001E-2</c:v>
                </c:pt>
                <c:pt idx="258">
                  <c:v>2.6710000000000001E-2</c:v>
                </c:pt>
                <c:pt idx="259">
                  <c:v>2.6210000000000011E-2</c:v>
                </c:pt>
                <c:pt idx="260">
                  <c:v>2.7250000000000052E-2</c:v>
                </c:pt>
                <c:pt idx="261">
                  <c:v>2.7830000000000854E-2</c:v>
                </c:pt>
                <c:pt idx="262">
                  <c:v>2.4389999999999998E-2</c:v>
                </c:pt>
                <c:pt idx="263">
                  <c:v>2.521000000000001E-2</c:v>
                </c:pt>
                <c:pt idx="264">
                  <c:v>2.6550000000000001E-2</c:v>
                </c:pt>
                <c:pt idx="265">
                  <c:v>2.4430000000000011E-2</c:v>
                </c:pt>
                <c:pt idx="266">
                  <c:v>2.6430000000000689E-2</c:v>
                </c:pt>
                <c:pt idx="267">
                  <c:v>2.5080000000000002E-2</c:v>
                </c:pt>
                <c:pt idx="268">
                  <c:v>2.3539999999999998E-2</c:v>
                </c:pt>
                <c:pt idx="269">
                  <c:v>2.4670000000000011E-2</c:v>
                </c:pt>
                <c:pt idx="270">
                  <c:v>2.3959999999999999E-2</c:v>
                </c:pt>
                <c:pt idx="271">
                  <c:v>2.4490000000000001E-2</c:v>
                </c:pt>
                <c:pt idx="272">
                  <c:v>2.3619999999999999E-2</c:v>
                </c:pt>
                <c:pt idx="273">
                  <c:v>2.3389999999999998E-2</c:v>
                </c:pt>
                <c:pt idx="274">
                  <c:v>2.351E-2</c:v>
                </c:pt>
                <c:pt idx="275">
                  <c:v>2.3480000000000001E-2</c:v>
                </c:pt>
                <c:pt idx="276">
                  <c:v>2.2780000000000002E-2</c:v>
                </c:pt>
                <c:pt idx="277">
                  <c:v>2.3359999999999988E-2</c:v>
                </c:pt>
                <c:pt idx="278">
                  <c:v>2.2860000000000002E-2</c:v>
                </c:pt>
                <c:pt idx="279">
                  <c:v>2.4050000000000002E-2</c:v>
                </c:pt>
                <c:pt idx="280">
                  <c:v>2.3859999999999999E-2</c:v>
                </c:pt>
                <c:pt idx="281">
                  <c:v>2.2380000000000011E-2</c:v>
                </c:pt>
                <c:pt idx="282">
                  <c:v>2.2790000000000001E-2</c:v>
                </c:pt>
                <c:pt idx="283">
                  <c:v>2.0490000000000001E-2</c:v>
                </c:pt>
                <c:pt idx="284">
                  <c:v>1.9850000000000301E-2</c:v>
                </c:pt>
                <c:pt idx="285">
                  <c:v>2.095E-2</c:v>
                </c:pt>
                <c:pt idx="286">
                  <c:v>2.1480000000000016E-2</c:v>
                </c:pt>
                <c:pt idx="287">
                  <c:v>1.9150000000000021E-2</c:v>
                </c:pt>
                <c:pt idx="288">
                  <c:v>2.095E-2</c:v>
                </c:pt>
                <c:pt idx="289">
                  <c:v>1.9930000000000381E-2</c:v>
                </c:pt>
                <c:pt idx="290">
                  <c:v>2.4900000000000002E-2</c:v>
                </c:pt>
                <c:pt idx="291">
                  <c:v>2.1060000000000002E-2</c:v>
                </c:pt>
                <c:pt idx="292">
                  <c:v>1.9850000000000301E-2</c:v>
                </c:pt>
                <c:pt idx="293">
                  <c:v>1.9480000000000469E-2</c:v>
                </c:pt>
                <c:pt idx="294">
                  <c:v>2.0400000000000001E-2</c:v>
                </c:pt>
                <c:pt idx="295">
                  <c:v>2.1050000000000006E-2</c:v>
                </c:pt>
                <c:pt idx="296">
                  <c:v>2.0459999999999999E-2</c:v>
                </c:pt>
                <c:pt idx="297">
                  <c:v>1.7840000000000005E-2</c:v>
                </c:pt>
                <c:pt idx="298">
                  <c:v>2.0050000000000002E-2</c:v>
                </c:pt>
                <c:pt idx="299">
                  <c:v>1.8830000000000003E-2</c:v>
                </c:pt>
                <c:pt idx="300">
                  <c:v>1.9850000000000301E-2</c:v>
                </c:pt>
                <c:pt idx="301">
                  <c:v>1.9250000000000003E-2</c:v>
                </c:pt>
                <c:pt idx="302">
                  <c:v>1.6539999999999999E-2</c:v>
                </c:pt>
                <c:pt idx="303">
                  <c:v>2.0519999999999997E-2</c:v>
                </c:pt>
                <c:pt idx="304">
                  <c:v>1.9290000000000043E-2</c:v>
                </c:pt>
                <c:pt idx="305">
                  <c:v>2.274000000000001E-2</c:v>
                </c:pt>
                <c:pt idx="306">
                  <c:v>1.8030000000000001E-2</c:v>
                </c:pt>
                <c:pt idx="307">
                  <c:v>1.8159999999999999E-2</c:v>
                </c:pt>
                <c:pt idx="308">
                  <c:v>2.2700000000000001E-2</c:v>
                </c:pt>
                <c:pt idx="309">
                  <c:v>2.1389999999999999E-2</c:v>
                </c:pt>
                <c:pt idx="310">
                  <c:v>1.9250000000000003E-2</c:v>
                </c:pt>
                <c:pt idx="311">
                  <c:v>1.9900000000000525E-2</c:v>
                </c:pt>
                <c:pt idx="312">
                  <c:v>2.0680000000000011E-2</c:v>
                </c:pt>
                <c:pt idx="313">
                  <c:v>2.0810000000000002E-2</c:v>
                </c:pt>
                <c:pt idx="314">
                  <c:v>1.7479999999999999E-2</c:v>
                </c:pt>
                <c:pt idx="315">
                  <c:v>2.0469999999999999E-2</c:v>
                </c:pt>
                <c:pt idx="316">
                  <c:v>1.9730000000000181E-2</c:v>
                </c:pt>
                <c:pt idx="317">
                  <c:v>2.0549999999999999E-2</c:v>
                </c:pt>
                <c:pt idx="318">
                  <c:v>2.019E-2</c:v>
                </c:pt>
                <c:pt idx="319">
                  <c:v>2.1470000000000256E-2</c:v>
                </c:pt>
                <c:pt idx="320">
                  <c:v>2.0480000000000002E-2</c:v>
                </c:pt>
                <c:pt idx="321">
                  <c:v>2.0309999999999998E-2</c:v>
                </c:pt>
                <c:pt idx="322">
                  <c:v>2.1080000000000012E-2</c:v>
                </c:pt>
                <c:pt idx="323">
                  <c:v>2.1229999999999999E-2</c:v>
                </c:pt>
                <c:pt idx="324">
                  <c:v>2.0389999999999998E-2</c:v>
                </c:pt>
                <c:pt idx="325">
                  <c:v>1.9840000000000513E-2</c:v>
                </c:pt>
                <c:pt idx="326">
                  <c:v>2.2540000000000001E-2</c:v>
                </c:pt>
                <c:pt idx="327">
                  <c:v>2.2410000000000006E-2</c:v>
                </c:pt>
                <c:pt idx="328">
                  <c:v>2.1569999999999999E-2</c:v>
                </c:pt>
                <c:pt idx="329">
                  <c:v>2.2800000000000212E-2</c:v>
                </c:pt>
                <c:pt idx="330">
                  <c:v>1.9939999999999999E-2</c:v>
                </c:pt>
                <c:pt idx="331">
                  <c:v>2.5240000000000002E-2</c:v>
                </c:pt>
                <c:pt idx="332">
                  <c:v>2.0109999999999999E-2</c:v>
                </c:pt>
                <c:pt idx="333">
                  <c:v>1.9130000000000001E-2</c:v>
                </c:pt>
                <c:pt idx="334">
                  <c:v>2.2360000000000001E-2</c:v>
                </c:pt>
                <c:pt idx="335">
                  <c:v>2.2340000000000002E-2</c:v>
                </c:pt>
                <c:pt idx="336">
                  <c:v>2.462E-2</c:v>
                </c:pt>
                <c:pt idx="337">
                  <c:v>2.146E-2</c:v>
                </c:pt>
                <c:pt idx="338">
                  <c:v>2.7110000000000002E-2</c:v>
                </c:pt>
                <c:pt idx="339">
                  <c:v>2.1480000000000016E-2</c:v>
                </c:pt>
                <c:pt idx="340">
                  <c:v>2.6890000000000011E-2</c:v>
                </c:pt>
                <c:pt idx="341">
                  <c:v>2.811E-2</c:v>
                </c:pt>
                <c:pt idx="342">
                  <c:v>2.4459999999999999E-2</c:v>
                </c:pt>
                <c:pt idx="343">
                  <c:v>2.7460000000000002E-2</c:v>
                </c:pt>
                <c:pt idx="344">
                  <c:v>2.7790000000000002E-2</c:v>
                </c:pt>
                <c:pt idx="345">
                  <c:v>2.121000000000001E-2</c:v>
                </c:pt>
                <c:pt idx="346">
                  <c:v>2.6190000000000001E-2</c:v>
                </c:pt>
                <c:pt idx="347">
                  <c:v>2.3480000000000001E-2</c:v>
                </c:pt>
                <c:pt idx="348">
                  <c:v>2.7650000000000056E-2</c:v>
                </c:pt>
                <c:pt idx="349">
                  <c:v>2.3640000000000001E-2</c:v>
                </c:pt>
                <c:pt idx="350">
                  <c:v>2.3959999999999999E-2</c:v>
                </c:pt>
                <c:pt idx="351">
                  <c:v>2.3789999999999999E-2</c:v>
                </c:pt>
                <c:pt idx="352">
                  <c:v>2.844000000000001E-2</c:v>
                </c:pt>
                <c:pt idx="353">
                  <c:v>2.5219999999999999E-2</c:v>
                </c:pt>
                <c:pt idx="354">
                  <c:v>2.869E-2</c:v>
                </c:pt>
                <c:pt idx="355">
                  <c:v>2.801E-2</c:v>
                </c:pt>
                <c:pt idx="356">
                  <c:v>2.6510000000000002E-2</c:v>
                </c:pt>
                <c:pt idx="357">
                  <c:v>2.767000000000084E-2</c:v>
                </c:pt>
                <c:pt idx="358">
                  <c:v>2.3089999999999999E-2</c:v>
                </c:pt>
                <c:pt idx="359">
                  <c:v>3.7300000000000041E-2</c:v>
                </c:pt>
                <c:pt idx="360">
                  <c:v>4.1439999999999998E-2</c:v>
                </c:pt>
                <c:pt idx="361">
                  <c:v>3.0100000000000002E-2</c:v>
                </c:pt>
                <c:pt idx="362">
                  <c:v>3.4690000000000006E-2</c:v>
                </c:pt>
                <c:pt idx="363">
                  <c:v>3.0810000000000011E-2</c:v>
                </c:pt>
                <c:pt idx="364">
                  <c:v>3.372E-2</c:v>
                </c:pt>
                <c:pt idx="365">
                  <c:v>3.3950000000000001E-2</c:v>
                </c:pt>
                <c:pt idx="366">
                  <c:v>3.8550000000000001E-2</c:v>
                </c:pt>
                <c:pt idx="367">
                  <c:v>3.1900000000000005E-2</c:v>
                </c:pt>
                <c:pt idx="368">
                  <c:v>2.9519999999999998E-2</c:v>
                </c:pt>
                <c:pt idx="369">
                  <c:v>3.2910000000000002E-2</c:v>
                </c:pt>
                <c:pt idx="370">
                  <c:v>4.3010000000000013E-2</c:v>
                </c:pt>
                <c:pt idx="371">
                  <c:v>3.4009999999999999E-2</c:v>
                </c:pt>
                <c:pt idx="372">
                  <c:v>3.5290000000000002E-2</c:v>
                </c:pt>
                <c:pt idx="373">
                  <c:v>3.5900000000000001E-2</c:v>
                </c:pt>
                <c:pt idx="374">
                  <c:v>3.5440000000000006E-2</c:v>
                </c:pt>
                <c:pt idx="375">
                  <c:v>3.6750000000000005E-2</c:v>
                </c:pt>
                <c:pt idx="376">
                  <c:v>3.4259999999999999E-2</c:v>
                </c:pt>
                <c:pt idx="377">
                  <c:v>3.577000000000001E-2</c:v>
                </c:pt>
                <c:pt idx="378">
                  <c:v>3.9610000000000006E-2</c:v>
                </c:pt>
                <c:pt idx="379">
                  <c:v>3.8089999999999999E-2</c:v>
                </c:pt>
                <c:pt idx="380">
                  <c:v>4.4479999999999999E-2</c:v>
                </c:pt>
              </c:numCache>
            </c:numRef>
          </c:yVal>
          <c:smooth val="1"/>
          <c:extLst xmlns:c16r2="http://schemas.microsoft.com/office/drawing/2015/06/chart">
            <c:ext xmlns:c16="http://schemas.microsoft.com/office/drawing/2014/chart" uri="{C3380CC4-5D6E-409C-BE32-E72D297353CC}">
              <c16:uniqueId val="{00000001-4B54-479C-849B-72ADA1FD3FB9}"/>
            </c:ext>
          </c:extLst>
        </c:ser>
        <c:ser>
          <c:idx val="3"/>
          <c:order val="2"/>
          <c:tx>
            <c:v>TFA fuming cycle 2</c:v>
          </c:tx>
          <c:marker>
            <c:symbol val="none"/>
          </c:marker>
          <c:xVal>
            <c:numRef>
              <c:f>工作表1!$H$2:$H$382</c:f>
              <c:numCache>
                <c:formatCode>General</c:formatCode>
                <c:ptCount val="381"/>
                <c:pt idx="0">
                  <c:v>440</c:v>
                </c:pt>
                <c:pt idx="1">
                  <c:v>441</c:v>
                </c:pt>
                <c:pt idx="2">
                  <c:v>442</c:v>
                </c:pt>
                <c:pt idx="3">
                  <c:v>443</c:v>
                </c:pt>
                <c:pt idx="4">
                  <c:v>444</c:v>
                </c:pt>
                <c:pt idx="5">
                  <c:v>445</c:v>
                </c:pt>
                <c:pt idx="6">
                  <c:v>446</c:v>
                </c:pt>
                <c:pt idx="7">
                  <c:v>447</c:v>
                </c:pt>
                <c:pt idx="8">
                  <c:v>448</c:v>
                </c:pt>
                <c:pt idx="9">
                  <c:v>449</c:v>
                </c:pt>
                <c:pt idx="10">
                  <c:v>450</c:v>
                </c:pt>
                <c:pt idx="11">
                  <c:v>451</c:v>
                </c:pt>
                <c:pt idx="12">
                  <c:v>452</c:v>
                </c:pt>
                <c:pt idx="13">
                  <c:v>453</c:v>
                </c:pt>
                <c:pt idx="14">
                  <c:v>454</c:v>
                </c:pt>
                <c:pt idx="15">
                  <c:v>455</c:v>
                </c:pt>
                <c:pt idx="16">
                  <c:v>456</c:v>
                </c:pt>
                <c:pt idx="17">
                  <c:v>457</c:v>
                </c:pt>
                <c:pt idx="18">
                  <c:v>458</c:v>
                </c:pt>
                <c:pt idx="19">
                  <c:v>459</c:v>
                </c:pt>
                <c:pt idx="20">
                  <c:v>460</c:v>
                </c:pt>
                <c:pt idx="21">
                  <c:v>461</c:v>
                </c:pt>
                <c:pt idx="22">
                  <c:v>462</c:v>
                </c:pt>
                <c:pt idx="23">
                  <c:v>463</c:v>
                </c:pt>
                <c:pt idx="24">
                  <c:v>464</c:v>
                </c:pt>
                <c:pt idx="25">
                  <c:v>465</c:v>
                </c:pt>
                <c:pt idx="26">
                  <c:v>466</c:v>
                </c:pt>
                <c:pt idx="27">
                  <c:v>467</c:v>
                </c:pt>
                <c:pt idx="28">
                  <c:v>468</c:v>
                </c:pt>
                <c:pt idx="29">
                  <c:v>469</c:v>
                </c:pt>
                <c:pt idx="30">
                  <c:v>470</c:v>
                </c:pt>
                <c:pt idx="31">
                  <c:v>471</c:v>
                </c:pt>
                <c:pt idx="32">
                  <c:v>472</c:v>
                </c:pt>
                <c:pt idx="33">
                  <c:v>473</c:v>
                </c:pt>
                <c:pt idx="34">
                  <c:v>474</c:v>
                </c:pt>
                <c:pt idx="35">
                  <c:v>475</c:v>
                </c:pt>
                <c:pt idx="36">
                  <c:v>476</c:v>
                </c:pt>
                <c:pt idx="37">
                  <c:v>477</c:v>
                </c:pt>
                <c:pt idx="38">
                  <c:v>478</c:v>
                </c:pt>
                <c:pt idx="39">
                  <c:v>479</c:v>
                </c:pt>
                <c:pt idx="40">
                  <c:v>480</c:v>
                </c:pt>
                <c:pt idx="41">
                  <c:v>481</c:v>
                </c:pt>
                <c:pt idx="42">
                  <c:v>482</c:v>
                </c:pt>
                <c:pt idx="43">
                  <c:v>483</c:v>
                </c:pt>
                <c:pt idx="44">
                  <c:v>484</c:v>
                </c:pt>
                <c:pt idx="45">
                  <c:v>485</c:v>
                </c:pt>
                <c:pt idx="46">
                  <c:v>486</c:v>
                </c:pt>
                <c:pt idx="47">
                  <c:v>487</c:v>
                </c:pt>
                <c:pt idx="48">
                  <c:v>488</c:v>
                </c:pt>
                <c:pt idx="49">
                  <c:v>489</c:v>
                </c:pt>
                <c:pt idx="50">
                  <c:v>490</c:v>
                </c:pt>
                <c:pt idx="51">
                  <c:v>491</c:v>
                </c:pt>
                <c:pt idx="52">
                  <c:v>492</c:v>
                </c:pt>
                <c:pt idx="53">
                  <c:v>493</c:v>
                </c:pt>
                <c:pt idx="54">
                  <c:v>494</c:v>
                </c:pt>
                <c:pt idx="55">
                  <c:v>495</c:v>
                </c:pt>
                <c:pt idx="56">
                  <c:v>496</c:v>
                </c:pt>
                <c:pt idx="57">
                  <c:v>497</c:v>
                </c:pt>
                <c:pt idx="58">
                  <c:v>498</c:v>
                </c:pt>
                <c:pt idx="59">
                  <c:v>499</c:v>
                </c:pt>
                <c:pt idx="60">
                  <c:v>500</c:v>
                </c:pt>
                <c:pt idx="61">
                  <c:v>501</c:v>
                </c:pt>
                <c:pt idx="62">
                  <c:v>502</c:v>
                </c:pt>
                <c:pt idx="63">
                  <c:v>503</c:v>
                </c:pt>
                <c:pt idx="64">
                  <c:v>504</c:v>
                </c:pt>
                <c:pt idx="65">
                  <c:v>505</c:v>
                </c:pt>
                <c:pt idx="66">
                  <c:v>506</c:v>
                </c:pt>
                <c:pt idx="67">
                  <c:v>507</c:v>
                </c:pt>
                <c:pt idx="68">
                  <c:v>508</c:v>
                </c:pt>
                <c:pt idx="69">
                  <c:v>509</c:v>
                </c:pt>
                <c:pt idx="70">
                  <c:v>510</c:v>
                </c:pt>
                <c:pt idx="71">
                  <c:v>511</c:v>
                </c:pt>
                <c:pt idx="72">
                  <c:v>512</c:v>
                </c:pt>
                <c:pt idx="73">
                  <c:v>513</c:v>
                </c:pt>
                <c:pt idx="74">
                  <c:v>514</c:v>
                </c:pt>
                <c:pt idx="75">
                  <c:v>515</c:v>
                </c:pt>
                <c:pt idx="76">
                  <c:v>516</c:v>
                </c:pt>
                <c:pt idx="77">
                  <c:v>517</c:v>
                </c:pt>
                <c:pt idx="78">
                  <c:v>518</c:v>
                </c:pt>
                <c:pt idx="79">
                  <c:v>519</c:v>
                </c:pt>
                <c:pt idx="80">
                  <c:v>520</c:v>
                </c:pt>
                <c:pt idx="81">
                  <c:v>521</c:v>
                </c:pt>
                <c:pt idx="82">
                  <c:v>522</c:v>
                </c:pt>
                <c:pt idx="83">
                  <c:v>523</c:v>
                </c:pt>
                <c:pt idx="84">
                  <c:v>524</c:v>
                </c:pt>
                <c:pt idx="85">
                  <c:v>525</c:v>
                </c:pt>
                <c:pt idx="86">
                  <c:v>526</c:v>
                </c:pt>
                <c:pt idx="87">
                  <c:v>527</c:v>
                </c:pt>
                <c:pt idx="88">
                  <c:v>528</c:v>
                </c:pt>
                <c:pt idx="89">
                  <c:v>529</c:v>
                </c:pt>
                <c:pt idx="90">
                  <c:v>530</c:v>
                </c:pt>
                <c:pt idx="91">
                  <c:v>531</c:v>
                </c:pt>
                <c:pt idx="92">
                  <c:v>532</c:v>
                </c:pt>
                <c:pt idx="93">
                  <c:v>533</c:v>
                </c:pt>
                <c:pt idx="94">
                  <c:v>534</c:v>
                </c:pt>
                <c:pt idx="95">
                  <c:v>535</c:v>
                </c:pt>
                <c:pt idx="96">
                  <c:v>536</c:v>
                </c:pt>
                <c:pt idx="97">
                  <c:v>537</c:v>
                </c:pt>
                <c:pt idx="98">
                  <c:v>538</c:v>
                </c:pt>
                <c:pt idx="99">
                  <c:v>539</c:v>
                </c:pt>
                <c:pt idx="100">
                  <c:v>540</c:v>
                </c:pt>
                <c:pt idx="101">
                  <c:v>541</c:v>
                </c:pt>
                <c:pt idx="102">
                  <c:v>542</c:v>
                </c:pt>
                <c:pt idx="103">
                  <c:v>543</c:v>
                </c:pt>
                <c:pt idx="104">
                  <c:v>544</c:v>
                </c:pt>
                <c:pt idx="105">
                  <c:v>545</c:v>
                </c:pt>
                <c:pt idx="106">
                  <c:v>546</c:v>
                </c:pt>
                <c:pt idx="107">
                  <c:v>547</c:v>
                </c:pt>
                <c:pt idx="108">
                  <c:v>548</c:v>
                </c:pt>
                <c:pt idx="109">
                  <c:v>549</c:v>
                </c:pt>
                <c:pt idx="110">
                  <c:v>550</c:v>
                </c:pt>
                <c:pt idx="111">
                  <c:v>551</c:v>
                </c:pt>
                <c:pt idx="112">
                  <c:v>552</c:v>
                </c:pt>
                <c:pt idx="113">
                  <c:v>553</c:v>
                </c:pt>
                <c:pt idx="114">
                  <c:v>554</c:v>
                </c:pt>
                <c:pt idx="115">
                  <c:v>555</c:v>
                </c:pt>
                <c:pt idx="116">
                  <c:v>556</c:v>
                </c:pt>
                <c:pt idx="117">
                  <c:v>557</c:v>
                </c:pt>
                <c:pt idx="118">
                  <c:v>558</c:v>
                </c:pt>
                <c:pt idx="119">
                  <c:v>559</c:v>
                </c:pt>
                <c:pt idx="120">
                  <c:v>560</c:v>
                </c:pt>
                <c:pt idx="121">
                  <c:v>561</c:v>
                </c:pt>
                <c:pt idx="122">
                  <c:v>562</c:v>
                </c:pt>
                <c:pt idx="123">
                  <c:v>563</c:v>
                </c:pt>
                <c:pt idx="124">
                  <c:v>564</c:v>
                </c:pt>
                <c:pt idx="125">
                  <c:v>565</c:v>
                </c:pt>
                <c:pt idx="126">
                  <c:v>566</c:v>
                </c:pt>
                <c:pt idx="127">
                  <c:v>567</c:v>
                </c:pt>
                <c:pt idx="128">
                  <c:v>568</c:v>
                </c:pt>
                <c:pt idx="129">
                  <c:v>569</c:v>
                </c:pt>
                <c:pt idx="130">
                  <c:v>570</c:v>
                </c:pt>
                <c:pt idx="131">
                  <c:v>571</c:v>
                </c:pt>
                <c:pt idx="132">
                  <c:v>572</c:v>
                </c:pt>
                <c:pt idx="133">
                  <c:v>573</c:v>
                </c:pt>
                <c:pt idx="134">
                  <c:v>574</c:v>
                </c:pt>
                <c:pt idx="135">
                  <c:v>575</c:v>
                </c:pt>
                <c:pt idx="136">
                  <c:v>576</c:v>
                </c:pt>
                <c:pt idx="137">
                  <c:v>577</c:v>
                </c:pt>
                <c:pt idx="138">
                  <c:v>578</c:v>
                </c:pt>
                <c:pt idx="139">
                  <c:v>579</c:v>
                </c:pt>
                <c:pt idx="140">
                  <c:v>580</c:v>
                </c:pt>
                <c:pt idx="141">
                  <c:v>581</c:v>
                </c:pt>
                <c:pt idx="142">
                  <c:v>582</c:v>
                </c:pt>
                <c:pt idx="143">
                  <c:v>583</c:v>
                </c:pt>
                <c:pt idx="144">
                  <c:v>584</c:v>
                </c:pt>
                <c:pt idx="145">
                  <c:v>585</c:v>
                </c:pt>
                <c:pt idx="146">
                  <c:v>586</c:v>
                </c:pt>
                <c:pt idx="147">
                  <c:v>587</c:v>
                </c:pt>
                <c:pt idx="148">
                  <c:v>588</c:v>
                </c:pt>
                <c:pt idx="149">
                  <c:v>589</c:v>
                </c:pt>
                <c:pt idx="150">
                  <c:v>590</c:v>
                </c:pt>
                <c:pt idx="151">
                  <c:v>591</c:v>
                </c:pt>
                <c:pt idx="152">
                  <c:v>592</c:v>
                </c:pt>
                <c:pt idx="153">
                  <c:v>593</c:v>
                </c:pt>
                <c:pt idx="154">
                  <c:v>594</c:v>
                </c:pt>
                <c:pt idx="155">
                  <c:v>595</c:v>
                </c:pt>
                <c:pt idx="156">
                  <c:v>596</c:v>
                </c:pt>
                <c:pt idx="157">
                  <c:v>597</c:v>
                </c:pt>
                <c:pt idx="158">
                  <c:v>598</c:v>
                </c:pt>
                <c:pt idx="159">
                  <c:v>599</c:v>
                </c:pt>
                <c:pt idx="160">
                  <c:v>600</c:v>
                </c:pt>
                <c:pt idx="161">
                  <c:v>601</c:v>
                </c:pt>
                <c:pt idx="162">
                  <c:v>602</c:v>
                </c:pt>
                <c:pt idx="163">
                  <c:v>603</c:v>
                </c:pt>
                <c:pt idx="164">
                  <c:v>604</c:v>
                </c:pt>
                <c:pt idx="165">
                  <c:v>605</c:v>
                </c:pt>
                <c:pt idx="166">
                  <c:v>606</c:v>
                </c:pt>
                <c:pt idx="167">
                  <c:v>607</c:v>
                </c:pt>
                <c:pt idx="168">
                  <c:v>608</c:v>
                </c:pt>
                <c:pt idx="169">
                  <c:v>609</c:v>
                </c:pt>
                <c:pt idx="170">
                  <c:v>610</c:v>
                </c:pt>
                <c:pt idx="171">
                  <c:v>611</c:v>
                </c:pt>
                <c:pt idx="172">
                  <c:v>612</c:v>
                </c:pt>
                <c:pt idx="173">
                  <c:v>613</c:v>
                </c:pt>
                <c:pt idx="174">
                  <c:v>614</c:v>
                </c:pt>
                <c:pt idx="175">
                  <c:v>615</c:v>
                </c:pt>
                <c:pt idx="176">
                  <c:v>616</c:v>
                </c:pt>
                <c:pt idx="177">
                  <c:v>617</c:v>
                </c:pt>
                <c:pt idx="178">
                  <c:v>618</c:v>
                </c:pt>
                <c:pt idx="179">
                  <c:v>619</c:v>
                </c:pt>
                <c:pt idx="180">
                  <c:v>620</c:v>
                </c:pt>
                <c:pt idx="181">
                  <c:v>621</c:v>
                </c:pt>
                <c:pt idx="182">
                  <c:v>622</c:v>
                </c:pt>
                <c:pt idx="183">
                  <c:v>623</c:v>
                </c:pt>
                <c:pt idx="184">
                  <c:v>624</c:v>
                </c:pt>
                <c:pt idx="185">
                  <c:v>625</c:v>
                </c:pt>
                <c:pt idx="186">
                  <c:v>626</c:v>
                </c:pt>
                <c:pt idx="187">
                  <c:v>627</c:v>
                </c:pt>
                <c:pt idx="188">
                  <c:v>628</c:v>
                </c:pt>
                <c:pt idx="189">
                  <c:v>629</c:v>
                </c:pt>
                <c:pt idx="190">
                  <c:v>630</c:v>
                </c:pt>
                <c:pt idx="191">
                  <c:v>631</c:v>
                </c:pt>
                <c:pt idx="192">
                  <c:v>632</c:v>
                </c:pt>
                <c:pt idx="193">
                  <c:v>633</c:v>
                </c:pt>
                <c:pt idx="194">
                  <c:v>634</c:v>
                </c:pt>
                <c:pt idx="195">
                  <c:v>635</c:v>
                </c:pt>
                <c:pt idx="196">
                  <c:v>636</c:v>
                </c:pt>
                <c:pt idx="197">
                  <c:v>637</c:v>
                </c:pt>
                <c:pt idx="198">
                  <c:v>638</c:v>
                </c:pt>
                <c:pt idx="199">
                  <c:v>639</c:v>
                </c:pt>
                <c:pt idx="200">
                  <c:v>640</c:v>
                </c:pt>
                <c:pt idx="201">
                  <c:v>641</c:v>
                </c:pt>
                <c:pt idx="202">
                  <c:v>642</c:v>
                </c:pt>
                <c:pt idx="203">
                  <c:v>643</c:v>
                </c:pt>
                <c:pt idx="204">
                  <c:v>644</c:v>
                </c:pt>
                <c:pt idx="205">
                  <c:v>645</c:v>
                </c:pt>
                <c:pt idx="206">
                  <c:v>646</c:v>
                </c:pt>
                <c:pt idx="207">
                  <c:v>647</c:v>
                </c:pt>
                <c:pt idx="208">
                  <c:v>648</c:v>
                </c:pt>
                <c:pt idx="209">
                  <c:v>649</c:v>
                </c:pt>
                <c:pt idx="210">
                  <c:v>650</c:v>
                </c:pt>
                <c:pt idx="211">
                  <c:v>651</c:v>
                </c:pt>
                <c:pt idx="212">
                  <c:v>652</c:v>
                </c:pt>
                <c:pt idx="213">
                  <c:v>653</c:v>
                </c:pt>
                <c:pt idx="214">
                  <c:v>654</c:v>
                </c:pt>
                <c:pt idx="215">
                  <c:v>655</c:v>
                </c:pt>
                <c:pt idx="216">
                  <c:v>656</c:v>
                </c:pt>
                <c:pt idx="217">
                  <c:v>657</c:v>
                </c:pt>
                <c:pt idx="218">
                  <c:v>658</c:v>
                </c:pt>
                <c:pt idx="219">
                  <c:v>659</c:v>
                </c:pt>
                <c:pt idx="220">
                  <c:v>660</c:v>
                </c:pt>
                <c:pt idx="221">
                  <c:v>661</c:v>
                </c:pt>
                <c:pt idx="222">
                  <c:v>662</c:v>
                </c:pt>
                <c:pt idx="223">
                  <c:v>663</c:v>
                </c:pt>
                <c:pt idx="224">
                  <c:v>664</c:v>
                </c:pt>
                <c:pt idx="225">
                  <c:v>665</c:v>
                </c:pt>
                <c:pt idx="226">
                  <c:v>666</c:v>
                </c:pt>
                <c:pt idx="227">
                  <c:v>667</c:v>
                </c:pt>
                <c:pt idx="228">
                  <c:v>668</c:v>
                </c:pt>
                <c:pt idx="229">
                  <c:v>669</c:v>
                </c:pt>
                <c:pt idx="230">
                  <c:v>670</c:v>
                </c:pt>
                <c:pt idx="231">
                  <c:v>671</c:v>
                </c:pt>
                <c:pt idx="232">
                  <c:v>672</c:v>
                </c:pt>
                <c:pt idx="233">
                  <c:v>673</c:v>
                </c:pt>
                <c:pt idx="234">
                  <c:v>674</c:v>
                </c:pt>
                <c:pt idx="235">
                  <c:v>675</c:v>
                </c:pt>
                <c:pt idx="236">
                  <c:v>676</c:v>
                </c:pt>
                <c:pt idx="237">
                  <c:v>677</c:v>
                </c:pt>
                <c:pt idx="238">
                  <c:v>678</c:v>
                </c:pt>
                <c:pt idx="239">
                  <c:v>679</c:v>
                </c:pt>
                <c:pt idx="240">
                  <c:v>680</c:v>
                </c:pt>
                <c:pt idx="241">
                  <c:v>681</c:v>
                </c:pt>
                <c:pt idx="242">
                  <c:v>682</c:v>
                </c:pt>
                <c:pt idx="243">
                  <c:v>683</c:v>
                </c:pt>
                <c:pt idx="244">
                  <c:v>684</c:v>
                </c:pt>
                <c:pt idx="245">
                  <c:v>685</c:v>
                </c:pt>
                <c:pt idx="246">
                  <c:v>686</c:v>
                </c:pt>
                <c:pt idx="247">
                  <c:v>687</c:v>
                </c:pt>
                <c:pt idx="248">
                  <c:v>688</c:v>
                </c:pt>
                <c:pt idx="249">
                  <c:v>689</c:v>
                </c:pt>
                <c:pt idx="250">
                  <c:v>690</c:v>
                </c:pt>
                <c:pt idx="251">
                  <c:v>691</c:v>
                </c:pt>
                <c:pt idx="252">
                  <c:v>692</c:v>
                </c:pt>
                <c:pt idx="253">
                  <c:v>693</c:v>
                </c:pt>
                <c:pt idx="254">
                  <c:v>694</c:v>
                </c:pt>
                <c:pt idx="255">
                  <c:v>695</c:v>
                </c:pt>
                <c:pt idx="256">
                  <c:v>696</c:v>
                </c:pt>
                <c:pt idx="257">
                  <c:v>697</c:v>
                </c:pt>
                <c:pt idx="258">
                  <c:v>698</c:v>
                </c:pt>
                <c:pt idx="259">
                  <c:v>699</c:v>
                </c:pt>
                <c:pt idx="260">
                  <c:v>700</c:v>
                </c:pt>
                <c:pt idx="261">
                  <c:v>701</c:v>
                </c:pt>
                <c:pt idx="262">
                  <c:v>702</c:v>
                </c:pt>
                <c:pt idx="263">
                  <c:v>703</c:v>
                </c:pt>
                <c:pt idx="264">
                  <c:v>704</c:v>
                </c:pt>
                <c:pt idx="265">
                  <c:v>705</c:v>
                </c:pt>
                <c:pt idx="266">
                  <c:v>706</c:v>
                </c:pt>
                <c:pt idx="267">
                  <c:v>707</c:v>
                </c:pt>
                <c:pt idx="268">
                  <c:v>708</c:v>
                </c:pt>
                <c:pt idx="269">
                  <c:v>709</c:v>
                </c:pt>
                <c:pt idx="270">
                  <c:v>710</c:v>
                </c:pt>
                <c:pt idx="271">
                  <c:v>711</c:v>
                </c:pt>
                <c:pt idx="272">
                  <c:v>712</c:v>
                </c:pt>
                <c:pt idx="273">
                  <c:v>713</c:v>
                </c:pt>
                <c:pt idx="274">
                  <c:v>714</c:v>
                </c:pt>
                <c:pt idx="275">
                  <c:v>715</c:v>
                </c:pt>
                <c:pt idx="276">
                  <c:v>716</c:v>
                </c:pt>
                <c:pt idx="277">
                  <c:v>717</c:v>
                </c:pt>
                <c:pt idx="278">
                  <c:v>718</c:v>
                </c:pt>
                <c:pt idx="279">
                  <c:v>719</c:v>
                </c:pt>
                <c:pt idx="280">
                  <c:v>720</c:v>
                </c:pt>
                <c:pt idx="281">
                  <c:v>721</c:v>
                </c:pt>
                <c:pt idx="282">
                  <c:v>722</c:v>
                </c:pt>
                <c:pt idx="283">
                  <c:v>723</c:v>
                </c:pt>
                <c:pt idx="284">
                  <c:v>724</c:v>
                </c:pt>
                <c:pt idx="285">
                  <c:v>725</c:v>
                </c:pt>
                <c:pt idx="286">
                  <c:v>726</c:v>
                </c:pt>
                <c:pt idx="287">
                  <c:v>727</c:v>
                </c:pt>
                <c:pt idx="288">
                  <c:v>728</c:v>
                </c:pt>
                <c:pt idx="289">
                  <c:v>729</c:v>
                </c:pt>
                <c:pt idx="290">
                  <c:v>730</c:v>
                </c:pt>
                <c:pt idx="291">
                  <c:v>731</c:v>
                </c:pt>
                <c:pt idx="292">
                  <c:v>732</c:v>
                </c:pt>
                <c:pt idx="293">
                  <c:v>733</c:v>
                </c:pt>
                <c:pt idx="294">
                  <c:v>734</c:v>
                </c:pt>
                <c:pt idx="295">
                  <c:v>735</c:v>
                </c:pt>
                <c:pt idx="296">
                  <c:v>736</c:v>
                </c:pt>
                <c:pt idx="297">
                  <c:v>737</c:v>
                </c:pt>
                <c:pt idx="298">
                  <c:v>738</c:v>
                </c:pt>
                <c:pt idx="299">
                  <c:v>739</c:v>
                </c:pt>
                <c:pt idx="300">
                  <c:v>740</c:v>
                </c:pt>
                <c:pt idx="301">
                  <c:v>741</c:v>
                </c:pt>
                <c:pt idx="302">
                  <c:v>742</c:v>
                </c:pt>
                <c:pt idx="303">
                  <c:v>743</c:v>
                </c:pt>
                <c:pt idx="304">
                  <c:v>744</c:v>
                </c:pt>
                <c:pt idx="305">
                  <c:v>745</c:v>
                </c:pt>
                <c:pt idx="306">
                  <c:v>746</c:v>
                </c:pt>
                <c:pt idx="307">
                  <c:v>747</c:v>
                </c:pt>
                <c:pt idx="308">
                  <c:v>748</c:v>
                </c:pt>
                <c:pt idx="309">
                  <c:v>749</c:v>
                </c:pt>
                <c:pt idx="310">
                  <c:v>750</c:v>
                </c:pt>
                <c:pt idx="311">
                  <c:v>751</c:v>
                </c:pt>
                <c:pt idx="312">
                  <c:v>752</c:v>
                </c:pt>
                <c:pt idx="313">
                  <c:v>753</c:v>
                </c:pt>
                <c:pt idx="314">
                  <c:v>754</c:v>
                </c:pt>
                <c:pt idx="315">
                  <c:v>755</c:v>
                </c:pt>
                <c:pt idx="316">
                  <c:v>756</c:v>
                </c:pt>
                <c:pt idx="317">
                  <c:v>757</c:v>
                </c:pt>
                <c:pt idx="318">
                  <c:v>758</c:v>
                </c:pt>
                <c:pt idx="319">
                  <c:v>759</c:v>
                </c:pt>
                <c:pt idx="320">
                  <c:v>760</c:v>
                </c:pt>
                <c:pt idx="321">
                  <c:v>761</c:v>
                </c:pt>
                <c:pt idx="322">
                  <c:v>762</c:v>
                </c:pt>
                <c:pt idx="323">
                  <c:v>763</c:v>
                </c:pt>
                <c:pt idx="324">
                  <c:v>764</c:v>
                </c:pt>
                <c:pt idx="325">
                  <c:v>765</c:v>
                </c:pt>
                <c:pt idx="326">
                  <c:v>766</c:v>
                </c:pt>
                <c:pt idx="327">
                  <c:v>767</c:v>
                </c:pt>
                <c:pt idx="328">
                  <c:v>768</c:v>
                </c:pt>
                <c:pt idx="329">
                  <c:v>769</c:v>
                </c:pt>
                <c:pt idx="330">
                  <c:v>770</c:v>
                </c:pt>
                <c:pt idx="331">
                  <c:v>771</c:v>
                </c:pt>
                <c:pt idx="332">
                  <c:v>772</c:v>
                </c:pt>
                <c:pt idx="333">
                  <c:v>773</c:v>
                </c:pt>
                <c:pt idx="334">
                  <c:v>774</c:v>
                </c:pt>
                <c:pt idx="335">
                  <c:v>775</c:v>
                </c:pt>
                <c:pt idx="336">
                  <c:v>776</c:v>
                </c:pt>
                <c:pt idx="337">
                  <c:v>777</c:v>
                </c:pt>
                <c:pt idx="338">
                  <c:v>778</c:v>
                </c:pt>
                <c:pt idx="339">
                  <c:v>779</c:v>
                </c:pt>
                <c:pt idx="340">
                  <c:v>780</c:v>
                </c:pt>
                <c:pt idx="341">
                  <c:v>781</c:v>
                </c:pt>
                <c:pt idx="342">
                  <c:v>782</c:v>
                </c:pt>
                <c:pt idx="343">
                  <c:v>783</c:v>
                </c:pt>
                <c:pt idx="344">
                  <c:v>784</c:v>
                </c:pt>
                <c:pt idx="345">
                  <c:v>785</c:v>
                </c:pt>
                <c:pt idx="346">
                  <c:v>786</c:v>
                </c:pt>
                <c:pt idx="347">
                  <c:v>787</c:v>
                </c:pt>
                <c:pt idx="348">
                  <c:v>788</c:v>
                </c:pt>
                <c:pt idx="349">
                  <c:v>789</c:v>
                </c:pt>
                <c:pt idx="350">
                  <c:v>790</c:v>
                </c:pt>
                <c:pt idx="351">
                  <c:v>791</c:v>
                </c:pt>
                <c:pt idx="352">
                  <c:v>792</c:v>
                </c:pt>
                <c:pt idx="353">
                  <c:v>793</c:v>
                </c:pt>
                <c:pt idx="354">
                  <c:v>794</c:v>
                </c:pt>
                <c:pt idx="355">
                  <c:v>795</c:v>
                </c:pt>
                <c:pt idx="356">
                  <c:v>796</c:v>
                </c:pt>
                <c:pt idx="357">
                  <c:v>797</c:v>
                </c:pt>
                <c:pt idx="358">
                  <c:v>798</c:v>
                </c:pt>
                <c:pt idx="359">
                  <c:v>799</c:v>
                </c:pt>
                <c:pt idx="360">
                  <c:v>800</c:v>
                </c:pt>
                <c:pt idx="361">
                  <c:v>801</c:v>
                </c:pt>
                <c:pt idx="362">
                  <c:v>802</c:v>
                </c:pt>
                <c:pt idx="363">
                  <c:v>803</c:v>
                </c:pt>
                <c:pt idx="364">
                  <c:v>804</c:v>
                </c:pt>
                <c:pt idx="365">
                  <c:v>805</c:v>
                </c:pt>
                <c:pt idx="366">
                  <c:v>806</c:v>
                </c:pt>
                <c:pt idx="367">
                  <c:v>807</c:v>
                </c:pt>
                <c:pt idx="368">
                  <c:v>808</c:v>
                </c:pt>
                <c:pt idx="369">
                  <c:v>809</c:v>
                </c:pt>
                <c:pt idx="370">
                  <c:v>810</c:v>
                </c:pt>
                <c:pt idx="371">
                  <c:v>811</c:v>
                </c:pt>
                <c:pt idx="372">
                  <c:v>812</c:v>
                </c:pt>
                <c:pt idx="373">
                  <c:v>813</c:v>
                </c:pt>
                <c:pt idx="374">
                  <c:v>814</c:v>
                </c:pt>
                <c:pt idx="375">
                  <c:v>815</c:v>
                </c:pt>
                <c:pt idx="376">
                  <c:v>816</c:v>
                </c:pt>
                <c:pt idx="377">
                  <c:v>817</c:v>
                </c:pt>
                <c:pt idx="378">
                  <c:v>818</c:v>
                </c:pt>
                <c:pt idx="379">
                  <c:v>819</c:v>
                </c:pt>
                <c:pt idx="380">
                  <c:v>820</c:v>
                </c:pt>
              </c:numCache>
            </c:numRef>
          </c:xVal>
          <c:yVal>
            <c:numRef>
              <c:f>工作表1!$I$2:$I$382</c:f>
              <c:numCache>
                <c:formatCode>General</c:formatCode>
                <c:ptCount val="381"/>
                <c:pt idx="0">
                  <c:v>3.7200000000001026E-3</c:v>
                </c:pt>
                <c:pt idx="1">
                  <c:v>3.4500000000000012E-3</c:v>
                </c:pt>
                <c:pt idx="2">
                  <c:v>2.7100000000000292E-3</c:v>
                </c:pt>
                <c:pt idx="3">
                  <c:v>3.0100000000000001E-3</c:v>
                </c:pt>
                <c:pt idx="4">
                  <c:v>3.0600000000000492E-3</c:v>
                </c:pt>
                <c:pt idx="5">
                  <c:v>2.4199999999999998E-3</c:v>
                </c:pt>
                <c:pt idx="6">
                  <c:v>2.8600000000000092E-3</c:v>
                </c:pt>
                <c:pt idx="7">
                  <c:v>2.6300000000000052E-3</c:v>
                </c:pt>
                <c:pt idx="8">
                  <c:v>2.7100000000000292E-3</c:v>
                </c:pt>
                <c:pt idx="9">
                  <c:v>2.6800000000000612E-3</c:v>
                </c:pt>
                <c:pt idx="10">
                  <c:v>2.0400000000000292E-3</c:v>
                </c:pt>
                <c:pt idx="11">
                  <c:v>2.49E-3</c:v>
                </c:pt>
                <c:pt idx="12">
                  <c:v>2.5100000000000001E-3</c:v>
                </c:pt>
                <c:pt idx="13">
                  <c:v>2.7000000000000769E-3</c:v>
                </c:pt>
                <c:pt idx="14">
                  <c:v>2.7000000000000769E-3</c:v>
                </c:pt>
                <c:pt idx="15">
                  <c:v>2.7100000000000292E-3</c:v>
                </c:pt>
                <c:pt idx="16">
                  <c:v>3.1500000000000052E-3</c:v>
                </c:pt>
                <c:pt idx="17">
                  <c:v>3.5000000000000612E-3</c:v>
                </c:pt>
                <c:pt idx="18">
                  <c:v>3.3900000000000002E-3</c:v>
                </c:pt>
                <c:pt idx="19">
                  <c:v>3.7600000000001074E-3</c:v>
                </c:pt>
                <c:pt idx="20">
                  <c:v>5.3699999999999998E-3</c:v>
                </c:pt>
                <c:pt idx="21">
                  <c:v>4.7400000000000124E-3</c:v>
                </c:pt>
                <c:pt idx="22">
                  <c:v>4.8400000000000014E-3</c:v>
                </c:pt>
                <c:pt idx="23">
                  <c:v>6.0000000000000114E-3</c:v>
                </c:pt>
                <c:pt idx="24">
                  <c:v>6.1500000000000001E-3</c:v>
                </c:pt>
                <c:pt idx="25">
                  <c:v>6.8100000000000114E-3</c:v>
                </c:pt>
                <c:pt idx="26">
                  <c:v>7.2300000000002076E-3</c:v>
                </c:pt>
                <c:pt idx="27">
                  <c:v>9.0600000000000246E-3</c:v>
                </c:pt>
                <c:pt idx="28">
                  <c:v>1.0650000000000001E-2</c:v>
                </c:pt>
                <c:pt idx="29">
                  <c:v>1.069E-2</c:v>
                </c:pt>
                <c:pt idx="30">
                  <c:v>1.3080000000000001E-2</c:v>
                </c:pt>
                <c:pt idx="31">
                  <c:v>1.519E-2</c:v>
                </c:pt>
                <c:pt idx="32">
                  <c:v>1.7069999999999998E-2</c:v>
                </c:pt>
                <c:pt idx="33">
                  <c:v>1.8970000000000001E-2</c:v>
                </c:pt>
                <c:pt idx="34">
                  <c:v>2.0810000000000002E-2</c:v>
                </c:pt>
                <c:pt idx="35">
                  <c:v>2.231E-2</c:v>
                </c:pt>
                <c:pt idx="36">
                  <c:v>2.862E-2</c:v>
                </c:pt>
                <c:pt idx="37">
                  <c:v>2.9410000000000002E-2</c:v>
                </c:pt>
                <c:pt idx="38">
                  <c:v>3.1710000000000002E-2</c:v>
                </c:pt>
                <c:pt idx="39">
                  <c:v>3.7280000000000056E-2</c:v>
                </c:pt>
                <c:pt idx="40">
                  <c:v>3.8769999999999999E-2</c:v>
                </c:pt>
                <c:pt idx="41">
                  <c:v>4.326E-2</c:v>
                </c:pt>
                <c:pt idx="42">
                  <c:v>4.8400000000000012E-2</c:v>
                </c:pt>
                <c:pt idx="43">
                  <c:v>5.3510000000000023E-2</c:v>
                </c:pt>
                <c:pt idx="44">
                  <c:v>5.9560000000000134E-2</c:v>
                </c:pt>
                <c:pt idx="45">
                  <c:v>6.5370000000000011E-2</c:v>
                </c:pt>
                <c:pt idx="46">
                  <c:v>7.2169999999999998E-2</c:v>
                </c:pt>
                <c:pt idx="47">
                  <c:v>8.0260000000000026E-2</c:v>
                </c:pt>
                <c:pt idx="48">
                  <c:v>8.7830000000000005E-2</c:v>
                </c:pt>
                <c:pt idx="49">
                  <c:v>9.2460000000000001E-2</c:v>
                </c:pt>
                <c:pt idx="50">
                  <c:v>0.10167000000000002</c:v>
                </c:pt>
                <c:pt idx="51">
                  <c:v>0.10795</c:v>
                </c:pt>
                <c:pt idx="52">
                  <c:v>0.1168199999999969</c:v>
                </c:pt>
                <c:pt idx="53">
                  <c:v>0.12495000000000002</c:v>
                </c:pt>
                <c:pt idx="54">
                  <c:v>0.13727</c:v>
                </c:pt>
                <c:pt idx="55">
                  <c:v>0.14476000000000044</c:v>
                </c:pt>
                <c:pt idx="56">
                  <c:v>0.15812000000000001</c:v>
                </c:pt>
                <c:pt idx="57">
                  <c:v>0.16328000000000001</c:v>
                </c:pt>
                <c:pt idx="58">
                  <c:v>0.17660000000000001</c:v>
                </c:pt>
                <c:pt idx="59">
                  <c:v>0.18546000000000445</c:v>
                </c:pt>
                <c:pt idx="60">
                  <c:v>0.19248000000000001</c:v>
                </c:pt>
                <c:pt idx="61">
                  <c:v>0.20418</c:v>
                </c:pt>
                <c:pt idx="62">
                  <c:v>0.22092999999999999</c:v>
                </c:pt>
                <c:pt idx="63">
                  <c:v>0.22842000000000001</c:v>
                </c:pt>
                <c:pt idx="64">
                  <c:v>0.23790000000000044</c:v>
                </c:pt>
                <c:pt idx="65">
                  <c:v>0.25713000000000003</c:v>
                </c:pt>
                <c:pt idx="66">
                  <c:v>0.26356000000000002</c:v>
                </c:pt>
                <c:pt idx="67">
                  <c:v>0.27673000000000003</c:v>
                </c:pt>
                <c:pt idx="68">
                  <c:v>0.28593000000000002</c:v>
                </c:pt>
                <c:pt idx="69">
                  <c:v>0.30187000000000863</c:v>
                </c:pt>
                <c:pt idx="70">
                  <c:v>0.31380000000000824</c:v>
                </c:pt>
                <c:pt idx="71">
                  <c:v>0.33437000000001205</c:v>
                </c:pt>
                <c:pt idx="72">
                  <c:v>0.35053000000000001</c:v>
                </c:pt>
                <c:pt idx="73">
                  <c:v>0.36895000000000538</c:v>
                </c:pt>
                <c:pt idx="74">
                  <c:v>0.39017000000000768</c:v>
                </c:pt>
                <c:pt idx="75">
                  <c:v>0.40878000000000031</c:v>
                </c:pt>
                <c:pt idx="76">
                  <c:v>0.43168000000000717</c:v>
                </c:pt>
                <c:pt idx="77">
                  <c:v>0.44738000000000488</c:v>
                </c:pt>
                <c:pt idx="78">
                  <c:v>0.47306000000000031</c:v>
                </c:pt>
                <c:pt idx="79">
                  <c:v>0.48843000000000031</c:v>
                </c:pt>
                <c:pt idx="80">
                  <c:v>0.51698</c:v>
                </c:pt>
                <c:pt idx="81">
                  <c:v>0.54144999999999999</c:v>
                </c:pt>
                <c:pt idx="82">
                  <c:v>0.56059000000000003</c:v>
                </c:pt>
                <c:pt idx="83">
                  <c:v>0.58370999999999951</c:v>
                </c:pt>
                <c:pt idx="84">
                  <c:v>0.61193000000000064</c:v>
                </c:pt>
                <c:pt idx="85">
                  <c:v>0.63992000000001636</c:v>
                </c:pt>
                <c:pt idx="86">
                  <c:v>0.66914000000001883</c:v>
                </c:pt>
                <c:pt idx="87">
                  <c:v>0.69938999999999996</c:v>
                </c:pt>
                <c:pt idx="88">
                  <c:v>0.71265000000001366</c:v>
                </c:pt>
                <c:pt idx="89">
                  <c:v>0.74871000000000065</c:v>
                </c:pt>
                <c:pt idx="90">
                  <c:v>0.77181999999999995</c:v>
                </c:pt>
                <c:pt idx="91">
                  <c:v>0.79488000000000003</c:v>
                </c:pt>
                <c:pt idx="92">
                  <c:v>0.81855</c:v>
                </c:pt>
                <c:pt idx="93">
                  <c:v>0.83919999999999995</c:v>
                </c:pt>
                <c:pt idx="94">
                  <c:v>0.85688000000000064</c:v>
                </c:pt>
                <c:pt idx="95">
                  <c:v>0.88827</c:v>
                </c:pt>
                <c:pt idx="96">
                  <c:v>0.91202000000000005</c:v>
                </c:pt>
                <c:pt idx="97">
                  <c:v>0.92091000000000001</c:v>
                </c:pt>
                <c:pt idx="98">
                  <c:v>0.91915000000000002</c:v>
                </c:pt>
                <c:pt idx="99">
                  <c:v>0.95077000000001344</c:v>
                </c:pt>
                <c:pt idx="100">
                  <c:v>0.96545999999999998</c:v>
                </c:pt>
                <c:pt idx="101">
                  <c:v>0.97145999999999999</c:v>
                </c:pt>
                <c:pt idx="102">
                  <c:v>0.97571000000000063</c:v>
                </c:pt>
                <c:pt idx="103">
                  <c:v>0.98252999999999957</c:v>
                </c:pt>
                <c:pt idx="104">
                  <c:v>1</c:v>
                </c:pt>
                <c:pt idx="105">
                  <c:v>0.98616999999998856</c:v>
                </c:pt>
                <c:pt idx="106">
                  <c:v>0.98975999999999997</c:v>
                </c:pt>
                <c:pt idx="107">
                  <c:v>0.98614999999999997</c:v>
                </c:pt>
                <c:pt idx="108">
                  <c:v>0.99073</c:v>
                </c:pt>
                <c:pt idx="109">
                  <c:v>0.99460999999999999</c:v>
                </c:pt>
                <c:pt idx="110">
                  <c:v>0.99054999999999949</c:v>
                </c:pt>
                <c:pt idx="111">
                  <c:v>0.98631999999998565</c:v>
                </c:pt>
                <c:pt idx="112">
                  <c:v>0.98830999999999958</c:v>
                </c:pt>
                <c:pt idx="113">
                  <c:v>0.99724999999999997</c:v>
                </c:pt>
                <c:pt idx="114">
                  <c:v>0.98094999999999999</c:v>
                </c:pt>
                <c:pt idx="115">
                  <c:v>0.96675000000001265</c:v>
                </c:pt>
                <c:pt idx="116">
                  <c:v>0.98019999999999996</c:v>
                </c:pt>
                <c:pt idx="117">
                  <c:v>0.96121999999999996</c:v>
                </c:pt>
                <c:pt idx="118">
                  <c:v>0.9573199999999995</c:v>
                </c:pt>
                <c:pt idx="119">
                  <c:v>0.94328000000000001</c:v>
                </c:pt>
                <c:pt idx="120">
                  <c:v>0.93503999999999998</c:v>
                </c:pt>
                <c:pt idx="121">
                  <c:v>0.93825000000000003</c:v>
                </c:pt>
                <c:pt idx="122">
                  <c:v>0.93144000000000005</c:v>
                </c:pt>
                <c:pt idx="123">
                  <c:v>0.93823000000000001</c:v>
                </c:pt>
                <c:pt idx="124">
                  <c:v>0.91552</c:v>
                </c:pt>
                <c:pt idx="125">
                  <c:v>0.90456999999998677</c:v>
                </c:pt>
                <c:pt idx="126">
                  <c:v>0.90151999999998711</c:v>
                </c:pt>
                <c:pt idx="127">
                  <c:v>0.89312999999999998</c:v>
                </c:pt>
                <c:pt idx="128">
                  <c:v>0.86423000000000005</c:v>
                </c:pt>
                <c:pt idx="129">
                  <c:v>0.86561000000000365</c:v>
                </c:pt>
                <c:pt idx="130">
                  <c:v>0.86138999999999999</c:v>
                </c:pt>
                <c:pt idx="131">
                  <c:v>0.84338000000000002</c:v>
                </c:pt>
                <c:pt idx="132">
                  <c:v>0.83209000000001065</c:v>
                </c:pt>
                <c:pt idx="133">
                  <c:v>0.81957999999999998</c:v>
                </c:pt>
                <c:pt idx="134">
                  <c:v>0.80808000000000002</c:v>
                </c:pt>
                <c:pt idx="135">
                  <c:v>0.79162999999999994</c:v>
                </c:pt>
                <c:pt idx="136">
                  <c:v>0.79661999999999999</c:v>
                </c:pt>
                <c:pt idx="137">
                  <c:v>0.78855999999999959</c:v>
                </c:pt>
                <c:pt idx="138">
                  <c:v>0.77351000000000003</c:v>
                </c:pt>
                <c:pt idx="139">
                  <c:v>0.76464000000002286</c:v>
                </c:pt>
                <c:pt idx="140">
                  <c:v>0.74796000000000062</c:v>
                </c:pt>
                <c:pt idx="141">
                  <c:v>0.73293000000000064</c:v>
                </c:pt>
                <c:pt idx="142">
                  <c:v>0.72895000000000065</c:v>
                </c:pt>
                <c:pt idx="143">
                  <c:v>0.71716000000000002</c:v>
                </c:pt>
                <c:pt idx="144">
                  <c:v>0.71368000000000065</c:v>
                </c:pt>
                <c:pt idx="145">
                  <c:v>0.69621</c:v>
                </c:pt>
                <c:pt idx="146">
                  <c:v>0.70089000000001433</c:v>
                </c:pt>
                <c:pt idx="147">
                  <c:v>0.67728999999999995</c:v>
                </c:pt>
                <c:pt idx="148">
                  <c:v>0.66727000000001568</c:v>
                </c:pt>
                <c:pt idx="149">
                  <c:v>0.66012000000001636</c:v>
                </c:pt>
                <c:pt idx="150">
                  <c:v>0.64603999999999995</c:v>
                </c:pt>
                <c:pt idx="151">
                  <c:v>0.63651999999999997</c:v>
                </c:pt>
                <c:pt idx="152">
                  <c:v>0.62468000000001433</c:v>
                </c:pt>
                <c:pt idx="153">
                  <c:v>0.61120000000000063</c:v>
                </c:pt>
                <c:pt idx="154">
                  <c:v>0.61419000000001434</c:v>
                </c:pt>
                <c:pt idx="155">
                  <c:v>0.60153999999999996</c:v>
                </c:pt>
                <c:pt idx="156">
                  <c:v>0.59197</c:v>
                </c:pt>
                <c:pt idx="157">
                  <c:v>0.57950999999999997</c:v>
                </c:pt>
                <c:pt idx="158">
                  <c:v>0.56899999999999995</c:v>
                </c:pt>
                <c:pt idx="159">
                  <c:v>0.56268000000000062</c:v>
                </c:pt>
                <c:pt idx="160">
                  <c:v>0.55625000000000002</c:v>
                </c:pt>
                <c:pt idx="161">
                  <c:v>0.54681999999999997</c:v>
                </c:pt>
                <c:pt idx="162">
                  <c:v>0.54476000000000002</c:v>
                </c:pt>
                <c:pt idx="163">
                  <c:v>0.52834000000000003</c:v>
                </c:pt>
                <c:pt idx="164">
                  <c:v>0.52154</c:v>
                </c:pt>
                <c:pt idx="165">
                  <c:v>0.50582000000000005</c:v>
                </c:pt>
                <c:pt idx="166">
                  <c:v>0.50090999999999997</c:v>
                </c:pt>
                <c:pt idx="167">
                  <c:v>0.48976000000000008</c:v>
                </c:pt>
                <c:pt idx="168">
                  <c:v>0.48029000000000011</c:v>
                </c:pt>
                <c:pt idx="169">
                  <c:v>0.47875000000000001</c:v>
                </c:pt>
                <c:pt idx="170">
                  <c:v>0.46578000000000008</c:v>
                </c:pt>
                <c:pt idx="171">
                  <c:v>0.45808000000000032</c:v>
                </c:pt>
                <c:pt idx="172">
                  <c:v>0.44404000000000005</c:v>
                </c:pt>
                <c:pt idx="173">
                  <c:v>0.44635000000000002</c:v>
                </c:pt>
                <c:pt idx="174">
                  <c:v>0.44482000000000038</c:v>
                </c:pt>
                <c:pt idx="175">
                  <c:v>0.42713000000000001</c:v>
                </c:pt>
                <c:pt idx="176">
                  <c:v>0.43008000000000784</c:v>
                </c:pt>
                <c:pt idx="177">
                  <c:v>0.41932000000000846</c:v>
                </c:pt>
                <c:pt idx="178">
                  <c:v>0.41553000000000001</c:v>
                </c:pt>
                <c:pt idx="179">
                  <c:v>0.40630000000000038</c:v>
                </c:pt>
                <c:pt idx="180">
                  <c:v>0.39912000000000913</c:v>
                </c:pt>
                <c:pt idx="181">
                  <c:v>0.38940000000000824</c:v>
                </c:pt>
                <c:pt idx="182">
                  <c:v>0.38239000000000706</c:v>
                </c:pt>
                <c:pt idx="183">
                  <c:v>0.37253000000000008</c:v>
                </c:pt>
                <c:pt idx="184">
                  <c:v>0.36727000000000032</c:v>
                </c:pt>
                <c:pt idx="185">
                  <c:v>0.36001000000000088</c:v>
                </c:pt>
                <c:pt idx="186">
                  <c:v>0.36370000000000002</c:v>
                </c:pt>
                <c:pt idx="187">
                  <c:v>0.35866000000000031</c:v>
                </c:pt>
                <c:pt idx="188">
                  <c:v>0.35745000000000032</c:v>
                </c:pt>
                <c:pt idx="189">
                  <c:v>0.34500000000000008</c:v>
                </c:pt>
                <c:pt idx="190">
                  <c:v>0.34139000000000008</c:v>
                </c:pt>
                <c:pt idx="191">
                  <c:v>0.33456000000000824</c:v>
                </c:pt>
                <c:pt idx="192">
                  <c:v>0.32529000000000002</c:v>
                </c:pt>
                <c:pt idx="193">
                  <c:v>0.31900000000000683</c:v>
                </c:pt>
                <c:pt idx="194">
                  <c:v>0.31570000000000031</c:v>
                </c:pt>
                <c:pt idx="195">
                  <c:v>0.30993000000000032</c:v>
                </c:pt>
                <c:pt idx="196">
                  <c:v>0.30773</c:v>
                </c:pt>
                <c:pt idx="197">
                  <c:v>0.28769</c:v>
                </c:pt>
                <c:pt idx="198">
                  <c:v>0.29342000000000723</c:v>
                </c:pt>
                <c:pt idx="199">
                  <c:v>0.28462000000000032</c:v>
                </c:pt>
                <c:pt idx="200">
                  <c:v>0.27422000000000002</c:v>
                </c:pt>
                <c:pt idx="201">
                  <c:v>0.26702000000000031</c:v>
                </c:pt>
                <c:pt idx="202">
                  <c:v>0.27754000000000001</c:v>
                </c:pt>
                <c:pt idx="203">
                  <c:v>0.26714000000000004</c:v>
                </c:pt>
                <c:pt idx="204">
                  <c:v>0.26088000000000588</c:v>
                </c:pt>
                <c:pt idx="205">
                  <c:v>0.25672</c:v>
                </c:pt>
                <c:pt idx="206">
                  <c:v>0.24376000000000347</c:v>
                </c:pt>
                <c:pt idx="207">
                  <c:v>0.23735999999999999</c:v>
                </c:pt>
                <c:pt idx="208">
                  <c:v>0.23369999999999999</c:v>
                </c:pt>
                <c:pt idx="209">
                  <c:v>0.23463000000000001</c:v>
                </c:pt>
                <c:pt idx="210">
                  <c:v>0.23053000000000001</c:v>
                </c:pt>
                <c:pt idx="211">
                  <c:v>0.22717999999999997</c:v>
                </c:pt>
                <c:pt idx="212">
                  <c:v>0.22647</c:v>
                </c:pt>
                <c:pt idx="213">
                  <c:v>0.22009999999999999</c:v>
                </c:pt>
                <c:pt idx="214">
                  <c:v>0.21204000000000375</c:v>
                </c:pt>
                <c:pt idx="215">
                  <c:v>0.21298000000000294</c:v>
                </c:pt>
                <c:pt idx="216">
                  <c:v>0.21507000000000001</c:v>
                </c:pt>
                <c:pt idx="217">
                  <c:v>0.19724000000000041</c:v>
                </c:pt>
                <c:pt idx="218">
                  <c:v>0.20221000000000044</c:v>
                </c:pt>
                <c:pt idx="219">
                  <c:v>0.19949000000000044</c:v>
                </c:pt>
                <c:pt idx="220">
                  <c:v>0.19419</c:v>
                </c:pt>
                <c:pt idx="221">
                  <c:v>0.19484000000000001</c:v>
                </c:pt>
                <c:pt idx="222">
                  <c:v>0.19245000000000001</c:v>
                </c:pt>
                <c:pt idx="223">
                  <c:v>0.18054000000000373</c:v>
                </c:pt>
                <c:pt idx="224">
                  <c:v>0.18593000000000429</c:v>
                </c:pt>
                <c:pt idx="225">
                  <c:v>0.18007000000000001</c:v>
                </c:pt>
                <c:pt idx="226">
                  <c:v>0.17275000000000001</c:v>
                </c:pt>
                <c:pt idx="227">
                  <c:v>0.16869999999999999</c:v>
                </c:pt>
                <c:pt idx="228">
                  <c:v>0.16586999999999999</c:v>
                </c:pt>
                <c:pt idx="229">
                  <c:v>0.16639000000000001</c:v>
                </c:pt>
                <c:pt idx="230">
                  <c:v>0.16244000000000094</c:v>
                </c:pt>
                <c:pt idx="231">
                  <c:v>0.16381000000000001</c:v>
                </c:pt>
                <c:pt idx="232">
                  <c:v>0.15795000000000384</c:v>
                </c:pt>
                <c:pt idx="233">
                  <c:v>0.15065000000000001</c:v>
                </c:pt>
                <c:pt idx="234">
                  <c:v>0.14485999999999999</c:v>
                </c:pt>
                <c:pt idx="235">
                  <c:v>0.14498000000000041</c:v>
                </c:pt>
                <c:pt idx="236">
                  <c:v>0.14312</c:v>
                </c:pt>
                <c:pt idx="237">
                  <c:v>0.13703000000000001</c:v>
                </c:pt>
                <c:pt idx="238">
                  <c:v>0.13247999999999999</c:v>
                </c:pt>
                <c:pt idx="239">
                  <c:v>0.12905</c:v>
                </c:pt>
                <c:pt idx="240">
                  <c:v>0.13414999999999999</c:v>
                </c:pt>
                <c:pt idx="241">
                  <c:v>0.13832</c:v>
                </c:pt>
                <c:pt idx="242">
                  <c:v>0.12914999999999999</c:v>
                </c:pt>
                <c:pt idx="243">
                  <c:v>0.12321000000000012</c:v>
                </c:pt>
                <c:pt idx="244">
                  <c:v>0.12967999999999988</c:v>
                </c:pt>
                <c:pt idx="245">
                  <c:v>0.12212000000000213</c:v>
                </c:pt>
                <c:pt idx="246">
                  <c:v>0.11817000000000009</c:v>
                </c:pt>
                <c:pt idx="247">
                  <c:v>0.1188</c:v>
                </c:pt>
                <c:pt idx="248">
                  <c:v>0.11699000000000002</c:v>
                </c:pt>
                <c:pt idx="249">
                  <c:v>0.12558</c:v>
                </c:pt>
                <c:pt idx="250">
                  <c:v>0.10979000000000289</c:v>
                </c:pt>
                <c:pt idx="251">
                  <c:v>0.11216000000000002</c:v>
                </c:pt>
                <c:pt idx="252">
                  <c:v>0.11575000000000002</c:v>
                </c:pt>
                <c:pt idx="253">
                  <c:v>0.10187</c:v>
                </c:pt>
                <c:pt idx="254">
                  <c:v>0.10264000000000002</c:v>
                </c:pt>
                <c:pt idx="255">
                  <c:v>0.10306999999999998</c:v>
                </c:pt>
                <c:pt idx="256">
                  <c:v>0.10188999999999705</c:v>
                </c:pt>
                <c:pt idx="257">
                  <c:v>0.1009</c:v>
                </c:pt>
                <c:pt idx="258">
                  <c:v>9.778000000000002E-2</c:v>
                </c:pt>
                <c:pt idx="259">
                  <c:v>9.7690000000000027E-2</c:v>
                </c:pt>
                <c:pt idx="260">
                  <c:v>9.7520000000000065E-2</c:v>
                </c:pt>
                <c:pt idx="261">
                  <c:v>9.3370000000000022E-2</c:v>
                </c:pt>
                <c:pt idx="262">
                  <c:v>9.3510000000000246E-2</c:v>
                </c:pt>
                <c:pt idx="263">
                  <c:v>8.6600000000000024E-2</c:v>
                </c:pt>
                <c:pt idx="264">
                  <c:v>8.7050000000000044E-2</c:v>
                </c:pt>
                <c:pt idx="265">
                  <c:v>9.0530000000000208E-2</c:v>
                </c:pt>
                <c:pt idx="266">
                  <c:v>8.4940000000000002E-2</c:v>
                </c:pt>
                <c:pt idx="267">
                  <c:v>8.7000000000000022E-2</c:v>
                </c:pt>
                <c:pt idx="268">
                  <c:v>8.4010000000000001E-2</c:v>
                </c:pt>
                <c:pt idx="269">
                  <c:v>8.0850000000000047E-2</c:v>
                </c:pt>
                <c:pt idx="270">
                  <c:v>8.3400000000000002E-2</c:v>
                </c:pt>
                <c:pt idx="271">
                  <c:v>8.1600000000000006E-2</c:v>
                </c:pt>
                <c:pt idx="272">
                  <c:v>7.5960000000000014E-2</c:v>
                </c:pt>
                <c:pt idx="273">
                  <c:v>8.3170000000000063E-2</c:v>
                </c:pt>
                <c:pt idx="274">
                  <c:v>7.7909999999999993E-2</c:v>
                </c:pt>
                <c:pt idx="275">
                  <c:v>7.4480000000000032E-2</c:v>
                </c:pt>
                <c:pt idx="276">
                  <c:v>6.6330000000000014E-2</c:v>
                </c:pt>
                <c:pt idx="277">
                  <c:v>7.3380000000000084E-2</c:v>
                </c:pt>
                <c:pt idx="278">
                  <c:v>7.3330000000000034E-2</c:v>
                </c:pt>
                <c:pt idx="279">
                  <c:v>6.9730000000001985E-2</c:v>
                </c:pt>
                <c:pt idx="280">
                  <c:v>7.0519999999999999E-2</c:v>
                </c:pt>
                <c:pt idx="281">
                  <c:v>7.7780000000000904E-2</c:v>
                </c:pt>
                <c:pt idx="282">
                  <c:v>6.5699999999999995E-2</c:v>
                </c:pt>
                <c:pt idx="283">
                  <c:v>7.4390000000002204E-2</c:v>
                </c:pt>
                <c:pt idx="284">
                  <c:v>6.6549999999999998E-2</c:v>
                </c:pt>
                <c:pt idx="285">
                  <c:v>7.3539999999999994E-2</c:v>
                </c:pt>
                <c:pt idx="286">
                  <c:v>6.9629999999999997E-2</c:v>
                </c:pt>
                <c:pt idx="287">
                  <c:v>6.696000000000002E-2</c:v>
                </c:pt>
                <c:pt idx="288">
                  <c:v>6.6820000000000004E-2</c:v>
                </c:pt>
                <c:pt idx="289">
                  <c:v>7.4570000000000011E-2</c:v>
                </c:pt>
                <c:pt idx="290">
                  <c:v>5.9200000000000003E-2</c:v>
                </c:pt>
                <c:pt idx="291">
                  <c:v>7.1459999999999996E-2</c:v>
                </c:pt>
                <c:pt idx="292">
                  <c:v>6.5370000000000011E-2</c:v>
                </c:pt>
                <c:pt idx="293">
                  <c:v>6.5930000000000002E-2</c:v>
                </c:pt>
                <c:pt idx="294">
                  <c:v>6.277000000000002E-2</c:v>
                </c:pt>
                <c:pt idx="295">
                  <c:v>6.0139999999999999E-2</c:v>
                </c:pt>
                <c:pt idx="296">
                  <c:v>7.6880000000000004E-2</c:v>
                </c:pt>
                <c:pt idx="297">
                  <c:v>6.1440000000000002E-2</c:v>
                </c:pt>
                <c:pt idx="298">
                  <c:v>6.497E-2</c:v>
                </c:pt>
                <c:pt idx="299">
                  <c:v>5.7029999999999997E-2</c:v>
                </c:pt>
                <c:pt idx="300">
                  <c:v>6.0500000000000012E-2</c:v>
                </c:pt>
                <c:pt idx="301">
                  <c:v>7.4420000000000014E-2</c:v>
                </c:pt>
                <c:pt idx="302">
                  <c:v>6.907000000000002E-2</c:v>
                </c:pt>
                <c:pt idx="303">
                  <c:v>5.7060000000000034E-2</c:v>
                </c:pt>
                <c:pt idx="304">
                  <c:v>6.5019999999999994E-2</c:v>
                </c:pt>
                <c:pt idx="305">
                  <c:v>5.8239999999999986E-2</c:v>
                </c:pt>
                <c:pt idx="306">
                  <c:v>6.4560000000000034E-2</c:v>
                </c:pt>
                <c:pt idx="307">
                  <c:v>7.3679999999999995E-2</c:v>
                </c:pt>
                <c:pt idx="308">
                  <c:v>5.9690000000000104E-2</c:v>
                </c:pt>
                <c:pt idx="309">
                  <c:v>5.6800000000000003E-2</c:v>
                </c:pt>
                <c:pt idx="310">
                  <c:v>6.0659999999999999E-2</c:v>
                </c:pt>
                <c:pt idx="311">
                  <c:v>6.5610000000000002E-2</c:v>
                </c:pt>
                <c:pt idx="312">
                  <c:v>6.3070000000000001E-2</c:v>
                </c:pt>
                <c:pt idx="313">
                  <c:v>7.4510000000000132E-2</c:v>
                </c:pt>
                <c:pt idx="314">
                  <c:v>6.1519999999999998E-2</c:v>
                </c:pt>
                <c:pt idx="315">
                  <c:v>6.6189999999999999E-2</c:v>
                </c:pt>
                <c:pt idx="316">
                  <c:v>6.5430000000000002E-2</c:v>
                </c:pt>
                <c:pt idx="317">
                  <c:v>7.0360000000000034E-2</c:v>
                </c:pt>
                <c:pt idx="318">
                  <c:v>6.3130000000000019E-2</c:v>
                </c:pt>
                <c:pt idx="319">
                  <c:v>6.4300000000000523E-2</c:v>
                </c:pt>
                <c:pt idx="320">
                  <c:v>6.2140000000000001E-2</c:v>
                </c:pt>
                <c:pt idx="321">
                  <c:v>6.7570000000000019E-2</c:v>
                </c:pt>
                <c:pt idx="322">
                  <c:v>5.0840000000000003E-2</c:v>
                </c:pt>
                <c:pt idx="323">
                  <c:v>5.9110000000000523E-2</c:v>
                </c:pt>
                <c:pt idx="324">
                  <c:v>6.7000000000000004E-2</c:v>
                </c:pt>
                <c:pt idx="325">
                  <c:v>7.8659999999999994E-2</c:v>
                </c:pt>
                <c:pt idx="326">
                  <c:v>6.4870000000000011E-2</c:v>
                </c:pt>
                <c:pt idx="327">
                  <c:v>6.8430000000000019E-2</c:v>
                </c:pt>
                <c:pt idx="328">
                  <c:v>6.0170000000000001E-2</c:v>
                </c:pt>
                <c:pt idx="329">
                  <c:v>6.4979999999999996E-2</c:v>
                </c:pt>
                <c:pt idx="330">
                  <c:v>6.0850000000000022E-2</c:v>
                </c:pt>
                <c:pt idx="331">
                  <c:v>6.855E-2</c:v>
                </c:pt>
                <c:pt idx="332">
                  <c:v>5.5690000000000003E-2</c:v>
                </c:pt>
                <c:pt idx="333">
                  <c:v>4.9160000000000113E-2</c:v>
                </c:pt>
                <c:pt idx="334">
                  <c:v>6.9449999999999998E-2</c:v>
                </c:pt>
                <c:pt idx="335">
                  <c:v>6.6390000000000032E-2</c:v>
                </c:pt>
                <c:pt idx="336">
                  <c:v>7.5020000000000003E-2</c:v>
                </c:pt>
                <c:pt idx="337">
                  <c:v>6.8479999999999999E-2</c:v>
                </c:pt>
                <c:pt idx="338">
                  <c:v>7.9649999999999999E-2</c:v>
                </c:pt>
                <c:pt idx="339">
                  <c:v>6.7449999999999996E-2</c:v>
                </c:pt>
                <c:pt idx="340">
                  <c:v>6.9550000000000028E-2</c:v>
                </c:pt>
                <c:pt idx="341">
                  <c:v>6.6479999999999997E-2</c:v>
                </c:pt>
                <c:pt idx="342">
                  <c:v>6.9709999999999994E-2</c:v>
                </c:pt>
                <c:pt idx="343">
                  <c:v>6.8940000000000001E-2</c:v>
                </c:pt>
                <c:pt idx="344">
                  <c:v>8.7840000000000001E-2</c:v>
                </c:pt>
                <c:pt idx="345">
                  <c:v>5.8160000000000003E-2</c:v>
                </c:pt>
                <c:pt idx="346">
                  <c:v>7.5840000000000019E-2</c:v>
                </c:pt>
                <c:pt idx="347">
                  <c:v>7.691000000000002E-2</c:v>
                </c:pt>
                <c:pt idx="348">
                  <c:v>6.9310000000002134E-2</c:v>
                </c:pt>
                <c:pt idx="349">
                  <c:v>7.641000000000002E-2</c:v>
                </c:pt>
                <c:pt idx="350">
                  <c:v>7.4770000000000114E-2</c:v>
                </c:pt>
                <c:pt idx="351">
                  <c:v>7.2209999999999996E-2</c:v>
                </c:pt>
                <c:pt idx="352">
                  <c:v>6.7710000000000534E-2</c:v>
                </c:pt>
                <c:pt idx="353">
                  <c:v>7.5120000000000006E-2</c:v>
                </c:pt>
                <c:pt idx="354">
                  <c:v>7.4249999999999997E-2</c:v>
                </c:pt>
                <c:pt idx="355">
                  <c:v>8.0940000000000026E-2</c:v>
                </c:pt>
                <c:pt idx="356">
                  <c:v>8.0090000000000008E-2</c:v>
                </c:pt>
                <c:pt idx="357">
                  <c:v>8.5060000000000024E-2</c:v>
                </c:pt>
                <c:pt idx="358">
                  <c:v>8.8150000000000728E-2</c:v>
                </c:pt>
                <c:pt idx="359">
                  <c:v>9.7310000000000008E-2</c:v>
                </c:pt>
                <c:pt idx="360">
                  <c:v>0.10564999999999998</c:v>
                </c:pt>
                <c:pt idx="361">
                  <c:v>9.2980000000000007E-2</c:v>
                </c:pt>
                <c:pt idx="362">
                  <c:v>8.4040000000000004E-2</c:v>
                </c:pt>
                <c:pt idx="363">
                  <c:v>0.10249999999999998</c:v>
                </c:pt>
                <c:pt idx="364">
                  <c:v>7.9210000000000114E-2</c:v>
                </c:pt>
                <c:pt idx="365">
                  <c:v>7.4959999999999999E-2</c:v>
                </c:pt>
                <c:pt idx="366">
                  <c:v>7.7299999999999994E-2</c:v>
                </c:pt>
                <c:pt idx="367">
                  <c:v>7.0580000000000004E-2</c:v>
                </c:pt>
                <c:pt idx="368">
                  <c:v>0.10407000000000002</c:v>
                </c:pt>
                <c:pt idx="369">
                  <c:v>9.0430000000000024E-2</c:v>
                </c:pt>
                <c:pt idx="370">
                  <c:v>9.6580000000000041E-2</c:v>
                </c:pt>
                <c:pt idx="371">
                  <c:v>9.1020000000000045E-2</c:v>
                </c:pt>
                <c:pt idx="372">
                  <c:v>9.3850000000000766E-2</c:v>
                </c:pt>
                <c:pt idx="373">
                  <c:v>8.1640000000000004E-2</c:v>
                </c:pt>
                <c:pt idx="374">
                  <c:v>0.10218000000000002</c:v>
                </c:pt>
                <c:pt idx="375">
                  <c:v>8.8300000000000045E-2</c:v>
                </c:pt>
                <c:pt idx="376">
                  <c:v>0.1009</c:v>
                </c:pt>
                <c:pt idx="377">
                  <c:v>8.14E-2</c:v>
                </c:pt>
                <c:pt idx="378">
                  <c:v>0.11917999999999998</c:v>
                </c:pt>
                <c:pt idx="379">
                  <c:v>0.1188599999999969</c:v>
                </c:pt>
                <c:pt idx="380">
                  <c:v>9.9640000000000048E-2</c:v>
                </c:pt>
              </c:numCache>
            </c:numRef>
          </c:yVal>
          <c:smooth val="1"/>
          <c:extLst xmlns:c16r2="http://schemas.microsoft.com/office/drawing/2015/06/chart">
            <c:ext xmlns:c16="http://schemas.microsoft.com/office/drawing/2014/chart" uri="{C3380CC4-5D6E-409C-BE32-E72D297353CC}">
              <c16:uniqueId val="{00000002-4B54-479C-849B-72ADA1FD3FB9}"/>
            </c:ext>
          </c:extLst>
        </c:ser>
        <c:ser>
          <c:idx val="4"/>
          <c:order val="3"/>
          <c:tx>
            <c:v>TEA fuming cycle 2</c:v>
          </c:tx>
          <c:marker>
            <c:symbol val="none"/>
          </c:marker>
          <c:xVal>
            <c:numRef>
              <c:f>工作表1!$J$2:$J$382</c:f>
              <c:numCache>
                <c:formatCode>General</c:formatCode>
                <c:ptCount val="381"/>
                <c:pt idx="0">
                  <c:v>440</c:v>
                </c:pt>
                <c:pt idx="1">
                  <c:v>441</c:v>
                </c:pt>
                <c:pt idx="2">
                  <c:v>442</c:v>
                </c:pt>
                <c:pt idx="3">
                  <c:v>443</c:v>
                </c:pt>
                <c:pt idx="4">
                  <c:v>444</c:v>
                </c:pt>
                <c:pt idx="5">
                  <c:v>445</c:v>
                </c:pt>
                <c:pt idx="6">
                  <c:v>446</c:v>
                </c:pt>
                <c:pt idx="7">
                  <c:v>447</c:v>
                </c:pt>
                <c:pt idx="8">
                  <c:v>448</c:v>
                </c:pt>
                <c:pt idx="9">
                  <c:v>449</c:v>
                </c:pt>
                <c:pt idx="10">
                  <c:v>450</c:v>
                </c:pt>
                <c:pt idx="11">
                  <c:v>451</c:v>
                </c:pt>
                <c:pt idx="12">
                  <c:v>452</c:v>
                </c:pt>
                <c:pt idx="13">
                  <c:v>453</c:v>
                </c:pt>
                <c:pt idx="14">
                  <c:v>454</c:v>
                </c:pt>
                <c:pt idx="15">
                  <c:v>455</c:v>
                </c:pt>
                <c:pt idx="16">
                  <c:v>456</c:v>
                </c:pt>
                <c:pt idx="17">
                  <c:v>457</c:v>
                </c:pt>
                <c:pt idx="18">
                  <c:v>458</c:v>
                </c:pt>
                <c:pt idx="19">
                  <c:v>459</c:v>
                </c:pt>
                <c:pt idx="20">
                  <c:v>460</c:v>
                </c:pt>
                <c:pt idx="21">
                  <c:v>461</c:v>
                </c:pt>
                <c:pt idx="22">
                  <c:v>462</c:v>
                </c:pt>
                <c:pt idx="23">
                  <c:v>463</c:v>
                </c:pt>
                <c:pt idx="24">
                  <c:v>464</c:v>
                </c:pt>
                <c:pt idx="25">
                  <c:v>465</c:v>
                </c:pt>
                <c:pt idx="26">
                  <c:v>466</c:v>
                </c:pt>
                <c:pt idx="27">
                  <c:v>467</c:v>
                </c:pt>
                <c:pt idx="28">
                  <c:v>468</c:v>
                </c:pt>
                <c:pt idx="29">
                  <c:v>469</c:v>
                </c:pt>
                <c:pt idx="30">
                  <c:v>470</c:v>
                </c:pt>
                <c:pt idx="31">
                  <c:v>471</c:v>
                </c:pt>
                <c:pt idx="32">
                  <c:v>472</c:v>
                </c:pt>
                <c:pt idx="33">
                  <c:v>473</c:v>
                </c:pt>
                <c:pt idx="34">
                  <c:v>474</c:v>
                </c:pt>
                <c:pt idx="35">
                  <c:v>475</c:v>
                </c:pt>
                <c:pt idx="36">
                  <c:v>476</c:v>
                </c:pt>
                <c:pt idx="37">
                  <c:v>477</c:v>
                </c:pt>
                <c:pt idx="38">
                  <c:v>478</c:v>
                </c:pt>
                <c:pt idx="39">
                  <c:v>479</c:v>
                </c:pt>
                <c:pt idx="40">
                  <c:v>480</c:v>
                </c:pt>
                <c:pt idx="41">
                  <c:v>481</c:v>
                </c:pt>
                <c:pt idx="42">
                  <c:v>482</c:v>
                </c:pt>
                <c:pt idx="43">
                  <c:v>483</c:v>
                </c:pt>
                <c:pt idx="44">
                  <c:v>484</c:v>
                </c:pt>
                <c:pt idx="45">
                  <c:v>485</c:v>
                </c:pt>
                <c:pt idx="46">
                  <c:v>486</c:v>
                </c:pt>
                <c:pt idx="47">
                  <c:v>487</c:v>
                </c:pt>
                <c:pt idx="48">
                  <c:v>488</c:v>
                </c:pt>
                <c:pt idx="49">
                  <c:v>489</c:v>
                </c:pt>
                <c:pt idx="50">
                  <c:v>490</c:v>
                </c:pt>
                <c:pt idx="51">
                  <c:v>491</c:v>
                </c:pt>
                <c:pt idx="52">
                  <c:v>492</c:v>
                </c:pt>
                <c:pt idx="53">
                  <c:v>493</c:v>
                </c:pt>
                <c:pt idx="54">
                  <c:v>494</c:v>
                </c:pt>
                <c:pt idx="55">
                  <c:v>495</c:v>
                </c:pt>
                <c:pt idx="56">
                  <c:v>496</c:v>
                </c:pt>
                <c:pt idx="57">
                  <c:v>497</c:v>
                </c:pt>
                <c:pt idx="58">
                  <c:v>498</c:v>
                </c:pt>
                <c:pt idx="59">
                  <c:v>499</c:v>
                </c:pt>
                <c:pt idx="60">
                  <c:v>500</c:v>
                </c:pt>
                <c:pt idx="61">
                  <c:v>501</c:v>
                </c:pt>
                <c:pt idx="62">
                  <c:v>502</c:v>
                </c:pt>
                <c:pt idx="63">
                  <c:v>503</c:v>
                </c:pt>
                <c:pt idx="64">
                  <c:v>504</c:v>
                </c:pt>
                <c:pt idx="65">
                  <c:v>505</c:v>
                </c:pt>
                <c:pt idx="66">
                  <c:v>506</c:v>
                </c:pt>
                <c:pt idx="67">
                  <c:v>507</c:v>
                </c:pt>
                <c:pt idx="68">
                  <c:v>508</c:v>
                </c:pt>
                <c:pt idx="69">
                  <c:v>509</c:v>
                </c:pt>
                <c:pt idx="70">
                  <c:v>510</c:v>
                </c:pt>
                <c:pt idx="71">
                  <c:v>511</c:v>
                </c:pt>
                <c:pt idx="72">
                  <c:v>512</c:v>
                </c:pt>
                <c:pt idx="73">
                  <c:v>513</c:v>
                </c:pt>
                <c:pt idx="74">
                  <c:v>514</c:v>
                </c:pt>
                <c:pt idx="75">
                  <c:v>515</c:v>
                </c:pt>
                <c:pt idx="76">
                  <c:v>516</c:v>
                </c:pt>
                <c:pt idx="77">
                  <c:v>517</c:v>
                </c:pt>
                <c:pt idx="78">
                  <c:v>518</c:v>
                </c:pt>
                <c:pt idx="79">
                  <c:v>519</c:v>
                </c:pt>
                <c:pt idx="80">
                  <c:v>520</c:v>
                </c:pt>
                <c:pt idx="81">
                  <c:v>521</c:v>
                </c:pt>
                <c:pt idx="82">
                  <c:v>522</c:v>
                </c:pt>
                <c:pt idx="83">
                  <c:v>523</c:v>
                </c:pt>
                <c:pt idx="84">
                  <c:v>524</c:v>
                </c:pt>
                <c:pt idx="85">
                  <c:v>525</c:v>
                </c:pt>
                <c:pt idx="86">
                  <c:v>526</c:v>
                </c:pt>
                <c:pt idx="87">
                  <c:v>527</c:v>
                </c:pt>
                <c:pt idx="88">
                  <c:v>528</c:v>
                </c:pt>
                <c:pt idx="89">
                  <c:v>529</c:v>
                </c:pt>
                <c:pt idx="90">
                  <c:v>530</c:v>
                </c:pt>
                <c:pt idx="91">
                  <c:v>531</c:v>
                </c:pt>
                <c:pt idx="92">
                  <c:v>532</c:v>
                </c:pt>
                <c:pt idx="93">
                  <c:v>533</c:v>
                </c:pt>
                <c:pt idx="94">
                  <c:v>534</c:v>
                </c:pt>
                <c:pt idx="95">
                  <c:v>535</c:v>
                </c:pt>
                <c:pt idx="96">
                  <c:v>536</c:v>
                </c:pt>
                <c:pt idx="97">
                  <c:v>537</c:v>
                </c:pt>
                <c:pt idx="98">
                  <c:v>538</c:v>
                </c:pt>
                <c:pt idx="99">
                  <c:v>539</c:v>
                </c:pt>
                <c:pt idx="100">
                  <c:v>540</c:v>
                </c:pt>
                <c:pt idx="101">
                  <c:v>541</c:v>
                </c:pt>
                <c:pt idx="102">
                  <c:v>542</c:v>
                </c:pt>
                <c:pt idx="103">
                  <c:v>543</c:v>
                </c:pt>
                <c:pt idx="104">
                  <c:v>544</c:v>
                </c:pt>
                <c:pt idx="105">
                  <c:v>545</c:v>
                </c:pt>
                <c:pt idx="106">
                  <c:v>546</c:v>
                </c:pt>
                <c:pt idx="107">
                  <c:v>547</c:v>
                </c:pt>
                <c:pt idx="108">
                  <c:v>548</c:v>
                </c:pt>
                <c:pt idx="109">
                  <c:v>549</c:v>
                </c:pt>
                <c:pt idx="110">
                  <c:v>550</c:v>
                </c:pt>
                <c:pt idx="111">
                  <c:v>551</c:v>
                </c:pt>
                <c:pt idx="112">
                  <c:v>552</c:v>
                </c:pt>
                <c:pt idx="113">
                  <c:v>553</c:v>
                </c:pt>
                <c:pt idx="114">
                  <c:v>554</c:v>
                </c:pt>
                <c:pt idx="115">
                  <c:v>555</c:v>
                </c:pt>
                <c:pt idx="116">
                  <c:v>556</c:v>
                </c:pt>
                <c:pt idx="117">
                  <c:v>557</c:v>
                </c:pt>
                <c:pt idx="118">
                  <c:v>558</c:v>
                </c:pt>
                <c:pt idx="119">
                  <c:v>559</c:v>
                </c:pt>
                <c:pt idx="120">
                  <c:v>560</c:v>
                </c:pt>
                <c:pt idx="121">
                  <c:v>561</c:v>
                </c:pt>
                <c:pt idx="122">
                  <c:v>562</c:v>
                </c:pt>
                <c:pt idx="123">
                  <c:v>563</c:v>
                </c:pt>
                <c:pt idx="124">
                  <c:v>564</c:v>
                </c:pt>
                <c:pt idx="125">
                  <c:v>565</c:v>
                </c:pt>
                <c:pt idx="126">
                  <c:v>566</c:v>
                </c:pt>
                <c:pt idx="127">
                  <c:v>567</c:v>
                </c:pt>
                <c:pt idx="128">
                  <c:v>568</c:v>
                </c:pt>
                <c:pt idx="129">
                  <c:v>569</c:v>
                </c:pt>
                <c:pt idx="130">
                  <c:v>570</c:v>
                </c:pt>
                <c:pt idx="131">
                  <c:v>571</c:v>
                </c:pt>
                <c:pt idx="132">
                  <c:v>572</c:v>
                </c:pt>
                <c:pt idx="133">
                  <c:v>573</c:v>
                </c:pt>
                <c:pt idx="134">
                  <c:v>574</c:v>
                </c:pt>
                <c:pt idx="135">
                  <c:v>575</c:v>
                </c:pt>
                <c:pt idx="136">
                  <c:v>576</c:v>
                </c:pt>
                <c:pt idx="137">
                  <c:v>577</c:v>
                </c:pt>
                <c:pt idx="138">
                  <c:v>578</c:v>
                </c:pt>
                <c:pt idx="139">
                  <c:v>579</c:v>
                </c:pt>
                <c:pt idx="140">
                  <c:v>580</c:v>
                </c:pt>
                <c:pt idx="141">
                  <c:v>581</c:v>
                </c:pt>
                <c:pt idx="142">
                  <c:v>582</c:v>
                </c:pt>
                <c:pt idx="143">
                  <c:v>583</c:v>
                </c:pt>
                <c:pt idx="144">
                  <c:v>584</c:v>
                </c:pt>
                <c:pt idx="145">
                  <c:v>585</c:v>
                </c:pt>
                <c:pt idx="146">
                  <c:v>586</c:v>
                </c:pt>
                <c:pt idx="147">
                  <c:v>587</c:v>
                </c:pt>
                <c:pt idx="148">
                  <c:v>588</c:v>
                </c:pt>
                <c:pt idx="149">
                  <c:v>589</c:v>
                </c:pt>
                <c:pt idx="150">
                  <c:v>590</c:v>
                </c:pt>
                <c:pt idx="151">
                  <c:v>591</c:v>
                </c:pt>
                <c:pt idx="152">
                  <c:v>592</c:v>
                </c:pt>
                <c:pt idx="153">
                  <c:v>593</c:v>
                </c:pt>
                <c:pt idx="154">
                  <c:v>594</c:v>
                </c:pt>
                <c:pt idx="155">
                  <c:v>595</c:v>
                </c:pt>
                <c:pt idx="156">
                  <c:v>596</c:v>
                </c:pt>
                <c:pt idx="157">
                  <c:v>597</c:v>
                </c:pt>
                <c:pt idx="158">
                  <c:v>598</c:v>
                </c:pt>
                <c:pt idx="159">
                  <c:v>599</c:v>
                </c:pt>
                <c:pt idx="160">
                  <c:v>600</c:v>
                </c:pt>
                <c:pt idx="161">
                  <c:v>601</c:v>
                </c:pt>
                <c:pt idx="162">
                  <c:v>602</c:v>
                </c:pt>
                <c:pt idx="163">
                  <c:v>603</c:v>
                </c:pt>
                <c:pt idx="164">
                  <c:v>604</c:v>
                </c:pt>
                <c:pt idx="165">
                  <c:v>605</c:v>
                </c:pt>
                <c:pt idx="166">
                  <c:v>606</c:v>
                </c:pt>
                <c:pt idx="167">
                  <c:v>607</c:v>
                </c:pt>
                <c:pt idx="168">
                  <c:v>608</c:v>
                </c:pt>
                <c:pt idx="169">
                  <c:v>609</c:v>
                </c:pt>
                <c:pt idx="170">
                  <c:v>610</c:v>
                </c:pt>
                <c:pt idx="171">
                  <c:v>611</c:v>
                </c:pt>
                <c:pt idx="172">
                  <c:v>612</c:v>
                </c:pt>
                <c:pt idx="173">
                  <c:v>613</c:v>
                </c:pt>
                <c:pt idx="174">
                  <c:v>614</c:v>
                </c:pt>
                <c:pt idx="175">
                  <c:v>615</c:v>
                </c:pt>
                <c:pt idx="176">
                  <c:v>616</c:v>
                </c:pt>
                <c:pt idx="177">
                  <c:v>617</c:v>
                </c:pt>
                <c:pt idx="178">
                  <c:v>618</c:v>
                </c:pt>
                <c:pt idx="179">
                  <c:v>619</c:v>
                </c:pt>
                <c:pt idx="180">
                  <c:v>620</c:v>
                </c:pt>
                <c:pt idx="181">
                  <c:v>621</c:v>
                </c:pt>
                <c:pt idx="182">
                  <c:v>622</c:v>
                </c:pt>
                <c:pt idx="183">
                  <c:v>623</c:v>
                </c:pt>
                <c:pt idx="184">
                  <c:v>624</c:v>
                </c:pt>
                <c:pt idx="185">
                  <c:v>625</c:v>
                </c:pt>
                <c:pt idx="186">
                  <c:v>626</c:v>
                </c:pt>
                <c:pt idx="187">
                  <c:v>627</c:v>
                </c:pt>
                <c:pt idx="188">
                  <c:v>628</c:v>
                </c:pt>
                <c:pt idx="189">
                  <c:v>629</c:v>
                </c:pt>
                <c:pt idx="190">
                  <c:v>630</c:v>
                </c:pt>
                <c:pt idx="191">
                  <c:v>631</c:v>
                </c:pt>
                <c:pt idx="192">
                  <c:v>632</c:v>
                </c:pt>
                <c:pt idx="193">
                  <c:v>633</c:v>
                </c:pt>
                <c:pt idx="194">
                  <c:v>634</c:v>
                </c:pt>
                <c:pt idx="195">
                  <c:v>635</c:v>
                </c:pt>
                <c:pt idx="196">
                  <c:v>636</c:v>
                </c:pt>
                <c:pt idx="197">
                  <c:v>637</c:v>
                </c:pt>
                <c:pt idx="198">
                  <c:v>638</c:v>
                </c:pt>
                <c:pt idx="199">
                  <c:v>639</c:v>
                </c:pt>
                <c:pt idx="200">
                  <c:v>640</c:v>
                </c:pt>
                <c:pt idx="201">
                  <c:v>641</c:v>
                </c:pt>
                <c:pt idx="202">
                  <c:v>642</c:v>
                </c:pt>
                <c:pt idx="203">
                  <c:v>643</c:v>
                </c:pt>
                <c:pt idx="204">
                  <c:v>644</c:v>
                </c:pt>
                <c:pt idx="205">
                  <c:v>645</c:v>
                </c:pt>
                <c:pt idx="206">
                  <c:v>646</c:v>
                </c:pt>
                <c:pt idx="207">
                  <c:v>647</c:v>
                </c:pt>
                <c:pt idx="208">
                  <c:v>648</c:v>
                </c:pt>
                <c:pt idx="209">
                  <c:v>649</c:v>
                </c:pt>
                <c:pt idx="210">
                  <c:v>650</c:v>
                </c:pt>
                <c:pt idx="211">
                  <c:v>651</c:v>
                </c:pt>
                <c:pt idx="212">
                  <c:v>652</c:v>
                </c:pt>
                <c:pt idx="213">
                  <c:v>653</c:v>
                </c:pt>
                <c:pt idx="214">
                  <c:v>654</c:v>
                </c:pt>
                <c:pt idx="215">
                  <c:v>655</c:v>
                </c:pt>
                <c:pt idx="216">
                  <c:v>656</c:v>
                </c:pt>
                <c:pt idx="217">
                  <c:v>657</c:v>
                </c:pt>
                <c:pt idx="218">
                  <c:v>658</c:v>
                </c:pt>
                <c:pt idx="219">
                  <c:v>659</c:v>
                </c:pt>
                <c:pt idx="220">
                  <c:v>660</c:v>
                </c:pt>
                <c:pt idx="221">
                  <c:v>661</c:v>
                </c:pt>
                <c:pt idx="222">
                  <c:v>662</c:v>
                </c:pt>
                <c:pt idx="223">
                  <c:v>663</c:v>
                </c:pt>
                <c:pt idx="224">
                  <c:v>664</c:v>
                </c:pt>
                <c:pt idx="225">
                  <c:v>665</c:v>
                </c:pt>
                <c:pt idx="226">
                  <c:v>666</c:v>
                </c:pt>
                <c:pt idx="227">
                  <c:v>667</c:v>
                </c:pt>
                <c:pt idx="228">
                  <c:v>668</c:v>
                </c:pt>
                <c:pt idx="229">
                  <c:v>669</c:v>
                </c:pt>
                <c:pt idx="230">
                  <c:v>670</c:v>
                </c:pt>
                <c:pt idx="231">
                  <c:v>671</c:v>
                </c:pt>
                <c:pt idx="232">
                  <c:v>672</c:v>
                </c:pt>
                <c:pt idx="233">
                  <c:v>673</c:v>
                </c:pt>
                <c:pt idx="234">
                  <c:v>674</c:v>
                </c:pt>
                <c:pt idx="235">
                  <c:v>675</c:v>
                </c:pt>
                <c:pt idx="236">
                  <c:v>676</c:v>
                </c:pt>
                <c:pt idx="237">
                  <c:v>677</c:v>
                </c:pt>
                <c:pt idx="238">
                  <c:v>678</c:v>
                </c:pt>
                <c:pt idx="239">
                  <c:v>679</c:v>
                </c:pt>
                <c:pt idx="240">
                  <c:v>680</c:v>
                </c:pt>
                <c:pt idx="241">
                  <c:v>681</c:v>
                </c:pt>
                <c:pt idx="242">
                  <c:v>682</c:v>
                </c:pt>
                <c:pt idx="243">
                  <c:v>683</c:v>
                </c:pt>
                <c:pt idx="244">
                  <c:v>684</c:v>
                </c:pt>
                <c:pt idx="245">
                  <c:v>685</c:v>
                </c:pt>
                <c:pt idx="246">
                  <c:v>686</c:v>
                </c:pt>
                <c:pt idx="247">
                  <c:v>687</c:v>
                </c:pt>
                <c:pt idx="248">
                  <c:v>688</c:v>
                </c:pt>
                <c:pt idx="249">
                  <c:v>689</c:v>
                </c:pt>
                <c:pt idx="250">
                  <c:v>690</c:v>
                </c:pt>
                <c:pt idx="251">
                  <c:v>691</c:v>
                </c:pt>
                <c:pt idx="252">
                  <c:v>692</c:v>
                </c:pt>
                <c:pt idx="253">
                  <c:v>693</c:v>
                </c:pt>
                <c:pt idx="254">
                  <c:v>694</c:v>
                </c:pt>
                <c:pt idx="255">
                  <c:v>695</c:v>
                </c:pt>
                <c:pt idx="256">
                  <c:v>696</c:v>
                </c:pt>
                <c:pt idx="257">
                  <c:v>697</c:v>
                </c:pt>
                <c:pt idx="258">
                  <c:v>698</c:v>
                </c:pt>
                <c:pt idx="259">
                  <c:v>699</c:v>
                </c:pt>
                <c:pt idx="260">
                  <c:v>700</c:v>
                </c:pt>
                <c:pt idx="261">
                  <c:v>701</c:v>
                </c:pt>
                <c:pt idx="262">
                  <c:v>702</c:v>
                </c:pt>
                <c:pt idx="263">
                  <c:v>703</c:v>
                </c:pt>
                <c:pt idx="264">
                  <c:v>704</c:v>
                </c:pt>
                <c:pt idx="265">
                  <c:v>705</c:v>
                </c:pt>
                <c:pt idx="266">
                  <c:v>706</c:v>
                </c:pt>
                <c:pt idx="267">
                  <c:v>707</c:v>
                </c:pt>
                <c:pt idx="268">
                  <c:v>708</c:v>
                </c:pt>
                <c:pt idx="269">
                  <c:v>709</c:v>
                </c:pt>
                <c:pt idx="270">
                  <c:v>710</c:v>
                </c:pt>
                <c:pt idx="271">
                  <c:v>711</c:v>
                </c:pt>
                <c:pt idx="272">
                  <c:v>712</c:v>
                </c:pt>
                <c:pt idx="273">
                  <c:v>713</c:v>
                </c:pt>
                <c:pt idx="274">
                  <c:v>714</c:v>
                </c:pt>
                <c:pt idx="275">
                  <c:v>715</c:v>
                </c:pt>
                <c:pt idx="276">
                  <c:v>716</c:v>
                </c:pt>
                <c:pt idx="277">
                  <c:v>717</c:v>
                </c:pt>
                <c:pt idx="278">
                  <c:v>718</c:v>
                </c:pt>
                <c:pt idx="279">
                  <c:v>719</c:v>
                </c:pt>
                <c:pt idx="280">
                  <c:v>720</c:v>
                </c:pt>
                <c:pt idx="281">
                  <c:v>721</c:v>
                </c:pt>
                <c:pt idx="282">
                  <c:v>722</c:v>
                </c:pt>
                <c:pt idx="283">
                  <c:v>723</c:v>
                </c:pt>
                <c:pt idx="284">
                  <c:v>724</c:v>
                </c:pt>
                <c:pt idx="285">
                  <c:v>725</c:v>
                </c:pt>
                <c:pt idx="286">
                  <c:v>726</c:v>
                </c:pt>
                <c:pt idx="287">
                  <c:v>727</c:v>
                </c:pt>
                <c:pt idx="288">
                  <c:v>728</c:v>
                </c:pt>
                <c:pt idx="289">
                  <c:v>729</c:v>
                </c:pt>
                <c:pt idx="290">
                  <c:v>730</c:v>
                </c:pt>
                <c:pt idx="291">
                  <c:v>731</c:v>
                </c:pt>
                <c:pt idx="292">
                  <c:v>732</c:v>
                </c:pt>
                <c:pt idx="293">
                  <c:v>733</c:v>
                </c:pt>
                <c:pt idx="294">
                  <c:v>734</c:v>
                </c:pt>
                <c:pt idx="295">
                  <c:v>735</c:v>
                </c:pt>
                <c:pt idx="296">
                  <c:v>736</c:v>
                </c:pt>
                <c:pt idx="297">
                  <c:v>737</c:v>
                </c:pt>
                <c:pt idx="298">
                  <c:v>738</c:v>
                </c:pt>
                <c:pt idx="299">
                  <c:v>739</c:v>
                </c:pt>
                <c:pt idx="300">
                  <c:v>740</c:v>
                </c:pt>
                <c:pt idx="301">
                  <c:v>741</c:v>
                </c:pt>
                <c:pt idx="302">
                  <c:v>742</c:v>
                </c:pt>
                <c:pt idx="303">
                  <c:v>743</c:v>
                </c:pt>
                <c:pt idx="304">
                  <c:v>744</c:v>
                </c:pt>
                <c:pt idx="305">
                  <c:v>745</c:v>
                </c:pt>
                <c:pt idx="306">
                  <c:v>746</c:v>
                </c:pt>
                <c:pt idx="307">
                  <c:v>747</c:v>
                </c:pt>
                <c:pt idx="308">
                  <c:v>748</c:v>
                </c:pt>
                <c:pt idx="309">
                  <c:v>749</c:v>
                </c:pt>
                <c:pt idx="310">
                  <c:v>750</c:v>
                </c:pt>
                <c:pt idx="311">
                  <c:v>751</c:v>
                </c:pt>
                <c:pt idx="312">
                  <c:v>752</c:v>
                </c:pt>
                <c:pt idx="313">
                  <c:v>753</c:v>
                </c:pt>
                <c:pt idx="314">
                  <c:v>754</c:v>
                </c:pt>
                <c:pt idx="315">
                  <c:v>755</c:v>
                </c:pt>
                <c:pt idx="316">
                  <c:v>756</c:v>
                </c:pt>
                <c:pt idx="317">
                  <c:v>757</c:v>
                </c:pt>
                <c:pt idx="318">
                  <c:v>758</c:v>
                </c:pt>
                <c:pt idx="319">
                  <c:v>759</c:v>
                </c:pt>
                <c:pt idx="320">
                  <c:v>760</c:v>
                </c:pt>
                <c:pt idx="321">
                  <c:v>761</c:v>
                </c:pt>
                <c:pt idx="322">
                  <c:v>762</c:v>
                </c:pt>
                <c:pt idx="323">
                  <c:v>763</c:v>
                </c:pt>
                <c:pt idx="324">
                  <c:v>764</c:v>
                </c:pt>
                <c:pt idx="325">
                  <c:v>765</c:v>
                </c:pt>
                <c:pt idx="326">
                  <c:v>766</c:v>
                </c:pt>
                <c:pt idx="327">
                  <c:v>767</c:v>
                </c:pt>
                <c:pt idx="328">
                  <c:v>768</c:v>
                </c:pt>
                <c:pt idx="329">
                  <c:v>769</c:v>
                </c:pt>
                <c:pt idx="330">
                  <c:v>770</c:v>
                </c:pt>
                <c:pt idx="331">
                  <c:v>771</c:v>
                </c:pt>
                <c:pt idx="332">
                  <c:v>772</c:v>
                </c:pt>
                <c:pt idx="333">
                  <c:v>773</c:v>
                </c:pt>
                <c:pt idx="334">
                  <c:v>774</c:v>
                </c:pt>
                <c:pt idx="335">
                  <c:v>775</c:v>
                </c:pt>
                <c:pt idx="336">
                  <c:v>776</c:v>
                </c:pt>
                <c:pt idx="337">
                  <c:v>777</c:v>
                </c:pt>
                <c:pt idx="338">
                  <c:v>778</c:v>
                </c:pt>
                <c:pt idx="339">
                  <c:v>779</c:v>
                </c:pt>
                <c:pt idx="340">
                  <c:v>780</c:v>
                </c:pt>
                <c:pt idx="341">
                  <c:v>781</c:v>
                </c:pt>
                <c:pt idx="342">
                  <c:v>782</c:v>
                </c:pt>
                <c:pt idx="343">
                  <c:v>783</c:v>
                </c:pt>
                <c:pt idx="344">
                  <c:v>784</c:v>
                </c:pt>
                <c:pt idx="345">
                  <c:v>785</c:v>
                </c:pt>
                <c:pt idx="346">
                  <c:v>786</c:v>
                </c:pt>
                <c:pt idx="347">
                  <c:v>787</c:v>
                </c:pt>
                <c:pt idx="348">
                  <c:v>788</c:v>
                </c:pt>
                <c:pt idx="349">
                  <c:v>789</c:v>
                </c:pt>
                <c:pt idx="350">
                  <c:v>790</c:v>
                </c:pt>
                <c:pt idx="351">
                  <c:v>791</c:v>
                </c:pt>
                <c:pt idx="352">
                  <c:v>792</c:v>
                </c:pt>
                <c:pt idx="353">
                  <c:v>793</c:v>
                </c:pt>
                <c:pt idx="354">
                  <c:v>794</c:v>
                </c:pt>
                <c:pt idx="355">
                  <c:v>795</c:v>
                </c:pt>
                <c:pt idx="356">
                  <c:v>796</c:v>
                </c:pt>
                <c:pt idx="357">
                  <c:v>797</c:v>
                </c:pt>
                <c:pt idx="358">
                  <c:v>798</c:v>
                </c:pt>
                <c:pt idx="359">
                  <c:v>799</c:v>
                </c:pt>
                <c:pt idx="360">
                  <c:v>800</c:v>
                </c:pt>
                <c:pt idx="361">
                  <c:v>801</c:v>
                </c:pt>
                <c:pt idx="362">
                  <c:v>802</c:v>
                </c:pt>
                <c:pt idx="363">
                  <c:v>803</c:v>
                </c:pt>
                <c:pt idx="364">
                  <c:v>804</c:v>
                </c:pt>
                <c:pt idx="365">
                  <c:v>805</c:v>
                </c:pt>
                <c:pt idx="366">
                  <c:v>806</c:v>
                </c:pt>
                <c:pt idx="367">
                  <c:v>807</c:v>
                </c:pt>
                <c:pt idx="368">
                  <c:v>808</c:v>
                </c:pt>
                <c:pt idx="369">
                  <c:v>809</c:v>
                </c:pt>
                <c:pt idx="370">
                  <c:v>810</c:v>
                </c:pt>
                <c:pt idx="371">
                  <c:v>811</c:v>
                </c:pt>
                <c:pt idx="372">
                  <c:v>812</c:v>
                </c:pt>
                <c:pt idx="373">
                  <c:v>813</c:v>
                </c:pt>
                <c:pt idx="374">
                  <c:v>814</c:v>
                </c:pt>
                <c:pt idx="375">
                  <c:v>815</c:v>
                </c:pt>
                <c:pt idx="376">
                  <c:v>816</c:v>
                </c:pt>
                <c:pt idx="377">
                  <c:v>817</c:v>
                </c:pt>
                <c:pt idx="378">
                  <c:v>818</c:v>
                </c:pt>
                <c:pt idx="379">
                  <c:v>819</c:v>
                </c:pt>
                <c:pt idx="380">
                  <c:v>820</c:v>
                </c:pt>
              </c:numCache>
            </c:numRef>
          </c:xVal>
          <c:yVal>
            <c:numRef>
              <c:f>工作表1!$K$2:$K$382</c:f>
              <c:numCache>
                <c:formatCode>General</c:formatCode>
                <c:ptCount val="381"/>
                <c:pt idx="0">
                  <c:v>1.6500000000000483E-3</c:v>
                </c:pt>
                <c:pt idx="1">
                  <c:v>1.6900000000000532E-3</c:v>
                </c:pt>
                <c:pt idx="2">
                  <c:v>1.5700000000000379E-3</c:v>
                </c:pt>
                <c:pt idx="3">
                  <c:v>1.7799999999999999E-3</c:v>
                </c:pt>
                <c:pt idx="4">
                  <c:v>1.7500000000000339E-3</c:v>
                </c:pt>
                <c:pt idx="5">
                  <c:v>2.0600000000000002E-3</c:v>
                </c:pt>
                <c:pt idx="6">
                  <c:v>2.1800000000000252E-3</c:v>
                </c:pt>
                <c:pt idx="7">
                  <c:v>2.31E-3</c:v>
                </c:pt>
                <c:pt idx="8">
                  <c:v>2.47E-3</c:v>
                </c:pt>
                <c:pt idx="9">
                  <c:v>3.0700000000000002E-3</c:v>
                </c:pt>
                <c:pt idx="10">
                  <c:v>3.1800000000000877E-3</c:v>
                </c:pt>
                <c:pt idx="11">
                  <c:v>3.9699999999999996E-3</c:v>
                </c:pt>
                <c:pt idx="12">
                  <c:v>4.2700000000000134E-3</c:v>
                </c:pt>
                <c:pt idx="13">
                  <c:v>5.0200000000000002E-3</c:v>
                </c:pt>
                <c:pt idx="14">
                  <c:v>6.1300000000000104E-3</c:v>
                </c:pt>
                <c:pt idx="15">
                  <c:v>7.6600000000000001E-3</c:v>
                </c:pt>
                <c:pt idx="16">
                  <c:v>8.9500000000001228E-3</c:v>
                </c:pt>
                <c:pt idx="17">
                  <c:v>1.1259999999999996E-2</c:v>
                </c:pt>
                <c:pt idx="18">
                  <c:v>1.315E-2</c:v>
                </c:pt>
                <c:pt idx="19">
                  <c:v>1.567E-2</c:v>
                </c:pt>
                <c:pt idx="20">
                  <c:v>2.009E-2</c:v>
                </c:pt>
                <c:pt idx="21">
                  <c:v>2.3769999999999993E-2</c:v>
                </c:pt>
                <c:pt idx="22">
                  <c:v>2.826E-2</c:v>
                </c:pt>
                <c:pt idx="23">
                  <c:v>3.4130000000000001E-2</c:v>
                </c:pt>
                <c:pt idx="24">
                  <c:v>4.1110000000000001E-2</c:v>
                </c:pt>
                <c:pt idx="25">
                  <c:v>5.0700000000000023E-2</c:v>
                </c:pt>
                <c:pt idx="26">
                  <c:v>5.9480000000000123E-2</c:v>
                </c:pt>
                <c:pt idx="27">
                  <c:v>7.1629999999999999E-2</c:v>
                </c:pt>
                <c:pt idx="28">
                  <c:v>8.4960000000000063E-2</c:v>
                </c:pt>
                <c:pt idx="29">
                  <c:v>0.10024000000000002</c:v>
                </c:pt>
                <c:pt idx="30">
                  <c:v>0.11788999999999708</c:v>
                </c:pt>
                <c:pt idx="31">
                  <c:v>0.13664999999999999</c:v>
                </c:pt>
                <c:pt idx="32">
                  <c:v>0.15912000000000001</c:v>
                </c:pt>
                <c:pt idx="33">
                  <c:v>0.18296000000000423</c:v>
                </c:pt>
                <c:pt idx="34">
                  <c:v>0.20644000000000434</c:v>
                </c:pt>
                <c:pt idx="35">
                  <c:v>0.23488999999999999</c:v>
                </c:pt>
                <c:pt idx="36">
                  <c:v>0.25991000000000031</c:v>
                </c:pt>
                <c:pt idx="37">
                  <c:v>0.28522000000000008</c:v>
                </c:pt>
                <c:pt idx="38">
                  <c:v>0.31331000000000953</c:v>
                </c:pt>
                <c:pt idx="39">
                  <c:v>0.34222000000000002</c:v>
                </c:pt>
                <c:pt idx="40">
                  <c:v>0.36628000000000038</c:v>
                </c:pt>
                <c:pt idx="41">
                  <c:v>0.39164000000000032</c:v>
                </c:pt>
                <c:pt idx="42">
                  <c:v>0.41972000000000032</c:v>
                </c:pt>
                <c:pt idx="43">
                  <c:v>0.45062000000000002</c:v>
                </c:pt>
                <c:pt idx="44">
                  <c:v>0.47432000000000807</c:v>
                </c:pt>
                <c:pt idx="45">
                  <c:v>0.50197999999999998</c:v>
                </c:pt>
                <c:pt idx="46">
                  <c:v>0.52955999999999959</c:v>
                </c:pt>
                <c:pt idx="47">
                  <c:v>0.5532899999999995</c:v>
                </c:pt>
                <c:pt idx="48">
                  <c:v>0.58011999999998565</c:v>
                </c:pt>
                <c:pt idx="49">
                  <c:v>0.60326999999999997</c:v>
                </c:pt>
                <c:pt idx="50">
                  <c:v>0.63165000000001637</c:v>
                </c:pt>
                <c:pt idx="51">
                  <c:v>0.65591000000000665</c:v>
                </c:pt>
                <c:pt idx="52">
                  <c:v>0.68085000000000062</c:v>
                </c:pt>
                <c:pt idx="53">
                  <c:v>0.70828999999999998</c:v>
                </c:pt>
                <c:pt idx="54">
                  <c:v>0.73719000000001433</c:v>
                </c:pt>
                <c:pt idx="55">
                  <c:v>0.76043000000000005</c:v>
                </c:pt>
                <c:pt idx="56">
                  <c:v>0.79250999999999949</c:v>
                </c:pt>
                <c:pt idx="57">
                  <c:v>0.81491999999999998</c:v>
                </c:pt>
                <c:pt idx="58">
                  <c:v>0.84397999999999995</c:v>
                </c:pt>
                <c:pt idx="59">
                  <c:v>0.86861999999999995</c:v>
                </c:pt>
                <c:pt idx="60">
                  <c:v>0.89781</c:v>
                </c:pt>
                <c:pt idx="61">
                  <c:v>0.91461000000000003</c:v>
                </c:pt>
                <c:pt idx="62">
                  <c:v>0.94118999999999997</c:v>
                </c:pt>
                <c:pt idx="63">
                  <c:v>0.95787999999999995</c:v>
                </c:pt>
                <c:pt idx="64">
                  <c:v>0.97613000000000005</c:v>
                </c:pt>
                <c:pt idx="65">
                  <c:v>0.99080999999999997</c:v>
                </c:pt>
                <c:pt idx="66">
                  <c:v>0.9942799999999995</c:v>
                </c:pt>
                <c:pt idx="67">
                  <c:v>1</c:v>
                </c:pt>
                <c:pt idx="68">
                  <c:v>0.99407000000000001</c:v>
                </c:pt>
                <c:pt idx="69">
                  <c:v>0.99268000000000001</c:v>
                </c:pt>
                <c:pt idx="70">
                  <c:v>0.98924000000000001</c:v>
                </c:pt>
                <c:pt idx="71">
                  <c:v>0.98551999999998341</c:v>
                </c:pt>
                <c:pt idx="72">
                  <c:v>0.98272000000000004</c:v>
                </c:pt>
                <c:pt idx="73">
                  <c:v>0.97233999999999998</c:v>
                </c:pt>
                <c:pt idx="74">
                  <c:v>0.96355999999999997</c:v>
                </c:pt>
                <c:pt idx="75">
                  <c:v>0.95275000000000065</c:v>
                </c:pt>
                <c:pt idx="76">
                  <c:v>0.94084000000001422</c:v>
                </c:pt>
                <c:pt idx="77">
                  <c:v>0.92274000000001344</c:v>
                </c:pt>
                <c:pt idx="78">
                  <c:v>0.90717000000000003</c:v>
                </c:pt>
                <c:pt idx="79">
                  <c:v>0.88975000000000004</c:v>
                </c:pt>
                <c:pt idx="80">
                  <c:v>0.86913000000000062</c:v>
                </c:pt>
                <c:pt idx="81">
                  <c:v>0.85002999999999995</c:v>
                </c:pt>
                <c:pt idx="82">
                  <c:v>0.82882000000001299</c:v>
                </c:pt>
                <c:pt idx="83">
                  <c:v>0.81245000000000001</c:v>
                </c:pt>
                <c:pt idx="84">
                  <c:v>0.80047000000000001</c:v>
                </c:pt>
                <c:pt idx="85">
                  <c:v>0.77967000000002085</c:v>
                </c:pt>
                <c:pt idx="86">
                  <c:v>0.76658000000000004</c:v>
                </c:pt>
                <c:pt idx="87">
                  <c:v>0.75532999999999995</c:v>
                </c:pt>
                <c:pt idx="88">
                  <c:v>0.73604000000001535</c:v>
                </c:pt>
                <c:pt idx="89">
                  <c:v>0.71963999999999995</c:v>
                </c:pt>
                <c:pt idx="90">
                  <c:v>0.71016999999999997</c:v>
                </c:pt>
                <c:pt idx="91">
                  <c:v>0.69828999999999997</c:v>
                </c:pt>
                <c:pt idx="92">
                  <c:v>0.68508000000000002</c:v>
                </c:pt>
                <c:pt idx="93">
                  <c:v>0.67311000000000065</c:v>
                </c:pt>
                <c:pt idx="94">
                  <c:v>0.66156999999999999</c:v>
                </c:pt>
                <c:pt idx="95">
                  <c:v>0.65233000000000063</c:v>
                </c:pt>
                <c:pt idx="96">
                  <c:v>0.63762000000001906</c:v>
                </c:pt>
                <c:pt idx="97">
                  <c:v>0.63304000000001648</c:v>
                </c:pt>
                <c:pt idx="98">
                  <c:v>0.61948000000000003</c:v>
                </c:pt>
                <c:pt idx="99">
                  <c:v>0.60955999999999999</c:v>
                </c:pt>
                <c:pt idx="100">
                  <c:v>0.5993199999999852</c:v>
                </c:pt>
                <c:pt idx="101">
                  <c:v>0.59382999999999997</c:v>
                </c:pt>
                <c:pt idx="102">
                  <c:v>0.58467999999999998</c:v>
                </c:pt>
                <c:pt idx="103">
                  <c:v>0.57177999999999995</c:v>
                </c:pt>
                <c:pt idx="104">
                  <c:v>0.56299999999999994</c:v>
                </c:pt>
                <c:pt idx="105">
                  <c:v>0.54888000000000003</c:v>
                </c:pt>
                <c:pt idx="106">
                  <c:v>0.54142000000000001</c:v>
                </c:pt>
                <c:pt idx="107">
                  <c:v>0.53103999999999996</c:v>
                </c:pt>
                <c:pt idx="108">
                  <c:v>0.51973000000000003</c:v>
                </c:pt>
                <c:pt idx="109">
                  <c:v>0.51466999999999996</c:v>
                </c:pt>
                <c:pt idx="110">
                  <c:v>0.50414999999999999</c:v>
                </c:pt>
                <c:pt idx="111">
                  <c:v>0.49516000000000032</c:v>
                </c:pt>
                <c:pt idx="112">
                  <c:v>0.48498000000000824</c:v>
                </c:pt>
                <c:pt idx="113">
                  <c:v>0.47615000000000002</c:v>
                </c:pt>
                <c:pt idx="114">
                  <c:v>0.46199000000000001</c:v>
                </c:pt>
                <c:pt idx="115">
                  <c:v>0.45614000000000005</c:v>
                </c:pt>
                <c:pt idx="116">
                  <c:v>0.44522999999999996</c:v>
                </c:pt>
                <c:pt idx="117">
                  <c:v>0.43452000000000773</c:v>
                </c:pt>
                <c:pt idx="118">
                  <c:v>0.42676000000000008</c:v>
                </c:pt>
                <c:pt idx="119">
                  <c:v>0.41732000000000824</c:v>
                </c:pt>
                <c:pt idx="120">
                  <c:v>0.41016000000000002</c:v>
                </c:pt>
                <c:pt idx="121">
                  <c:v>0.40235000000000032</c:v>
                </c:pt>
                <c:pt idx="122">
                  <c:v>0.39547000000001126</c:v>
                </c:pt>
                <c:pt idx="123">
                  <c:v>0.38506000000000717</c:v>
                </c:pt>
                <c:pt idx="124">
                  <c:v>0.37853000000000031</c:v>
                </c:pt>
                <c:pt idx="125">
                  <c:v>0.36863000000000001</c:v>
                </c:pt>
                <c:pt idx="126">
                  <c:v>0.36475000000000002</c:v>
                </c:pt>
                <c:pt idx="127">
                  <c:v>0.35192000000000717</c:v>
                </c:pt>
                <c:pt idx="128">
                  <c:v>0.34668000000000032</c:v>
                </c:pt>
                <c:pt idx="129">
                  <c:v>0.34078000000000008</c:v>
                </c:pt>
                <c:pt idx="130">
                  <c:v>0.33123000000000002</c:v>
                </c:pt>
                <c:pt idx="131">
                  <c:v>0.32472000000000717</c:v>
                </c:pt>
                <c:pt idx="132">
                  <c:v>0.31442000000000953</c:v>
                </c:pt>
                <c:pt idx="133">
                  <c:v>0.30942000000000885</c:v>
                </c:pt>
                <c:pt idx="134">
                  <c:v>0.30149000000000031</c:v>
                </c:pt>
                <c:pt idx="135">
                  <c:v>0.29317000000000032</c:v>
                </c:pt>
                <c:pt idx="136">
                  <c:v>0.29037000000000768</c:v>
                </c:pt>
                <c:pt idx="137">
                  <c:v>0.28494000000000008</c:v>
                </c:pt>
                <c:pt idx="138">
                  <c:v>0.27683000000000002</c:v>
                </c:pt>
                <c:pt idx="139">
                  <c:v>0.27341000000000032</c:v>
                </c:pt>
                <c:pt idx="140">
                  <c:v>0.26613000000000003</c:v>
                </c:pt>
                <c:pt idx="141">
                  <c:v>0.26328000000000001</c:v>
                </c:pt>
                <c:pt idx="142">
                  <c:v>0.25713000000000003</c:v>
                </c:pt>
                <c:pt idx="143">
                  <c:v>0.24965999999999999</c:v>
                </c:pt>
                <c:pt idx="144">
                  <c:v>0.24712000000000001</c:v>
                </c:pt>
                <c:pt idx="145">
                  <c:v>0.23815</c:v>
                </c:pt>
                <c:pt idx="146">
                  <c:v>0.23294000000000384</c:v>
                </c:pt>
                <c:pt idx="147">
                  <c:v>0.22805</c:v>
                </c:pt>
                <c:pt idx="148">
                  <c:v>0.22592000000000001</c:v>
                </c:pt>
                <c:pt idx="149">
                  <c:v>0.21994000000000569</c:v>
                </c:pt>
                <c:pt idx="150">
                  <c:v>0.21365000000000001</c:v>
                </c:pt>
                <c:pt idx="151">
                  <c:v>0.21006000000000041</c:v>
                </c:pt>
                <c:pt idx="152">
                  <c:v>0.20513999999999999</c:v>
                </c:pt>
                <c:pt idx="153">
                  <c:v>0.19996000000000044</c:v>
                </c:pt>
                <c:pt idx="154">
                  <c:v>0.19603999999999999</c:v>
                </c:pt>
                <c:pt idx="155">
                  <c:v>0.19025</c:v>
                </c:pt>
                <c:pt idx="156">
                  <c:v>0.18637000000000001</c:v>
                </c:pt>
                <c:pt idx="157">
                  <c:v>0.18310000000000001</c:v>
                </c:pt>
                <c:pt idx="158">
                  <c:v>0.18229000000000384</c:v>
                </c:pt>
                <c:pt idx="159">
                  <c:v>0.17609000000000041</c:v>
                </c:pt>
                <c:pt idx="160">
                  <c:v>0.17621000000000361</c:v>
                </c:pt>
                <c:pt idx="161">
                  <c:v>0.17304000000000044</c:v>
                </c:pt>
                <c:pt idx="162">
                  <c:v>0.16988</c:v>
                </c:pt>
                <c:pt idx="163">
                  <c:v>0.16400999999999999</c:v>
                </c:pt>
                <c:pt idx="164">
                  <c:v>0.16270000000000001</c:v>
                </c:pt>
                <c:pt idx="165">
                  <c:v>0.15930000000000041</c:v>
                </c:pt>
                <c:pt idx="166">
                  <c:v>0.15584000000000375</c:v>
                </c:pt>
                <c:pt idx="167">
                  <c:v>0.15271000000000434</c:v>
                </c:pt>
                <c:pt idx="168">
                  <c:v>0.14975000000000024</c:v>
                </c:pt>
                <c:pt idx="169">
                  <c:v>0.14570000000000041</c:v>
                </c:pt>
                <c:pt idx="170">
                  <c:v>0.14402000000000001</c:v>
                </c:pt>
                <c:pt idx="171">
                  <c:v>0.14126000000000041</c:v>
                </c:pt>
                <c:pt idx="172">
                  <c:v>0.13894000000000384</c:v>
                </c:pt>
                <c:pt idx="173">
                  <c:v>0.13492999999999999</c:v>
                </c:pt>
                <c:pt idx="174">
                  <c:v>0.13449000000000041</c:v>
                </c:pt>
                <c:pt idx="175">
                  <c:v>0.13055</c:v>
                </c:pt>
                <c:pt idx="176">
                  <c:v>0.12834999999999999</c:v>
                </c:pt>
                <c:pt idx="177">
                  <c:v>0.12667999999999988</c:v>
                </c:pt>
                <c:pt idx="178">
                  <c:v>0.12228000000000012</c:v>
                </c:pt>
                <c:pt idx="179">
                  <c:v>0.12237000000000002</c:v>
                </c:pt>
                <c:pt idx="180">
                  <c:v>0.11878000000000002</c:v>
                </c:pt>
                <c:pt idx="181">
                  <c:v>0.11599000000000002</c:v>
                </c:pt>
                <c:pt idx="182">
                  <c:v>0.11360000000000002</c:v>
                </c:pt>
                <c:pt idx="183">
                  <c:v>0.11147</c:v>
                </c:pt>
                <c:pt idx="184">
                  <c:v>0.10671000000000012</c:v>
                </c:pt>
                <c:pt idx="185">
                  <c:v>0.10487</c:v>
                </c:pt>
                <c:pt idx="186">
                  <c:v>0.10440000000000002</c:v>
                </c:pt>
                <c:pt idx="187">
                  <c:v>0.10247000000000002</c:v>
                </c:pt>
                <c:pt idx="188">
                  <c:v>9.8990000000000244E-2</c:v>
                </c:pt>
                <c:pt idx="189">
                  <c:v>9.8830000000000265E-2</c:v>
                </c:pt>
                <c:pt idx="190">
                  <c:v>9.5480000000000009E-2</c:v>
                </c:pt>
                <c:pt idx="191">
                  <c:v>9.4160000000000063E-2</c:v>
                </c:pt>
                <c:pt idx="192">
                  <c:v>9.2150000000000024E-2</c:v>
                </c:pt>
                <c:pt idx="193">
                  <c:v>8.9750000000000746E-2</c:v>
                </c:pt>
                <c:pt idx="194">
                  <c:v>8.5930000000000006E-2</c:v>
                </c:pt>
                <c:pt idx="195">
                  <c:v>8.5630000000000067E-2</c:v>
                </c:pt>
                <c:pt idx="196">
                  <c:v>8.5520000000000568E-2</c:v>
                </c:pt>
                <c:pt idx="197">
                  <c:v>8.1150000000000028E-2</c:v>
                </c:pt>
                <c:pt idx="198">
                  <c:v>8.1920000000000007E-2</c:v>
                </c:pt>
                <c:pt idx="199">
                  <c:v>7.9850000000000032E-2</c:v>
                </c:pt>
                <c:pt idx="200">
                  <c:v>7.8340000000000021E-2</c:v>
                </c:pt>
                <c:pt idx="201">
                  <c:v>7.5759999999999994E-2</c:v>
                </c:pt>
                <c:pt idx="202">
                  <c:v>7.4430000000000524E-2</c:v>
                </c:pt>
                <c:pt idx="203">
                  <c:v>7.3609999999999995E-2</c:v>
                </c:pt>
                <c:pt idx="204">
                  <c:v>7.1879999999999999E-2</c:v>
                </c:pt>
                <c:pt idx="205">
                  <c:v>6.9720000000000032E-2</c:v>
                </c:pt>
                <c:pt idx="206">
                  <c:v>6.7510000000000014E-2</c:v>
                </c:pt>
                <c:pt idx="207">
                  <c:v>6.6549999999999998E-2</c:v>
                </c:pt>
                <c:pt idx="208">
                  <c:v>6.7290000000000003E-2</c:v>
                </c:pt>
                <c:pt idx="209">
                  <c:v>6.4310000000002115E-2</c:v>
                </c:pt>
                <c:pt idx="210">
                  <c:v>6.584000000000001E-2</c:v>
                </c:pt>
                <c:pt idx="211">
                  <c:v>6.2440000000000002E-2</c:v>
                </c:pt>
                <c:pt idx="212">
                  <c:v>6.2729999999999994E-2</c:v>
                </c:pt>
                <c:pt idx="213">
                  <c:v>6.2100000000000023E-2</c:v>
                </c:pt>
                <c:pt idx="214">
                  <c:v>6.2449999999999999E-2</c:v>
                </c:pt>
                <c:pt idx="215">
                  <c:v>6.123E-2</c:v>
                </c:pt>
                <c:pt idx="216">
                  <c:v>6.0370000000000014E-2</c:v>
                </c:pt>
                <c:pt idx="217">
                  <c:v>5.7120000000000004E-2</c:v>
                </c:pt>
                <c:pt idx="218">
                  <c:v>5.7639999999999997E-2</c:v>
                </c:pt>
                <c:pt idx="219">
                  <c:v>5.6720000000000013E-2</c:v>
                </c:pt>
                <c:pt idx="220">
                  <c:v>5.5020000000000013E-2</c:v>
                </c:pt>
                <c:pt idx="221">
                  <c:v>5.5199999999999999E-2</c:v>
                </c:pt>
                <c:pt idx="222">
                  <c:v>5.1860000000000003E-2</c:v>
                </c:pt>
                <c:pt idx="223">
                  <c:v>5.2580000000000023E-2</c:v>
                </c:pt>
                <c:pt idx="224">
                  <c:v>5.2600000000000001E-2</c:v>
                </c:pt>
                <c:pt idx="225">
                  <c:v>5.2229999999999999E-2</c:v>
                </c:pt>
                <c:pt idx="226">
                  <c:v>5.0970000000000001E-2</c:v>
                </c:pt>
                <c:pt idx="227">
                  <c:v>4.9400000000000034E-2</c:v>
                </c:pt>
                <c:pt idx="228">
                  <c:v>4.9079999999999999E-2</c:v>
                </c:pt>
                <c:pt idx="229">
                  <c:v>4.6939999999999996E-2</c:v>
                </c:pt>
                <c:pt idx="230">
                  <c:v>4.7530000000000024E-2</c:v>
                </c:pt>
                <c:pt idx="231">
                  <c:v>4.6449999999999977E-2</c:v>
                </c:pt>
                <c:pt idx="232">
                  <c:v>4.5519999999999998E-2</c:v>
                </c:pt>
                <c:pt idx="233">
                  <c:v>4.5210000000000014E-2</c:v>
                </c:pt>
                <c:pt idx="234">
                  <c:v>4.3290000000000002E-2</c:v>
                </c:pt>
                <c:pt idx="235">
                  <c:v>4.1500000000000002E-2</c:v>
                </c:pt>
                <c:pt idx="236">
                  <c:v>4.4049999999999999E-2</c:v>
                </c:pt>
                <c:pt idx="237">
                  <c:v>4.1939999999999998E-2</c:v>
                </c:pt>
                <c:pt idx="238">
                  <c:v>4.1599999999999998E-2</c:v>
                </c:pt>
                <c:pt idx="239">
                  <c:v>4.3180000000000003E-2</c:v>
                </c:pt>
                <c:pt idx="240">
                  <c:v>3.9640000000000002E-2</c:v>
                </c:pt>
                <c:pt idx="241">
                  <c:v>4.0880000000000014E-2</c:v>
                </c:pt>
                <c:pt idx="242">
                  <c:v>3.7929999999999998E-2</c:v>
                </c:pt>
                <c:pt idx="243">
                  <c:v>3.8760000000000003E-2</c:v>
                </c:pt>
                <c:pt idx="244">
                  <c:v>3.6319999999999998E-2</c:v>
                </c:pt>
                <c:pt idx="245">
                  <c:v>3.568000000000001E-2</c:v>
                </c:pt>
                <c:pt idx="246">
                  <c:v>3.7180000000000012E-2</c:v>
                </c:pt>
                <c:pt idx="247">
                  <c:v>3.7350000000000001E-2</c:v>
                </c:pt>
                <c:pt idx="248">
                  <c:v>3.4160000000000003E-2</c:v>
                </c:pt>
                <c:pt idx="249">
                  <c:v>3.5540000000000002E-2</c:v>
                </c:pt>
                <c:pt idx="250">
                  <c:v>3.3709999999999997E-2</c:v>
                </c:pt>
                <c:pt idx="251">
                  <c:v>3.5270000000000051E-2</c:v>
                </c:pt>
                <c:pt idx="252">
                  <c:v>3.2660000000000002E-2</c:v>
                </c:pt>
                <c:pt idx="253">
                  <c:v>3.2290000000000006E-2</c:v>
                </c:pt>
                <c:pt idx="254">
                  <c:v>3.1640000000000015E-2</c:v>
                </c:pt>
                <c:pt idx="255">
                  <c:v>3.1930000000000042E-2</c:v>
                </c:pt>
                <c:pt idx="256">
                  <c:v>3.1280000000000002E-2</c:v>
                </c:pt>
                <c:pt idx="257">
                  <c:v>3.1450000000000006E-2</c:v>
                </c:pt>
                <c:pt idx="258">
                  <c:v>2.9329999999999998E-2</c:v>
                </c:pt>
                <c:pt idx="259">
                  <c:v>2.938E-2</c:v>
                </c:pt>
                <c:pt idx="260">
                  <c:v>2.7980000000000012E-2</c:v>
                </c:pt>
                <c:pt idx="261">
                  <c:v>2.9790000000000001E-2</c:v>
                </c:pt>
                <c:pt idx="262">
                  <c:v>2.8559999999999999E-2</c:v>
                </c:pt>
                <c:pt idx="263">
                  <c:v>2.7710000000000002E-2</c:v>
                </c:pt>
                <c:pt idx="264">
                  <c:v>2.9630000000000052E-2</c:v>
                </c:pt>
                <c:pt idx="265">
                  <c:v>2.5740000000000002E-2</c:v>
                </c:pt>
                <c:pt idx="266">
                  <c:v>2.7860000000000006E-2</c:v>
                </c:pt>
                <c:pt idx="267">
                  <c:v>2.8159999999999998E-2</c:v>
                </c:pt>
                <c:pt idx="268">
                  <c:v>2.7880000000000692E-2</c:v>
                </c:pt>
                <c:pt idx="269">
                  <c:v>2.7120000000000002E-2</c:v>
                </c:pt>
                <c:pt idx="270">
                  <c:v>2.9660000000000002E-2</c:v>
                </c:pt>
                <c:pt idx="271">
                  <c:v>2.674000000000001E-2</c:v>
                </c:pt>
                <c:pt idx="272">
                  <c:v>2.6850000000000002E-2</c:v>
                </c:pt>
                <c:pt idx="273">
                  <c:v>2.9030000000000011E-2</c:v>
                </c:pt>
                <c:pt idx="274">
                  <c:v>2.5660000000000002E-2</c:v>
                </c:pt>
                <c:pt idx="275">
                  <c:v>2.6759999999999999E-2</c:v>
                </c:pt>
                <c:pt idx="276">
                  <c:v>2.4139999999999998E-2</c:v>
                </c:pt>
                <c:pt idx="277">
                  <c:v>2.572E-2</c:v>
                </c:pt>
                <c:pt idx="278">
                  <c:v>2.6120000000000001E-2</c:v>
                </c:pt>
                <c:pt idx="279">
                  <c:v>2.7850000000000052E-2</c:v>
                </c:pt>
                <c:pt idx="280">
                  <c:v>2.571E-2</c:v>
                </c:pt>
                <c:pt idx="281">
                  <c:v>2.4469999999999999E-2</c:v>
                </c:pt>
                <c:pt idx="282">
                  <c:v>2.4759999999999997E-2</c:v>
                </c:pt>
                <c:pt idx="283">
                  <c:v>2.4640000000000002E-2</c:v>
                </c:pt>
                <c:pt idx="284">
                  <c:v>2.596E-2</c:v>
                </c:pt>
                <c:pt idx="285">
                  <c:v>2.4680000000000011E-2</c:v>
                </c:pt>
                <c:pt idx="286">
                  <c:v>2.5780000000000001E-2</c:v>
                </c:pt>
                <c:pt idx="287">
                  <c:v>2.5510000000000001E-2</c:v>
                </c:pt>
                <c:pt idx="288">
                  <c:v>2.3109999999999999E-2</c:v>
                </c:pt>
                <c:pt idx="289">
                  <c:v>2.3459999999999998E-2</c:v>
                </c:pt>
                <c:pt idx="290">
                  <c:v>2.3630000000000002E-2</c:v>
                </c:pt>
                <c:pt idx="291">
                  <c:v>2.63E-2</c:v>
                </c:pt>
                <c:pt idx="292">
                  <c:v>2.3890000000000002E-2</c:v>
                </c:pt>
                <c:pt idx="293">
                  <c:v>2.5000000000000001E-2</c:v>
                </c:pt>
                <c:pt idx="294">
                  <c:v>2.299000000000001E-2</c:v>
                </c:pt>
                <c:pt idx="295">
                  <c:v>2.2590000000000002E-2</c:v>
                </c:pt>
                <c:pt idx="296">
                  <c:v>2.4129999999999988E-2</c:v>
                </c:pt>
                <c:pt idx="297">
                  <c:v>2.5840000000000012E-2</c:v>
                </c:pt>
                <c:pt idx="298">
                  <c:v>2.4729999999999999E-2</c:v>
                </c:pt>
                <c:pt idx="299">
                  <c:v>2.3480000000000001E-2</c:v>
                </c:pt>
                <c:pt idx="300">
                  <c:v>2.3820000000000001E-2</c:v>
                </c:pt>
                <c:pt idx="301">
                  <c:v>2.7120000000000002E-2</c:v>
                </c:pt>
                <c:pt idx="302">
                  <c:v>2.3480000000000001E-2</c:v>
                </c:pt>
                <c:pt idx="303">
                  <c:v>2.5820000000000006E-2</c:v>
                </c:pt>
                <c:pt idx="304">
                  <c:v>2.5149999999999999E-2</c:v>
                </c:pt>
                <c:pt idx="305">
                  <c:v>2.597000000000001E-2</c:v>
                </c:pt>
                <c:pt idx="306">
                  <c:v>2.4490000000000001E-2</c:v>
                </c:pt>
                <c:pt idx="307">
                  <c:v>2.435E-2</c:v>
                </c:pt>
                <c:pt idx="308">
                  <c:v>2.5329999999999998E-2</c:v>
                </c:pt>
                <c:pt idx="309">
                  <c:v>2.4340000000000001E-2</c:v>
                </c:pt>
                <c:pt idx="310">
                  <c:v>2.4980000000000002E-2</c:v>
                </c:pt>
                <c:pt idx="311">
                  <c:v>2.435E-2</c:v>
                </c:pt>
                <c:pt idx="312">
                  <c:v>2.597000000000001E-2</c:v>
                </c:pt>
                <c:pt idx="313">
                  <c:v>2.5130000000000006E-2</c:v>
                </c:pt>
                <c:pt idx="314">
                  <c:v>2.7690000000000096E-2</c:v>
                </c:pt>
                <c:pt idx="315">
                  <c:v>2.7180000000000006E-2</c:v>
                </c:pt>
                <c:pt idx="316">
                  <c:v>2.7529999999999999E-2</c:v>
                </c:pt>
                <c:pt idx="317">
                  <c:v>2.8930000000000001E-2</c:v>
                </c:pt>
                <c:pt idx="318">
                  <c:v>2.81E-2</c:v>
                </c:pt>
                <c:pt idx="319">
                  <c:v>2.691E-2</c:v>
                </c:pt>
                <c:pt idx="320">
                  <c:v>2.5470000000000052E-2</c:v>
                </c:pt>
                <c:pt idx="321">
                  <c:v>2.7400000000000212E-2</c:v>
                </c:pt>
                <c:pt idx="322">
                  <c:v>2.9480000000000006E-2</c:v>
                </c:pt>
                <c:pt idx="323">
                  <c:v>2.426E-2</c:v>
                </c:pt>
                <c:pt idx="324">
                  <c:v>2.6759999999999999E-2</c:v>
                </c:pt>
                <c:pt idx="325">
                  <c:v>2.7790000000000002E-2</c:v>
                </c:pt>
                <c:pt idx="326">
                  <c:v>2.7940000000000006E-2</c:v>
                </c:pt>
                <c:pt idx="327">
                  <c:v>2.7170000000000052E-2</c:v>
                </c:pt>
                <c:pt idx="328">
                  <c:v>2.7970000000000012E-2</c:v>
                </c:pt>
                <c:pt idx="329">
                  <c:v>2.6550000000000001E-2</c:v>
                </c:pt>
                <c:pt idx="330">
                  <c:v>2.6270000000000612E-2</c:v>
                </c:pt>
                <c:pt idx="331">
                  <c:v>2.844000000000001E-2</c:v>
                </c:pt>
                <c:pt idx="332">
                  <c:v>3.092E-2</c:v>
                </c:pt>
                <c:pt idx="333">
                  <c:v>2.9829999999999999E-2</c:v>
                </c:pt>
                <c:pt idx="334">
                  <c:v>2.895E-2</c:v>
                </c:pt>
                <c:pt idx="335">
                  <c:v>2.6460000000000001E-2</c:v>
                </c:pt>
                <c:pt idx="336">
                  <c:v>3.1920000000000004E-2</c:v>
                </c:pt>
                <c:pt idx="337">
                  <c:v>3.1370000000000002E-2</c:v>
                </c:pt>
                <c:pt idx="338">
                  <c:v>2.911E-2</c:v>
                </c:pt>
                <c:pt idx="339">
                  <c:v>2.9840000000000002E-2</c:v>
                </c:pt>
                <c:pt idx="340">
                  <c:v>3.5159999999999997E-2</c:v>
                </c:pt>
                <c:pt idx="341">
                  <c:v>3.6470000000000252E-2</c:v>
                </c:pt>
                <c:pt idx="342">
                  <c:v>3.8249999999999999E-2</c:v>
                </c:pt>
                <c:pt idx="343">
                  <c:v>3.4700000000000002E-2</c:v>
                </c:pt>
                <c:pt idx="344">
                  <c:v>3.0000000000000002E-2</c:v>
                </c:pt>
                <c:pt idx="345">
                  <c:v>3.6460000000000006E-2</c:v>
                </c:pt>
                <c:pt idx="346">
                  <c:v>3.7130000000000052E-2</c:v>
                </c:pt>
                <c:pt idx="347">
                  <c:v>3.5460000000000005E-2</c:v>
                </c:pt>
                <c:pt idx="348">
                  <c:v>3.0550000000000001E-2</c:v>
                </c:pt>
                <c:pt idx="349">
                  <c:v>3.6769999999999997E-2</c:v>
                </c:pt>
                <c:pt idx="350">
                  <c:v>4.2009999999999999E-2</c:v>
                </c:pt>
                <c:pt idx="351">
                  <c:v>3.2480000000000016E-2</c:v>
                </c:pt>
                <c:pt idx="352">
                  <c:v>3.679000000000001E-2</c:v>
                </c:pt>
                <c:pt idx="353">
                  <c:v>3.44E-2</c:v>
                </c:pt>
                <c:pt idx="354">
                  <c:v>3.7100000000000001E-2</c:v>
                </c:pt>
                <c:pt idx="355">
                  <c:v>3.7070000000000852E-2</c:v>
                </c:pt>
                <c:pt idx="356">
                  <c:v>3.8450000000000005E-2</c:v>
                </c:pt>
                <c:pt idx="357">
                  <c:v>3.824000000000001E-2</c:v>
                </c:pt>
                <c:pt idx="358">
                  <c:v>3.9460000000000002E-2</c:v>
                </c:pt>
                <c:pt idx="359">
                  <c:v>3.9420000000000004E-2</c:v>
                </c:pt>
                <c:pt idx="360">
                  <c:v>4.4390000000001886E-2</c:v>
                </c:pt>
                <c:pt idx="361">
                  <c:v>4.2490000000000132E-2</c:v>
                </c:pt>
                <c:pt idx="362">
                  <c:v>3.9539999999999999E-2</c:v>
                </c:pt>
                <c:pt idx="363">
                  <c:v>3.960000000000001E-2</c:v>
                </c:pt>
                <c:pt idx="364">
                  <c:v>3.805E-2</c:v>
                </c:pt>
                <c:pt idx="365">
                  <c:v>4.3519999999999996E-2</c:v>
                </c:pt>
                <c:pt idx="366">
                  <c:v>3.909E-2</c:v>
                </c:pt>
                <c:pt idx="367">
                  <c:v>3.9300000000000002E-2</c:v>
                </c:pt>
                <c:pt idx="368">
                  <c:v>4.6919999999999996E-2</c:v>
                </c:pt>
                <c:pt idx="369">
                  <c:v>3.9680000000000042E-2</c:v>
                </c:pt>
                <c:pt idx="370">
                  <c:v>4.6629999999999956E-2</c:v>
                </c:pt>
                <c:pt idx="371">
                  <c:v>4.6800000000000001E-2</c:v>
                </c:pt>
                <c:pt idx="372">
                  <c:v>4.4440000000000014E-2</c:v>
                </c:pt>
                <c:pt idx="373">
                  <c:v>3.6900000000000002E-2</c:v>
                </c:pt>
                <c:pt idx="374">
                  <c:v>4.9950000000000022E-2</c:v>
                </c:pt>
                <c:pt idx="375">
                  <c:v>3.8390000000000001E-2</c:v>
                </c:pt>
                <c:pt idx="376">
                  <c:v>5.3629999999999976E-2</c:v>
                </c:pt>
                <c:pt idx="377">
                  <c:v>5.0320000000000004E-2</c:v>
                </c:pt>
                <c:pt idx="378">
                  <c:v>4.6309999999999997E-2</c:v>
                </c:pt>
                <c:pt idx="379">
                  <c:v>4.7289999999999999E-2</c:v>
                </c:pt>
                <c:pt idx="380">
                  <c:v>4.9320000000000114E-2</c:v>
                </c:pt>
              </c:numCache>
            </c:numRef>
          </c:yVal>
          <c:smooth val="1"/>
          <c:extLst xmlns:c16r2="http://schemas.microsoft.com/office/drawing/2015/06/chart">
            <c:ext xmlns:c16="http://schemas.microsoft.com/office/drawing/2014/chart" uri="{C3380CC4-5D6E-409C-BE32-E72D297353CC}">
              <c16:uniqueId val="{00000003-4B54-479C-849B-72ADA1FD3FB9}"/>
            </c:ext>
          </c:extLst>
        </c:ser>
        <c:ser>
          <c:idx val="5"/>
          <c:order val="4"/>
          <c:tx>
            <c:v>TFA fuming cycle 3</c:v>
          </c:tx>
          <c:marker>
            <c:symbol val="none"/>
          </c:marker>
          <c:xVal>
            <c:numRef>
              <c:f>工作表1!$M$2:$M$382</c:f>
              <c:numCache>
                <c:formatCode>General</c:formatCode>
                <c:ptCount val="381"/>
                <c:pt idx="0">
                  <c:v>440</c:v>
                </c:pt>
                <c:pt idx="1">
                  <c:v>441</c:v>
                </c:pt>
                <c:pt idx="2">
                  <c:v>442</c:v>
                </c:pt>
                <c:pt idx="3">
                  <c:v>443</c:v>
                </c:pt>
                <c:pt idx="4">
                  <c:v>444</c:v>
                </c:pt>
                <c:pt idx="5">
                  <c:v>445</c:v>
                </c:pt>
                <c:pt idx="6">
                  <c:v>446</c:v>
                </c:pt>
                <c:pt idx="7">
                  <c:v>447</c:v>
                </c:pt>
                <c:pt idx="8">
                  <c:v>448</c:v>
                </c:pt>
                <c:pt idx="9">
                  <c:v>449</c:v>
                </c:pt>
                <c:pt idx="10">
                  <c:v>450</c:v>
                </c:pt>
                <c:pt idx="11">
                  <c:v>451</c:v>
                </c:pt>
                <c:pt idx="12">
                  <c:v>452</c:v>
                </c:pt>
                <c:pt idx="13">
                  <c:v>453</c:v>
                </c:pt>
                <c:pt idx="14">
                  <c:v>454</c:v>
                </c:pt>
                <c:pt idx="15">
                  <c:v>455</c:v>
                </c:pt>
                <c:pt idx="16">
                  <c:v>456</c:v>
                </c:pt>
                <c:pt idx="17">
                  <c:v>457</c:v>
                </c:pt>
                <c:pt idx="18">
                  <c:v>458</c:v>
                </c:pt>
                <c:pt idx="19">
                  <c:v>459</c:v>
                </c:pt>
                <c:pt idx="20">
                  <c:v>460</c:v>
                </c:pt>
                <c:pt idx="21">
                  <c:v>461</c:v>
                </c:pt>
                <c:pt idx="22">
                  <c:v>462</c:v>
                </c:pt>
                <c:pt idx="23">
                  <c:v>463</c:v>
                </c:pt>
                <c:pt idx="24">
                  <c:v>464</c:v>
                </c:pt>
                <c:pt idx="25">
                  <c:v>465</c:v>
                </c:pt>
                <c:pt idx="26">
                  <c:v>466</c:v>
                </c:pt>
                <c:pt idx="27">
                  <c:v>467</c:v>
                </c:pt>
                <c:pt idx="28">
                  <c:v>468</c:v>
                </c:pt>
                <c:pt idx="29">
                  <c:v>469</c:v>
                </c:pt>
                <c:pt idx="30">
                  <c:v>470</c:v>
                </c:pt>
                <c:pt idx="31">
                  <c:v>471</c:v>
                </c:pt>
                <c:pt idx="32">
                  <c:v>472</c:v>
                </c:pt>
                <c:pt idx="33">
                  <c:v>473</c:v>
                </c:pt>
                <c:pt idx="34">
                  <c:v>474</c:v>
                </c:pt>
                <c:pt idx="35">
                  <c:v>475</c:v>
                </c:pt>
                <c:pt idx="36">
                  <c:v>476</c:v>
                </c:pt>
                <c:pt idx="37">
                  <c:v>477</c:v>
                </c:pt>
                <c:pt idx="38">
                  <c:v>478</c:v>
                </c:pt>
                <c:pt idx="39">
                  <c:v>479</c:v>
                </c:pt>
                <c:pt idx="40">
                  <c:v>480</c:v>
                </c:pt>
                <c:pt idx="41">
                  <c:v>481</c:v>
                </c:pt>
                <c:pt idx="42">
                  <c:v>482</c:v>
                </c:pt>
                <c:pt idx="43">
                  <c:v>483</c:v>
                </c:pt>
                <c:pt idx="44">
                  <c:v>484</c:v>
                </c:pt>
                <c:pt idx="45">
                  <c:v>485</c:v>
                </c:pt>
                <c:pt idx="46">
                  <c:v>486</c:v>
                </c:pt>
                <c:pt idx="47">
                  <c:v>487</c:v>
                </c:pt>
                <c:pt idx="48">
                  <c:v>488</c:v>
                </c:pt>
                <c:pt idx="49">
                  <c:v>489</c:v>
                </c:pt>
                <c:pt idx="50">
                  <c:v>490</c:v>
                </c:pt>
                <c:pt idx="51">
                  <c:v>491</c:v>
                </c:pt>
                <c:pt idx="52">
                  <c:v>492</c:v>
                </c:pt>
                <c:pt idx="53">
                  <c:v>493</c:v>
                </c:pt>
                <c:pt idx="54">
                  <c:v>494</c:v>
                </c:pt>
                <c:pt idx="55">
                  <c:v>495</c:v>
                </c:pt>
                <c:pt idx="56">
                  <c:v>496</c:v>
                </c:pt>
                <c:pt idx="57">
                  <c:v>497</c:v>
                </c:pt>
                <c:pt idx="58">
                  <c:v>498</c:v>
                </c:pt>
                <c:pt idx="59">
                  <c:v>499</c:v>
                </c:pt>
                <c:pt idx="60">
                  <c:v>500</c:v>
                </c:pt>
                <c:pt idx="61">
                  <c:v>501</c:v>
                </c:pt>
                <c:pt idx="62">
                  <c:v>502</c:v>
                </c:pt>
                <c:pt idx="63">
                  <c:v>503</c:v>
                </c:pt>
                <c:pt idx="64">
                  <c:v>504</c:v>
                </c:pt>
                <c:pt idx="65">
                  <c:v>505</c:v>
                </c:pt>
                <c:pt idx="66">
                  <c:v>506</c:v>
                </c:pt>
                <c:pt idx="67">
                  <c:v>507</c:v>
                </c:pt>
                <c:pt idx="68">
                  <c:v>508</c:v>
                </c:pt>
                <c:pt idx="69">
                  <c:v>509</c:v>
                </c:pt>
                <c:pt idx="70">
                  <c:v>510</c:v>
                </c:pt>
                <c:pt idx="71">
                  <c:v>511</c:v>
                </c:pt>
                <c:pt idx="72">
                  <c:v>512</c:v>
                </c:pt>
                <c:pt idx="73">
                  <c:v>513</c:v>
                </c:pt>
                <c:pt idx="74">
                  <c:v>514</c:v>
                </c:pt>
                <c:pt idx="75">
                  <c:v>515</c:v>
                </c:pt>
                <c:pt idx="76">
                  <c:v>516</c:v>
                </c:pt>
                <c:pt idx="77">
                  <c:v>517</c:v>
                </c:pt>
                <c:pt idx="78">
                  <c:v>518</c:v>
                </c:pt>
                <c:pt idx="79">
                  <c:v>519</c:v>
                </c:pt>
                <c:pt idx="80">
                  <c:v>520</c:v>
                </c:pt>
                <c:pt idx="81">
                  <c:v>521</c:v>
                </c:pt>
                <c:pt idx="82">
                  <c:v>522</c:v>
                </c:pt>
                <c:pt idx="83">
                  <c:v>523</c:v>
                </c:pt>
                <c:pt idx="84">
                  <c:v>524</c:v>
                </c:pt>
                <c:pt idx="85">
                  <c:v>525</c:v>
                </c:pt>
                <c:pt idx="86">
                  <c:v>526</c:v>
                </c:pt>
                <c:pt idx="87">
                  <c:v>527</c:v>
                </c:pt>
                <c:pt idx="88">
                  <c:v>528</c:v>
                </c:pt>
                <c:pt idx="89">
                  <c:v>529</c:v>
                </c:pt>
                <c:pt idx="90">
                  <c:v>530</c:v>
                </c:pt>
                <c:pt idx="91">
                  <c:v>531</c:v>
                </c:pt>
                <c:pt idx="92">
                  <c:v>532</c:v>
                </c:pt>
                <c:pt idx="93">
                  <c:v>533</c:v>
                </c:pt>
                <c:pt idx="94">
                  <c:v>534</c:v>
                </c:pt>
                <c:pt idx="95">
                  <c:v>535</c:v>
                </c:pt>
                <c:pt idx="96">
                  <c:v>536</c:v>
                </c:pt>
                <c:pt idx="97">
                  <c:v>537</c:v>
                </c:pt>
                <c:pt idx="98">
                  <c:v>538</c:v>
                </c:pt>
                <c:pt idx="99">
                  <c:v>539</c:v>
                </c:pt>
                <c:pt idx="100">
                  <c:v>540</c:v>
                </c:pt>
                <c:pt idx="101">
                  <c:v>541</c:v>
                </c:pt>
                <c:pt idx="102">
                  <c:v>542</c:v>
                </c:pt>
                <c:pt idx="103">
                  <c:v>543</c:v>
                </c:pt>
                <c:pt idx="104">
                  <c:v>544</c:v>
                </c:pt>
                <c:pt idx="105">
                  <c:v>545</c:v>
                </c:pt>
                <c:pt idx="106">
                  <c:v>546</c:v>
                </c:pt>
                <c:pt idx="107">
                  <c:v>547</c:v>
                </c:pt>
                <c:pt idx="108">
                  <c:v>548</c:v>
                </c:pt>
                <c:pt idx="109">
                  <c:v>549</c:v>
                </c:pt>
                <c:pt idx="110">
                  <c:v>550</c:v>
                </c:pt>
                <c:pt idx="111">
                  <c:v>551</c:v>
                </c:pt>
                <c:pt idx="112">
                  <c:v>552</c:v>
                </c:pt>
                <c:pt idx="113">
                  <c:v>553</c:v>
                </c:pt>
                <c:pt idx="114">
                  <c:v>554</c:v>
                </c:pt>
                <c:pt idx="115">
                  <c:v>555</c:v>
                </c:pt>
                <c:pt idx="116">
                  <c:v>556</c:v>
                </c:pt>
                <c:pt idx="117">
                  <c:v>557</c:v>
                </c:pt>
                <c:pt idx="118">
                  <c:v>558</c:v>
                </c:pt>
                <c:pt idx="119">
                  <c:v>559</c:v>
                </c:pt>
                <c:pt idx="120">
                  <c:v>560</c:v>
                </c:pt>
                <c:pt idx="121">
                  <c:v>561</c:v>
                </c:pt>
                <c:pt idx="122">
                  <c:v>562</c:v>
                </c:pt>
                <c:pt idx="123">
                  <c:v>563</c:v>
                </c:pt>
                <c:pt idx="124">
                  <c:v>564</c:v>
                </c:pt>
                <c:pt idx="125">
                  <c:v>565</c:v>
                </c:pt>
                <c:pt idx="126">
                  <c:v>566</c:v>
                </c:pt>
                <c:pt idx="127">
                  <c:v>567</c:v>
                </c:pt>
                <c:pt idx="128">
                  <c:v>568</c:v>
                </c:pt>
                <c:pt idx="129">
                  <c:v>569</c:v>
                </c:pt>
                <c:pt idx="130">
                  <c:v>570</c:v>
                </c:pt>
                <c:pt idx="131">
                  <c:v>571</c:v>
                </c:pt>
                <c:pt idx="132">
                  <c:v>572</c:v>
                </c:pt>
                <c:pt idx="133">
                  <c:v>573</c:v>
                </c:pt>
                <c:pt idx="134">
                  <c:v>574</c:v>
                </c:pt>
                <c:pt idx="135">
                  <c:v>575</c:v>
                </c:pt>
                <c:pt idx="136">
                  <c:v>576</c:v>
                </c:pt>
                <c:pt idx="137">
                  <c:v>577</c:v>
                </c:pt>
                <c:pt idx="138">
                  <c:v>578</c:v>
                </c:pt>
                <c:pt idx="139">
                  <c:v>579</c:v>
                </c:pt>
                <c:pt idx="140">
                  <c:v>580</c:v>
                </c:pt>
                <c:pt idx="141">
                  <c:v>581</c:v>
                </c:pt>
                <c:pt idx="142">
                  <c:v>582</c:v>
                </c:pt>
                <c:pt idx="143">
                  <c:v>583</c:v>
                </c:pt>
                <c:pt idx="144">
                  <c:v>584</c:v>
                </c:pt>
                <c:pt idx="145">
                  <c:v>585</c:v>
                </c:pt>
                <c:pt idx="146">
                  <c:v>586</c:v>
                </c:pt>
                <c:pt idx="147">
                  <c:v>587</c:v>
                </c:pt>
                <c:pt idx="148">
                  <c:v>588</c:v>
                </c:pt>
                <c:pt idx="149">
                  <c:v>589</c:v>
                </c:pt>
                <c:pt idx="150">
                  <c:v>590</c:v>
                </c:pt>
                <c:pt idx="151">
                  <c:v>591</c:v>
                </c:pt>
                <c:pt idx="152">
                  <c:v>592</c:v>
                </c:pt>
                <c:pt idx="153">
                  <c:v>593</c:v>
                </c:pt>
                <c:pt idx="154">
                  <c:v>594</c:v>
                </c:pt>
                <c:pt idx="155">
                  <c:v>595</c:v>
                </c:pt>
                <c:pt idx="156">
                  <c:v>596</c:v>
                </c:pt>
                <c:pt idx="157">
                  <c:v>597</c:v>
                </c:pt>
                <c:pt idx="158">
                  <c:v>598</c:v>
                </c:pt>
                <c:pt idx="159">
                  <c:v>599</c:v>
                </c:pt>
                <c:pt idx="160">
                  <c:v>600</c:v>
                </c:pt>
                <c:pt idx="161">
                  <c:v>601</c:v>
                </c:pt>
                <c:pt idx="162">
                  <c:v>602</c:v>
                </c:pt>
                <c:pt idx="163">
                  <c:v>603</c:v>
                </c:pt>
                <c:pt idx="164">
                  <c:v>604</c:v>
                </c:pt>
                <c:pt idx="165">
                  <c:v>605</c:v>
                </c:pt>
                <c:pt idx="166">
                  <c:v>606</c:v>
                </c:pt>
                <c:pt idx="167">
                  <c:v>607</c:v>
                </c:pt>
                <c:pt idx="168">
                  <c:v>608</c:v>
                </c:pt>
                <c:pt idx="169">
                  <c:v>609</c:v>
                </c:pt>
                <c:pt idx="170">
                  <c:v>610</c:v>
                </c:pt>
                <c:pt idx="171">
                  <c:v>611</c:v>
                </c:pt>
                <c:pt idx="172">
                  <c:v>612</c:v>
                </c:pt>
                <c:pt idx="173">
                  <c:v>613</c:v>
                </c:pt>
                <c:pt idx="174">
                  <c:v>614</c:v>
                </c:pt>
                <c:pt idx="175">
                  <c:v>615</c:v>
                </c:pt>
                <c:pt idx="176">
                  <c:v>616</c:v>
                </c:pt>
                <c:pt idx="177">
                  <c:v>617</c:v>
                </c:pt>
                <c:pt idx="178">
                  <c:v>618</c:v>
                </c:pt>
                <c:pt idx="179">
                  <c:v>619</c:v>
                </c:pt>
                <c:pt idx="180">
                  <c:v>620</c:v>
                </c:pt>
                <c:pt idx="181">
                  <c:v>621</c:v>
                </c:pt>
                <c:pt idx="182">
                  <c:v>622</c:v>
                </c:pt>
                <c:pt idx="183">
                  <c:v>623</c:v>
                </c:pt>
                <c:pt idx="184">
                  <c:v>624</c:v>
                </c:pt>
                <c:pt idx="185">
                  <c:v>625</c:v>
                </c:pt>
                <c:pt idx="186">
                  <c:v>626</c:v>
                </c:pt>
                <c:pt idx="187">
                  <c:v>627</c:v>
                </c:pt>
                <c:pt idx="188">
                  <c:v>628</c:v>
                </c:pt>
                <c:pt idx="189">
                  <c:v>629</c:v>
                </c:pt>
                <c:pt idx="190">
                  <c:v>630</c:v>
                </c:pt>
                <c:pt idx="191">
                  <c:v>631</c:v>
                </c:pt>
                <c:pt idx="192">
                  <c:v>632</c:v>
                </c:pt>
                <c:pt idx="193">
                  <c:v>633</c:v>
                </c:pt>
                <c:pt idx="194">
                  <c:v>634</c:v>
                </c:pt>
                <c:pt idx="195">
                  <c:v>635</c:v>
                </c:pt>
                <c:pt idx="196">
                  <c:v>636</c:v>
                </c:pt>
                <c:pt idx="197">
                  <c:v>637</c:v>
                </c:pt>
                <c:pt idx="198">
                  <c:v>638</c:v>
                </c:pt>
                <c:pt idx="199">
                  <c:v>639</c:v>
                </c:pt>
                <c:pt idx="200">
                  <c:v>640</c:v>
                </c:pt>
                <c:pt idx="201">
                  <c:v>641</c:v>
                </c:pt>
                <c:pt idx="202">
                  <c:v>642</c:v>
                </c:pt>
                <c:pt idx="203">
                  <c:v>643</c:v>
                </c:pt>
                <c:pt idx="204">
                  <c:v>644</c:v>
                </c:pt>
                <c:pt idx="205">
                  <c:v>645</c:v>
                </c:pt>
                <c:pt idx="206">
                  <c:v>646</c:v>
                </c:pt>
                <c:pt idx="207">
                  <c:v>647</c:v>
                </c:pt>
                <c:pt idx="208">
                  <c:v>648</c:v>
                </c:pt>
                <c:pt idx="209">
                  <c:v>649</c:v>
                </c:pt>
                <c:pt idx="210">
                  <c:v>650</c:v>
                </c:pt>
                <c:pt idx="211">
                  <c:v>651</c:v>
                </c:pt>
                <c:pt idx="212">
                  <c:v>652</c:v>
                </c:pt>
                <c:pt idx="213">
                  <c:v>653</c:v>
                </c:pt>
                <c:pt idx="214">
                  <c:v>654</c:v>
                </c:pt>
                <c:pt idx="215">
                  <c:v>655</c:v>
                </c:pt>
                <c:pt idx="216">
                  <c:v>656</c:v>
                </c:pt>
                <c:pt idx="217">
                  <c:v>657</c:v>
                </c:pt>
                <c:pt idx="218">
                  <c:v>658</c:v>
                </c:pt>
                <c:pt idx="219">
                  <c:v>659</c:v>
                </c:pt>
                <c:pt idx="220">
                  <c:v>660</c:v>
                </c:pt>
                <c:pt idx="221">
                  <c:v>661</c:v>
                </c:pt>
                <c:pt idx="222">
                  <c:v>662</c:v>
                </c:pt>
                <c:pt idx="223">
                  <c:v>663</c:v>
                </c:pt>
                <c:pt idx="224">
                  <c:v>664</c:v>
                </c:pt>
                <c:pt idx="225">
                  <c:v>665</c:v>
                </c:pt>
                <c:pt idx="226">
                  <c:v>666</c:v>
                </c:pt>
                <c:pt idx="227">
                  <c:v>667</c:v>
                </c:pt>
                <c:pt idx="228">
                  <c:v>668</c:v>
                </c:pt>
                <c:pt idx="229">
                  <c:v>669</c:v>
                </c:pt>
                <c:pt idx="230">
                  <c:v>670</c:v>
                </c:pt>
                <c:pt idx="231">
                  <c:v>671</c:v>
                </c:pt>
                <c:pt idx="232">
                  <c:v>672</c:v>
                </c:pt>
                <c:pt idx="233">
                  <c:v>673</c:v>
                </c:pt>
                <c:pt idx="234">
                  <c:v>674</c:v>
                </c:pt>
                <c:pt idx="235">
                  <c:v>675</c:v>
                </c:pt>
                <c:pt idx="236">
                  <c:v>676</c:v>
                </c:pt>
                <c:pt idx="237">
                  <c:v>677</c:v>
                </c:pt>
                <c:pt idx="238">
                  <c:v>678</c:v>
                </c:pt>
                <c:pt idx="239">
                  <c:v>679</c:v>
                </c:pt>
                <c:pt idx="240">
                  <c:v>680</c:v>
                </c:pt>
                <c:pt idx="241">
                  <c:v>681</c:v>
                </c:pt>
                <c:pt idx="242">
                  <c:v>682</c:v>
                </c:pt>
                <c:pt idx="243">
                  <c:v>683</c:v>
                </c:pt>
                <c:pt idx="244">
                  <c:v>684</c:v>
                </c:pt>
                <c:pt idx="245">
                  <c:v>685</c:v>
                </c:pt>
                <c:pt idx="246">
                  <c:v>686</c:v>
                </c:pt>
                <c:pt idx="247">
                  <c:v>687</c:v>
                </c:pt>
                <c:pt idx="248">
                  <c:v>688</c:v>
                </c:pt>
                <c:pt idx="249">
                  <c:v>689</c:v>
                </c:pt>
                <c:pt idx="250">
                  <c:v>690</c:v>
                </c:pt>
                <c:pt idx="251">
                  <c:v>691</c:v>
                </c:pt>
                <c:pt idx="252">
                  <c:v>692</c:v>
                </c:pt>
                <c:pt idx="253">
                  <c:v>693</c:v>
                </c:pt>
                <c:pt idx="254">
                  <c:v>694</c:v>
                </c:pt>
                <c:pt idx="255">
                  <c:v>695</c:v>
                </c:pt>
                <c:pt idx="256">
                  <c:v>696</c:v>
                </c:pt>
                <c:pt idx="257">
                  <c:v>697</c:v>
                </c:pt>
                <c:pt idx="258">
                  <c:v>698</c:v>
                </c:pt>
                <c:pt idx="259">
                  <c:v>699</c:v>
                </c:pt>
                <c:pt idx="260">
                  <c:v>700</c:v>
                </c:pt>
                <c:pt idx="261">
                  <c:v>701</c:v>
                </c:pt>
                <c:pt idx="262">
                  <c:v>702</c:v>
                </c:pt>
                <c:pt idx="263">
                  <c:v>703</c:v>
                </c:pt>
                <c:pt idx="264">
                  <c:v>704</c:v>
                </c:pt>
                <c:pt idx="265">
                  <c:v>705</c:v>
                </c:pt>
                <c:pt idx="266">
                  <c:v>706</c:v>
                </c:pt>
                <c:pt idx="267">
                  <c:v>707</c:v>
                </c:pt>
                <c:pt idx="268">
                  <c:v>708</c:v>
                </c:pt>
                <c:pt idx="269">
                  <c:v>709</c:v>
                </c:pt>
                <c:pt idx="270">
                  <c:v>710</c:v>
                </c:pt>
                <c:pt idx="271">
                  <c:v>711</c:v>
                </c:pt>
                <c:pt idx="272">
                  <c:v>712</c:v>
                </c:pt>
                <c:pt idx="273">
                  <c:v>713</c:v>
                </c:pt>
                <c:pt idx="274">
                  <c:v>714</c:v>
                </c:pt>
                <c:pt idx="275">
                  <c:v>715</c:v>
                </c:pt>
                <c:pt idx="276">
                  <c:v>716</c:v>
                </c:pt>
                <c:pt idx="277">
                  <c:v>717</c:v>
                </c:pt>
                <c:pt idx="278">
                  <c:v>718</c:v>
                </c:pt>
                <c:pt idx="279">
                  <c:v>719</c:v>
                </c:pt>
                <c:pt idx="280">
                  <c:v>720</c:v>
                </c:pt>
                <c:pt idx="281">
                  <c:v>721</c:v>
                </c:pt>
                <c:pt idx="282">
                  <c:v>722</c:v>
                </c:pt>
                <c:pt idx="283">
                  <c:v>723</c:v>
                </c:pt>
                <c:pt idx="284">
                  <c:v>724</c:v>
                </c:pt>
                <c:pt idx="285">
                  <c:v>725</c:v>
                </c:pt>
                <c:pt idx="286">
                  <c:v>726</c:v>
                </c:pt>
                <c:pt idx="287">
                  <c:v>727</c:v>
                </c:pt>
                <c:pt idx="288">
                  <c:v>728</c:v>
                </c:pt>
                <c:pt idx="289">
                  <c:v>729</c:v>
                </c:pt>
                <c:pt idx="290">
                  <c:v>730</c:v>
                </c:pt>
                <c:pt idx="291">
                  <c:v>731</c:v>
                </c:pt>
                <c:pt idx="292">
                  <c:v>732</c:v>
                </c:pt>
                <c:pt idx="293">
                  <c:v>733</c:v>
                </c:pt>
                <c:pt idx="294">
                  <c:v>734</c:v>
                </c:pt>
                <c:pt idx="295">
                  <c:v>735</c:v>
                </c:pt>
                <c:pt idx="296">
                  <c:v>736</c:v>
                </c:pt>
                <c:pt idx="297">
                  <c:v>737</c:v>
                </c:pt>
                <c:pt idx="298">
                  <c:v>738</c:v>
                </c:pt>
                <c:pt idx="299">
                  <c:v>739</c:v>
                </c:pt>
                <c:pt idx="300">
                  <c:v>740</c:v>
                </c:pt>
                <c:pt idx="301">
                  <c:v>741</c:v>
                </c:pt>
                <c:pt idx="302">
                  <c:v>742</c:v>
                </c:pt>
                <c:pt idx="303">
                  <c:v>743</c:v>
                </c:pt>
                <c:pt idx="304">
                  <c:v>744</c:v>
                </c:pt>
                <c:pt idx="305">
                  <c:v>745</c:v>
                </c:pt>
                <c:pt idx="306">
                  <c:v>746</c:v>
                </c:pt>
                <c:pt idx="307">
                  <c:v>747</c:v>
                </c:pt>
                <c:pt idx="308">
                  <c:v>748</c:v>
                </c:pt>
                <c:pt idx="309">
                  <c:v>749</c:v>
                </c:pt>
                <c:pt idx="310">
                  <c:v>750</c:v>
                </c:pt>
                <c:pt idx="311">
                  <c:v>751</c:v>
                </c:pt>
                <c:pt idx="312">
                  <c:v>752</c:v>
                </c:pt>
                <c:pt idx="313">
                  <c:v>753</c:v>
                </c:pt>
                <c:pt idx="314">
                  <c:v>754</c:v>
                </c:pt>
                <c:pt idx="315">
                  <c:v>755</c:v>
                </c:pt>
                <c:pt idx="316">
                  <c:v>756</c:v>
                </c:pt>
                <c:pt idx="317">
                  <c:v>757</c:v>
                </c:pt>
                <c:pt idx="318">
                  <c:v>758</c:v>
                </c:pt>
                <c:pt idx="319">
                  <c:v>759</c:v>
                </c:pt>
                <c:pt idx="320">
                  <c:v>760</c:v>
                </c:pt>
                <c:pt idx="321">
                  <c:v>761</c:v>
                </c:pt>
                <c:pt idx="322">
                  <c:v>762</c:v>
                </c:pt>
                <c:pt idx="323">
                  <c:v>763</c:v>
                </c:pt>
                <c:pt idx="324">
                  <c:v>764</c:v>
                </c:pt>
                <c:pt idx="325">
                  <c:v>765</c:v>
                </c:pt>
                <c:pt idx="326">
                  <c:v>766</c:v>
                </c:pt>
                <c:pt idx="327">
                  <c:v>767</c:v>
                </c:pt>
                <c:pt idx="328">
                  <c:v>768</c:v>
                </c:pt>
                <c:pt idx="329">
                  <c:v>769</c:v>
                </c:pt>
                <c:pt idx="330">
                  <c:v>770</c:v>
                </c:pt>
                <c:pt idx="331">
                  <c:v>771</c:v>
                </c:pt>
                <c:pt idx="332">
                  <c:v>772</c:v>
                </c:pt>
                <c:pt idx="333">
                  <c:v>773</c:v>
                </c:pt>
                <c:pt idx="334">
                  <c:v>774</c:v>
                </c:pt>
                <c:pt idx="335">
                  <c:v>775</c:v>
                </c:pt>
                <c:pt idx="336">
                  <c:v>776</c:v>
                </c:pt>
                <c:pt idx="337">
                  <c:v>777</c:v>
                </c:pt>
                <c:pt idx="338">
                  <c:v>778</c:v>
                </c:pt>
                <c:pt idx="339">
                  <c:v>779</c:v>
                </c:pt>
                <c:pt idx="340">
                  <c:v>780</c:v>
                </c:pt>
                <c:pt idx="341">
                  <c:v>781</c:v>
                </c:pt>
                <c:pt idx="342">
                  <c:v>782</c:v>
                </c:pt>
                <c:pt idx="343">
                  <c:v>783</c:v>
                </c:pt>
                <c:pt idx="344">
                  <c:v>784</c:v>
                </c:pt>
                <c:pt idx="345">
                  <c:v>785</c:v>
                </c:pt>
                <c:pt idx="346">
                  <c:v>786</c:v>
                </c:pt>
                <c:pt idx="347">
                  <c:v>787</c:v>
                </c:pt>
                <c:pt idx="348">
                  <c:v>788</c:v>
                </c:pt>
                <c:pt idx="349">
                  <c:v>789</c:v>
                </c:pt>
                <c:pt idx="350">
                  <c:v>790</c:v>
                </c:pt>
                <c:pt idx="351">
                  <c:v>791</c:v>
                </c:pt>
                <c:pt idx="352">
                  <c:v>792</c:v>
                </c:pt>
                <c:pt idx="353">
                  <c:v>793</c:v>
                </c:pt>
                <c:pt idx="354">
                  <c:v>794</c:v>
                </c:pt>
                <c:pt idx="355">
                  <c:v>795</c:v>
                </c:pt>
                <c:pt idx="356">
                  <c:v>796</c:v>
                </c:pt>
                <c:pt idx="357">
                  <c:v>797</c:v>
                </c:pt>
                <c:pt idx="358">
                  <c:v>798</c:v>
                </c:pt>
                <c:pt idx="359">
                  <c:v>799</c:v>
                </c:pt>
                <c:pt idx="360">
                  <c:v>800</c:v>
                </c:pt>
                <c:pt idx="361">
                  <c:v>801</c:v>
                </c:pt>
                <c:pt idx="362">
                  <c:v>802</c:v>
                </c:pt>
                <c:pt idx="363">
                  <c:v>803</c:v>
                </c:pt>
                <c:pt idx="364">
                  <c:v>804</c:v>
                </c:pt>
                <c:pt idx="365">
                  <c:v>805</c:v>
                </c:pt>
                <c:pt idx="366">
                  <c:v>806</c:v>
                </c:pt>
                <c:pt idx="367">
                  <c:v>807</c:v>
                </c:pt>
                <c:pt idx="368">
                  <c:v>808</c:v>
                </c:pt>
                <c:pt idx="369">
                  <c:v>809</c:v>
                </c:pt>
                <c:pt idx="370">
                  <c:v>810</c:v>
                </c:pt>
                <c:pt idx="371">
                  <c:v>811</c:v>
                </c:pt>
                <c:pt idx="372">
                  <c:v>812</c:v>
                </c:pt>
                <c:pt idx="373">
                  <c:v>813</c:v>
                </c:pt>
                <c:pt idx="374">
                  <c:v>814</c:v>
                </c:pt>
                <c:pt idx="375">
                  <c:v>815</c:v>
                </c:pt>
                <c:pt idx="376">
                  <c:v>816</c:v>
                </c:pt>
                <c:pt idx="377">
                  <c:v>817</c:v>
                </c:pt>
                <c:pt idx="378">
                  <c:v>818</c:v>
                </c:pt>
                <c:pt idx="379">
                  <c:v>819</c:v>
                </c:pt>
                <c:pt idx="380">
                  <c:v>820</c:v>
                </c:pt>
              </c:numCache>
            </c:numRef>
          </c:xVal>
          <c:yVal>
            <c:numRef>
              <c:f>工作表1!$N$2:$N$382</c:f>
              <c:numCache>
                <c:formatCode>General</c:formatCode>
                <c:ptCount val="381"/>
                <c:pt idx="0">
                  <c:v>5.9300000000001999E-3</c:v>
                </c:pt>
                <c:pt idx="1">
                  <c:v>5.6800000000000114E-3</c:v>
                </c:pt>
                <c:pt idx="2">
                  <c:v>5.2300000000000124E-3</c:v>
                </c:pt>
                <c:pt idx="3">
                  <c:v>5.3800000000000124E-3</c:v>
                </c:pt>
                <c:pt idx="4">
                  <c:v>5.6000000000000034E-3</c:v>
                </c:pt>
                <c:pt idx="5">
                  <c:v>4.9700000000001774E-3</c:v>
                </c:pt>
                <c:pt idx="6">
                  <c:v>4.9700000000001774E-3</c:v>
                </c:pt>
                <c:pt idx="7">
                  <c:v>4.7600000000000003E-3</c:v>
                </c:pt>
                <c:pt idx="8">
                  <c:v>4.8200000000000014E-3</c:v>
                </c:pt>
                <c:pt idx="9">
                  <c:v>4.4800000000000534E-3</c:v>
                </c:pt>
                <c:pt idx="10">
                  <c:v>4.9400000000001448E-3</c:v>
                </c:pt>
                <c:pt idx="11">
                  <c:v>4.7900000000000104E-3</c:v>
                </c:pt>
                <c:pt idx="12">
                  <c:v>4.64E-3</c:v>
                </c:pt>
                <c:pt idx="13">
                  <c:v>4.8700000000000123E-3</c:v>
                </c:pt>
                <c:pt idx="14">
                  <c:v>4.5700000000000124E-3</c:v>
                </c:pt>
                <c:pt idx="15">
                  <c:v>4.3800000000000002E-3</c:v>
                </c:pt>
                <c:pt idx="16">
                  <c:v>4.5000000000000014E-3</c:v>
                </c:pt>
                <c:pt idx="17">
                  <c:v>4.7000000000000123E-3</c:v>
                </c:pt>
                <c:pt idx="18">
                  <c:v>4.5500000000000002E-3</c:v>
                </c:pt>
                <c:pt idx="19">
                  <c:v>5.1000000000000004E-3</c:v>
                </c:pt>
                <c:pt idx="20">
                  <c:v>7.0800000000000134E-3</c:v>
                </c:pt>
                <c:pt idx="21">
                  <c:v>5.7800000000000134E-3</c:v>
                </c:pt>
                <c:pt idx="22">
                  <c:v>4.9100000000000124E-3</c:v>
                </c:pt>
                <c:pt idx="23">
                  <c:v>6.1400000000000014E-3</c:v>
                </c:pt>
                <c:pt idx="24">
                  <c:v>6.1200000000000004E-3</c:v>
                </c:pt>
                <c:pt idx="25">
                  <c:v>7.1400000000000014E-3</c:v>
                </c:pt>
                <c:pt idx="26">
                  <c:v>7.6700000000000934E-3</c:v>
                </c:pt>
                <c:pt idx="27">
                  <c:v>7.740000000000186E-3</c:v>
                </c:pt>
                <c:pt idx="28">
                  <c:v>8.3100000000000066E-3</c:v>
                </c:pt>
                <c:pt idx="29">
                  <c:v>9.1600000000000067E-3</c:v>
                </c:pt>
                <c:pt idx="30">
                  <c:v>1.0900000000000003E-2</c:v>
                </c:pt>
                <c:pt idx="31">
                  <c:v>1.1830000000000005E-2</c:v>
                </c:pt>
                <c:pt idx="32">
                  <c:v>1.2370000000000001E-2</c:v>
                </c:pt>
                <c:pt idx="33">
                  <c:v>1.4019999999999661E-2</c:v>
                </c:pt>
                <c:pt idx="34">
                  <c:v>1.4590000000000001E-2</c:v>
                </c:pt>
                <c:pt idx="35">
                  <c:v>1.6340000000000163E-2</c:v>
                </c:pt>
                <c:pt idx="36">
                  <c:v>1.9320000000000444E-2</c:v>
                </c:pt>
                <c:pt idx="37">
                  <c:v>2.0519999999999997E-2</c:v>
                </c:pt>
                <c:pt idx="38">
                  <c:v>2.4029999999999999E-2</c:v>
                </c:pt>
                <c:pt idx="39">
                  <c:v>2.5700000000000001E-2</c:v>
                </c:pt>
                <c:pt idx="40">
                  <c:v>2.853E-2</c:v>
                </c:pt>
                <c:pt idx="41">
                  <c:v>3.1510000000000003E-2</c:v>
                </c:pt>
                <c:pt idx="42">
                  <c:v>3.3110000000000001E-2</c:v>
                </c:pt>
                <c:pt idx="43">
                  <c:v>3.7740000000000051E-2</c:v>
                </c:pt>
                <c:pt idx="44">
                  <c:v>4.3049999999999977E-2</c:v>
                </c:pt>
                <c:pt idx="45">
                  <c:v>4.6530000000000002E-2</c:v>
                </c:pt>
                <c:pt idx="46">
                  <c:v>4.9770000000000113E-2</c:v>
                </c:pt>
                <c:pt idx="47">
                  <c:v>5.645E-2</c:v>
                </c:pt>
                <c:pt idx="48">
                  <c:v>6.2310000000001878E-2</c:v>
                </c:pt>
                <c:pt idx="49">
                  <c:v>6.6489999999999994E-2</c:v>
                </c:pt>
                <c:pt idx="50">
                  <c:v>7.2289999999999993E-2</c:v>
                </c:pt>
                <c:pt idx="51">
                  <c:v>7.9060000000000533E-2</c:v>
                </c:pt>
                <c:pt idx="52">
                  <c:v>8.5170000000000023E-2</c:v>
                </c:pt>
                <c:pt idx="53">
                  <c:v>9.1210000000000013E-2</c:v>
                </c:pt>
                <c:pt idx="54">
                  <c:v>9.8930000000000226E-2</c:v>
                </c:pt>
                <c:pt idx="55">
                  <c:v>0.10647000000000002</c:v>
                </c:pt>
                <c:pt idx="56">
                  <c:v>0.11125</c:v>
                </c:pt>
                <c:pt idx="57">
                  <c:v>0.11853000000000002</c:v>
                </c:pt>
                <c:pt idx="58">
                  <c:v>0.12629000000000001</c:v>
                </c:pt>
                <c:pt idx="59">
                  <c:v>0.13374000000000041</c:v>
                </c:pt>
                <c:pt idx="60">
                  <c:v>0.14137</c:v>
                </c:pt>
                <c:pt idx="61">
                  <c:v>0.15137999999999999</c:v>
                </c:pt>
                <c:pt idx="62">
                  <c:v>0.16120999999999999</c:v>
                </c:pt>
                <c:pt idx="63">
                  <c:v>0.16868</c:v>
                </c:pt>
                <c:pt idx="64">
                  <c:v>0.18207000000000001</c:v>
                </c:pt>
                <c:pt idx="65">
                  <c:v>0.19373000000000001</c:v>
                </c:pt>
                <c:pt idx="66">
                  <c:v>0.20086000000000001</c:v>
                </c:pt>
                <c:pt idx="67">
                  <c:v>0.21745000000000347</c:v>
                </c:pt>
                <c:pt idx="68">
                  <c:v>0.22186</c:v>
                </c:pt>
                <c:pt idx="69">
                  <c:v>0.24007000000000001</c:v>
                </c:pt>
                <c:pt idx="70">
                  <c:v>0.25014999999999998</c:v>
                </c:pt>
                <c:pt idx="71">
                  <c:v>0.26725000000000004</c:v>
                </c:pt>
                <c:pt idx="72">
                  <c:v>0.28408000000000388</c:v>
                </c:pt>
                <c:pt idx="73">
                  <c:v>0.30035000000000683</c:v>
                </c:pt>
                <c:pt idx="74">
                  <c:v>0.31751000000000734</c:v>
                </c:pt>
                <c:pt idx="75">
                  <c:v>0.33801000000000953</c:v>
                </c:pt>
                <c:pt idx="76">
                  <c:v>0.35431000000000717</c:v>
                </c:pt>
                <c:pt idx="77">
                  <c:v>0.37801000000000717</c:v>
                </c:pt>
                <c:pt idx="78">
                  <c:v>0.39862000000000908</c:v>
                </c:pt>
                <c:pt idx="79">
                  <c:v>0.42554000000000008</c:v>
                </c:pt>
                <c:pt idx="80">
                  <c:v>0.44236000000000031</c:v>
                </c:pt>
                <c:pt idx="81">
                  <c:v>0.46538000000000751</c:v>
                </c:pt>
                <c:pt idx="82">
                  <c:v>0.4879700000000074</c:v>
                </c:pt>
                <c:pt idx="83">
                  <c:v>0.52057999999999949</c:v>
                </c:pt>
                <c:pt idx="84">
                  <c:v>0.54744999999999999</c:v>
                </c:pt>
                <c:pt idx="85">
                  <c:v>0.57345999999999997</c:v>
                </c:pt>
                <c:pt idx="86">
                  <c:v>0.59840999999999656</c:v>
                </c:pt>
                <c:pt idx="87">
                  <c:v>0.62807000000001434</c:v>
                </c:pt>
                <c:pt idx="88">
                  <c:v>0.65611000000000064</c:v>
                </c:pt>
                <c:pt idx="89">
                  <c:v>0.69428999999999996</c:v>
                </c:pt>
                <c:pt idx="90">
                  <c:v>0.71495000000000064</c:v>
                </c:pt>
                <c:pt idx="91">
                  <c:v>0.73920000000000063</c:v>
                </c:pt>
                <c:pt idx="92">
                  <c:v>0.76920000000000865</c:v>
                </c:pt>
                <c:pt idx="93">
                  <c:v>0.79540999999999951</c:v>
                </c:pt>
                <c:pt idx="94">
                  <c:v>0.81852999999999998</c:v>
                </c:pt>
                <c:pt idx="95">
                  <c:v>0.84067000000001546</c:v>
                </c:pt>
                <c:pt idx="96">
                  <c:v>0.86765000000001613</c:v>
                </c:pt>
                <c:pt idx="97">
                  <c:v>0.88904000000000005</c:v>
                </c:pt>
                <c:pt idx="98">
                  <c:v>0.90144999999999997</c:v>
                </c:pt>
                <c:pt idx="99">
                  <c:v>0.91727000000000003</c:v>
                </c:pt>
                <c:pt idx="100">
                  <c:v>0.92705000000000004</c:v>
                </c:pt>
                <c:pt idx="101">
                  <c:v>0.95063000000000064</c:v>
                </c:pt>
                <c:pt idx="102">
                  <c:v>0.95728999999999997</c:v>
                </c:pt>
                <c:pt idx="103">
                  <c:v>0.96709000000001355</c:v>
                </c:pt>
                <c:pt idx="104">
                  <c:v>0.97052000000000005</c:v>
                </c:pt>
                <c:pt idx="105">
                  <c:v>0.97591000000000061</c:v>
                </c:pt>
                <c:pt idx="106">
                  <c:v>0.98250999999999356</c:v>
                </c:pt>
                <c:pt idx="107">
                  <c:v>0.98504999999999998</c:v>
                </c:pt>
                <c:pt idx="108">
                  <c:v>0.98914999999999997</c:v>
                </c:pt>
                <c:pt idx="109">
                  <c:v>0.98931999999998566</c:v>
                </c:pt>
                <c:pt idx="110">
                  <c:v>0.99639999999999951</c:v>
                </c:pt>
                <c:pt idx="111">
                  <c:v>0.98785999999999996</c:v>
                </c:pt>
                <c:pt idx="112">
                  <c:v>0.99540999999999957</c:v>
                </c:pt>
                <c:pt idx="113">
                  <c:v>1</c:v>
                </c:pt>
                <c:pt idx="114">
                  <c:v>0.99154999999999949</c:v>
                </c:pt>
                <c:pt idx="115">
                  <c:v>0.9871799999999995</c:v>
                </c:pt>
                <c:pt idx="116">
                  <c:v>0.98426999999998577</c:v>
                </c:pt>
                <c:pt idx="117">
                  <c:v>0.98294000000000004</c:v>
                </c:pt>
                <c:pt idx="118">
                  <c:v>0.97323999999999999</c:v>
                </c:pt>
                <c:pt idx="119">
                  <c:v>0.96013999999999999</c:v>
                </c:pt>
                <c:pt idx="120">
                  <c:v>0.96545999999999998</c:v>
                </c:pt>
                <c:pt idx="121">
                  <c:v>0.95237000000000005</c:v>
                </c:pt>
                <c:pt idx="122">
                  <c:v>0.95261000000000062</c:v>
                </c:pt>
                <c:pt idx="123">
                  <c:v>0.94982999999999995</c:v>
                </c:pt>
                <c:pt idx="124">
                  <c:v>0.94144000000000005</c:v>
                </c:pt>
                <c:pt idx="125">
                  <c:v>0.92996999999999996</c:v>
                </c:pt>
                <c:pt idx="126">
                  <c:v>0.92398999999999998</c:v>
                </c:pt>
                <c:pt idx="127">
                  <c:v>0.91295000000000004</c:v>
                </c:pt>
                <c:pt idx="128">
                  <c:v>0.91015000000000001</c:v>
                </c:pt>
                <c:pt idx="129">
                  <c:v>0.88978000000000002</c:v>
                </c:pt>
                <c:pt idx="130">
                  <c:v>0.8982599999999995</c:v>
                </c:pt>
                <c:pt idx="131">
                  <c:v>0.88285000000000002</c:v>
                </c:pt>
                <c:pt idx="132">
                  <c:v>0.87210000000000065</c:v>
                </c:pt>
                <c:pt idx="133">
                  <c:v>0.86350000000000005</c:v>
                </c:pt>
                <c:pt idx="134">
                  <c:v>0.84976000000000063</c:v>
                </c:pt>
                <c:pt idx="135">
                  <c:v>0.84492000000001344</c:v>
                </c:pt>
                <c:pt idx="136">
                  <c:v>0.82804999999999995</c:v>
                </c:pt>
                <c:pt idx="137">
                  <c:v>0.82509999999999994</c:v>
                </c:pt>
                <c:pt idx="138">
                  <c:v>0.81623999999999997</c:v>
                </c:pt>
                <c:pt idx="139">
                  <c:v>0.80506999999999951</c:v>
                </c:pt>
                <c:pt idx="140">
                  <c:v>0.79954000000000003</c:v>
                </c:pt>
                <c:pt idx="141">
                  <c:v>0.78825999999999996</c:v>
                </c:pt>
                <c:pt idx="142">
                  <c:v>0.78663000000000005</c:v>
                </c:pt>
                <c:pt idx="143">
                  <c:v>0.77500000000001446</c:v>
                </c:pt>
                <c:pt idx="144">
                  <c:v>0.77058000000000004</c:v>
                </c:pt>
                <c:pt idx="145">
                  <c:v>0.74714000000001513</c:v>
                </c:pt>
                <c:pt idx="146">
                  <c:v>0.73719000000001433</c:v>
                </c:pt>
                <c:pt idx="147">
                  <c:v>0.73636999999999997</c:v>
                </c:pt>
                <c:pt idx="148">
                  <c:v>0.72814000000001411</c:v>
                </c:pt>
                <c:pt idx="149">
                  <c:v>0.71106999999999998</c:v>
                </c:pt>
                <c:pt idx="150">
                  <c:v>0.69803999999999999</c:v>
                </c:pt>
                <c:pt idx="151">
                  <c:v>0.69140999999999997</c:v>
                </c:pt>
                <c:pt idx="152">
                  <c:v>0.67915000000001591</c:v>
                </c:pt>
                <c:pt idx="153">
                  <c:v>0.66976000000001445</c:v>
                </c:pt>
                <c:pt idx="154">
                  <c:v>0.66668000000001648</c:v>
                </c:pt>
                <c:pt idx="155">
                  <c:v>0.65263000000001636</c:v>
                </c:pt>
                <c:pt idx="156">
                  <c:v>0.63619000000001624</c:v>
                </c:pt>
                <c:pt idx="157">
                  <c:v>0.63830000000000064</c:v>
                </c:pt>
                <c:pt idx="158">
                  <c:v>0.62583000000001165</c:v>
                </c:pt>
                <c:pt idx="159">
                  <c:v>0.60783000000000065</c:v>
                </c:pt>
                <c:pt idx="160">
                  <c:v>0.60590999999999995</c:v>
                </c:pt>
                <c:pt idx="161">
                  <c:v>0.60361000000000065</c:v>
                </c:pt>
                <c:pt idx="162">
                  <c:v>0.58972999999999998</c:v>
                </c:pt>
                <c:pt idx="163">
                  <c:v>0.58244999999999958</c:v>
                </c:pt>
                <c:pt idx="164">
                  <c:v>0.57773000000000063</c:v>
                </c:pt>
                <c:pt idx="165">
                  <c:v>0.55815999999999999</c:v>
                </c:pt>
                <c:pt idx="166">
                  <c:v>0.55832000000000004</c:v>
                </c:pt>
                <c:pt idx="167">
                  <c:v>0.55001</c:v>
                </c:pt>
                <c:pt idx="168">
                  <c:v>0.52680000000000005</c:v>
                </c:pt>
                <c:pt idx="169">
                  <c:v>0.53168000000000004</c:v>
                </c:pt>
                <c:pt idx="170">
                  <c:v>0.51959</c:v>
                </c:pt>
                <c:pt idx="171">
                  <c:v>0.50992000000000004</c:v>
                </c:pt>
                <c:pt idx="172">
                  <c:v>0.50683999999999996</c:v>
                </c:pt>
                <c:pt idx="173">
                  <c:v>0.49237000000000908</c:v>
                </c:pt>
                <c:pt idx="174">
                  <c:v>0.49050000000000032</c:v>
                </c:pt>
                <c:pt idx="175">
                  <c:v>0.48118000000000088</c:v>
                </c:pt>
                <c:pt idx="176">
                  <c:v>0.47088000000000824</c:v>
                </c:pt>
                <c:pt idx="177">
                  <c:v>0.46529000000000004</c:v>
                </c:pt>
                <c:pt idx="178">
                  <c:v>0.46353</c:v>
                </c:pt>
                <c:pt idx="179">
                  <c:v>0.45540000000000008</c:v>
                </c:pt>
                <c:pt idx="180">
                  <c:v>0.44535000000000002</c:v>
                </c:pt>
                <c:pt idx="181">
                  <c:v>0.43489000000000338</c:v>
                </c:pt>
                <c:pt idx="182">
                  <c:v>0.43636000000000841</c:v>
                </c:pt>
                <c:pt idx="183">
                  <c:v>0.42577000000000031</c:v>
                </c:pt>
                <c:pt idx="184">
                  <c:v>0.41096000000000038</c:v>
                </c:pt>
                <c:pt idx="185">
                  <c:v>0.40489000000000008</c:v>
                </c:pt>
                <c:pt idx="186">
                  <c:v>0.39755000000000734</c:v>
                </c:pt>
                <c:pt idx="187">
                  <c:v>0.39030000000000953</c:v>
                </c:pt>
                <c:pt idx="188">
                  <c:v>0.38437000000001148</c:v>
                </c:pt>
                <c:pt idx="189">
                  <c:v>0.38289000000000711</c:v>
                </c:pt>
                <c:pt idx="190">
                  <c:v>0.37298000000000953</c:v>
                </c:pt>
                <c:pt idx="191">
                  <c:v>0.36665000000000031</c:v>
                </c:pt>
                <c:pt idx="192">
                  <c:v>0.36020000000000002</c:v>
                </c:pt>
                <c:pt idx="193">
                  <c:v>0.35261000000000031</c:v>
                </c:pt>
                <c:pt idx="194">
                  <c:v>0.34234000000000031</c:v>
                </c:pt>
                <c:pt idx="195">
                  <c:v>0.34450000000000008</c:v>
                </c:pt>
                <c:pt idx="196">
                  <c:v>0.33860000000000717</c:v>
                </c:pt>
                <c:pt idx="197">
                  <c:v>0.32627000000000661</c:v>
                </c:pt>
                <c:pt idx="198">
                  <c:v>0.31943000000000032</c:v>
                </c:pt>
                <c:pt idx="199">
                  <c:v>0.30976000000000031</c:v>
                </c:pt>
                <c:pt idx="200">
                  <c:v>0.30768000000000717</c:v>
                </c:pt>
                <c:pt idx="201">
                  <c:v>0.30560000000000032</c:v>
                </c:pt>
                <c:pt idx="202">
                  <c:v>0.29943000000000008</c:v>
                </c:pt>
                <c:pt idx="203">
                  <c:v>0.29326000000000002</c:v>
                </c:pt>
                <c:pt idx="204">
                  <c:v>0.28524000000000005</c:v>
                </c:pt>
                <c:pt idx="205">
                  <c:v>0.27106000000000002</c:v>
                </c:pt>
                <c:pt idx="206">
                  <c:v>0.27188000000000717</c:v>
                </c:pt>
                <c:pt idx="207">
                  <c:v>0.26278999999999997</c:v>
                </c:pt>
                <c:pt idx="208">
                  <c:v>0.26715</c:v>
                </c:pt>
                <c:pt idx="209">
                  <c:v>0.26290000000000002</c:v>
                </c:pt>
                <c:pt idx="210">
                  <c:v>0.26211000000000001</c:v>
                </c:pt>
                <c:pt idx="211">
                  <c:v>0.25459000000000004</c:v>
                </c:pt>
                <c:pt idx="212">
                  <c:v>0.25419000000000003</c:v>
                </c:pt>
                <c:pt idx="213">
                  <c:v>0.24710000000000001</c:v>
                </c:pt>
                <c:pt idx="214">
                  <c:v>0.24226000000000339</c:v>
                </c:pt>
                <c:pt idx="215">
                  <c:v>0.23982000000000001</c:v>
                </c:pt>
                <c:pt idx="216">
                  <c:v>0.23777000000000001</c:v>
                </c:pt>
                <c:pt idx="217">
                  <c:v>0.23047000000000001</c:v>
                </c:pt>
                <c:pt idx="218">
                  <c:v>0.22070999999999999</c:v>
                </c:pt>
                <c:pt idx="219">
                  <c:v>0.22198999999999999</c:v>
                </c:pt>
                <c:pt idx="220">
                  <c:v>0.2233</c:v>
                </c:pt>
                <c:pt idx="221">
                  <c:v>0.21768000000000001</c:v>
                </c:pt>
                <c:pt idx="222">
                  <c:v>0.21329000000000384</c:v>
                </c:pt>
                <c:pt idx="223">
                  <c:v>0.20465</c:v>
                </c:pt>
                <c:pt idx="224">
                  <c:v>0.20519000000000001</c:v>
                </c:pt>
                <c:pt idx="225">
                  <c:v>0.19916999999999999</c:v>
                </c:pt>
                <c:pt idx="226">
                  <c:v>0.20105999999999999</c:v>
                </c:pt>
                <c:pt idx="227">
                  <c:v>0.1956</c:v>
                </c:pt>
                <c:pt idx="228">
                  <c:v>0.18510000000000001</c:v>
                </c:pt>
                <c:pt idx="229">
                  <c:v>0.19152</c:v>
                </c:pt>
                <c:pt idx="230">
                  <c:v>0.18162</c:v>
                </c:pt>
                <c:pt idx="231">
                  <c:v>0.17729000000000339</c:v>
                </c:pt>
                <c:pt idx="232">
                  <c:v>0.17230999999999999</c:v>
                </c:pt>
                <c:pt idx="233">
                  <c:v>0.17487</c:v>
                </c:pt>
                <c:pt idx="234">
                  <c:v>0.17266999999999999</c:v>
                </c:pt>
                <c:pt idx="235">
                  <c:v>0.16627</c:v>
                </c:pt>
                <c:pt idx="236">
                  <c:v>0.16405</c:v>
                </c:pt>
                <c:pt idx="237">
                  <c:v>0.16424000000000041</c:v>
                </c:pt>
                <c:pt idx="238">
                  <c:v>0.16139999999999999</c:v>
                </c:pt>
                <c:pt idx="239">
                  <c:v>0.15767</c:v>
                </c:pt>
                <c:pt idx="240">
                  <c:v>0.15425000000000041</c:v>
                </c:pt>
                <c:pt idx="241">
                  <c:v>0.15153000000000041</c:v>
                </c:pt>
                <c:pt idx="242">
                  <c:v>0.15625000000000044</c:v>
                </c:pt>
                <c:pt idx="243">
                  <c:v>0.15221000000000429</c:v>
                </c:pt>
                <c:pt idx="244">
                  <c:v>0.14723000000000044</c:v>
                </c:pt>
                <c:pt idx="245">
                  <c:v>0.13815</c:v>
                </c:pt>
                <c:pt idx="246">
                  <c:v>0.14069000000000001</c:v>
                </c:pt>
                <c:pt idx="247">
                  <c:v>0.14150000000000001</c:v>
                </c:pt>
                <c:pt idx="248">
                  <c:v>0.13588</c:v>
                </c:pt>
                <c:pt idx="249">
                  <c:v>0.13775000000000001</c:v>
                </c:pt>
                <c:pt idx="250">
                  <c:v>0.13513</c:v>
                </c:pt>
                <c:pt idx="251">
                  <c:v>0.13184999999999999</c:v>
                </c:pt>
                <c:pt idx="252">
                  <c:v>0.12616999999999998</c:v>
                </c:pt>
                <c:pt idx="253">
                  <c:v>0.12106000000000022</c:v>
                </c:pt>
                <c:pt idx="254">
                  <c:v>0.12645000000000001</c:v>
                </c:pt>
                <c:pt idx="255">
                  <c:v>0.12311000000000002</c:v>
                </c:pt>
                <c:pt idx="256">
                  <c:v>0.11777000000000012</c:v>
                </c:pt>
                <c:pt idx="257">
                  <c:v>0.12014000000000002</c:v>
                </c:pt>
                <c:pt idx="258">
                  <c:v>0.12064999999999998</c:v>
                </c:pt>
                <c:pt idx="259">
                  <c:v>0.11459999999999998</c:v>
                </c:pt>
                <c:pt idx="260">
                  <c:v>0.112</c:v>
                </c:pt>
                <c:pt idx="261">
                  <c:v>0.11669000000000022</c:v>
                </c:pt>
                <c:pt idx="262">
                  <c:v>0.11533</c:v>
                </c:pt>
                <c:pt idx="263">
                  <c:v>0.11169999999999998</c:v>
                </c:pt>
                <c:pt idx="264">
                  <c:v>0.11004</c:v>
                </c:pt>
                <c:pt idx="265">
                  <c:v>0.10428999999999998</c:v>
                </c:pt>
                <c:pt idx="266">
                  <c:v>0.10509000000000022</c:v>
                </c:pt>
                <c:pt idx="267">
                  <c:v>0.10323000000000022</c:v>
                </c:pt>
                <c:pt idx="268">
                  <c:v>0.10347000000000002</c:v>
                </c:pt>
                <c:pt idx="269">
                  <c:v>0.10083</c:v>
                </c:pt>
                <c:pt idx="270">
                  <c:v>0.1028</c:v>
                </c:pt>
                <c:pt idx="271">
                  <c:v>9.4300000000000023E-2</c:v>
                </c:pt>
                <c:pt idx="272">
                  <c:v>9.7430000000000003E-2</c:v>
                </c:pt>
                <c:pt idx="273">
                  <c:v>9.7800000000000026E-2</c:v>
                </c:pt>
                <c:pt idx="274">
                  <c:v>9.6960000000000005E-2</c:v>
                </c:pt>
                <c:pt idx="275">
                  <c:v>9.7900000000000001E-2</c:v>
                </c:pt>
                <c:pt idx="276">
                  <c:v>9.4150000000000067E-2</c:v>
                </c:pt>
                <c:pt idx="277">
                  <c:v>9.2600000000000002E-2</c:v>
                </c:pt>
                <c:pt idx="278">
                  <c:v>9.4380000000000006E-2</c:v>
                </c:pt>
                <c:pt idx="279">
                  <c:v>9.8180000000000003E-2</c:v>
                </c:pt>
                <c:pt idx="280">
                  <c:v>9.2680000000000012E-2</c:v>
                </c:pt>
                <c:pt idx="281">
                  <c:v>9.6050000000000066E-2</c:v>
                </c:pt>
                <c:pt idx="282">
                  <c:v>9.1430000000000011E-2</c:v>
                </c:pt>
                <c:pt idx="283">
                  <c:v>9.4730000000000245E-2</c:v>
                </c:pt>
                <c:pt idx="284">
                  <c:v>9.5580000000000026E-2</c:v>
                </c:pt>
                <c:pt idx="285">
                  <c:v>8.7830000000000005E-2</c:v>
                </c:pt>
                <c:pt idx="286">
                  <c:v>9.2900000000000024E-2</c:v>
                </c:pt>
                <c:pt idx="287">
                  <c:v>9.4370000000000023E-2</c:v>
                </c:pt>
                <c:pt idx="288">
                  <c:v>9.6290000000000001E-2</c:v>
                </c:pt>
                <c:pt idx="289">
                  <c:v>8.2740000000000022E-2</c:v>
                </c:pt>
                <c:pt idx="290">
                  <c:v>8.8450000000000223E-2</c:v>
                </c:pt>
                <c:pt idx="291">
                  <c:v>9.0970000000000023E-2</c:v>
                </c:pt>
                <c:pt idx="292">
                  <c:v>8.058000000000004E-2</c:v>
                </c:pt>
                <c:pt idx="293">
                  <c:v>8.7750000000000064E-2</c:v>
                </c:pt>
                <c:pt idx="294">
                  <c:v>8.0350000000000005E-2</c:v>
                </c:pt>
                <c:pt idx="295">
                  <c:v>8.5950000000000068E-2</c:v>
                </c:pt>
                <c:pt idx="296">
                  <c:v>8.8430000000000022E-2</c:v>
                </c:pt>
                <c:pt idx="297">
                  <c:v>8.9120000000000227E-2</c:v>
                </c:pt>
                <c:pt idx="298">
                  <c:v>8.7730000000000002E-2</c:v>
                </c:pt>
                <c:pt idx="299">
                  <c:v>9.2810000000000004E-2</c:v>
                </c:pt>
                <c:pt idx="300">
                  <c:v>8.9350000000000027E-2</c:v>
                </c:pt>
                <c:pt idx="301">
                  <c:v>9.3170000000000044E-2</c:v>
                </c:pt>
                <c:pt idx="302">
                  <c:v>9.1080000000000022E-2</c:v>
                </c:pt>
                <c:pt idx="303">
                  <c:v>8.6010000000000003E-2</c:v>
                </c:pt>
                <c:pt idx="304">
                  <c:v>8.1940000000000041E-2</c:v>
                </c:pt>
                <c:pt idx="305">
                  <c:v>8.294E-2</c:v>
                </c:pt>
                <c:pt idx="306">
                  <c:v>8.704000000000002E-2</c:v>
                </c:pt>
                <c:pt idx="307">
                  <c:v>8.4000000000000047E-2</c:v>
                </c:pt>
                <c:pt idx="308">
                  <c:v>8.9050000000000268E-2</c:v>
                </c:pt>
                <c:pt idx="309">
                  <c:v>8.6460000000000023E-2</c:v>
                </c:pt>
                <c:pt idx="310">
                  <c:v>9.418E-2</c:v>
                </c:pt>
                <c:pt idx="311">
                  <c:v>9.2020000000000005E-2</c:v>
                </c:pt>
                <c:pt idx="312">
                  <c:v>9.5270000000000021E-2</c:v>
                </c:pt>
                <c:pt idx="313">
                  <c:v>8.4280000000000022E-2</c:v>
                </c:pt>
                <c:pt idx="314">
                  <c:v>8.8880000000000028E-2</c:v>
                </c:pt>
                <c:pt idx="315">
                  <c:v>8.2590000000000025E-2</c:v>
                </c:pt>
                <c:pt idx="316">
                  <c:v>8.8640000000000066E-2</c:v>
                </c:pt>
                <c:pt idx="317">
                  <c:v>9.3800000000000244E-2</c:v>
                </c:pt>
                <c:pt idx="318">
                  <c:v>8.7990000000000027E-2</c:v>
                </c:pt>
                <c:pt idx="319">
                  <c:v>9.5690000000000067E-2</c:v>
                </c:pt>
                <c:pt idx="320">
                  <c:v>8.8440000000000005E-2</c:v>
                </c:pt>
                <c:pt idx="321">
                  <c:v>9.6590000000000065E-2</c:v>
                </c:pt>
                <c:pt idx="322">
                  <c:v>8.3260000000000028E-2</c:v>
                </c:pt>
                <c:pt idx="323">
                  <c:v>9.3260000000000065E-2</c:v>
                </c:pt>
                <c:pt idx="324">
                  <c:v>0.10499000000000012</c:v>
                </c:pt>
                <c:pt idx="325">
                  <c:v>9.1380000000000031E-2</c:v>
                </c:pt>
                <c:pt idx="326">
                  <c:v>8.7430000000000008E-2</c:v>
                </c:pt>
                <c:pt idx="327">
                  <c:v>9.0479999999999991E-2</c:v>
                </c:pt>
                <c:pt idx="328">
                  <c:v>9.2940000000000009E-2</c:v>
                </c:pt>
                <c:pt idx="329">
                  <c:v>9.5750000000000265E-2</c:v>
                </c:pt>
                <c:pt idx="330">
                  <c:v>9.2710000000000001E-2</c:v>
                </c:pt>
                <c:pt idx="331">
                  <c:v>0.10907000000000019</c:v>
                </c:pt>
                <c:pt idx="332">
                  <c:v>0.10152000000000012</c:v>
                </c:pt>
                <c:pt idx="333">
                  <c:v>9.6050000000000066E-2</c:v>
                </c:pt>
                <c:pt idx="334">
                  <c:v>0.10052000000000012</c:v>
                </c:pt>
                <c:pt idx="335">
                  <c:v>0.10115</c:v>
                </c:pt>
                <c:pt idx="336">
                  <c:v>0.10768999999999998</c:v>
                </c:pt>
                <c:pt idx="337">
                  <c:v>0.10509000000000022</c:v>
                </c:pt>
                <c:pt idx="338">
                  <c:v>0.10381</c:v>
                </c:pt>
                <c:pt idx="339">
                  <c:v>0.11248</c:v>
                </c:pt>
                <c:pt idx="340">
                  <c:v>0.11271</c:v>
                </c:pt>
                <c:pt idx="341">
                  <c:v>0.10813000000000079</c:v>
                </c:pt>
                <c:pt idx="342">
                  <c:v>0.10542000000000012</c:v>
                </c:pt>
                <c:pt idx="343">
                  <c:v>0.10342999999999998</c:v>
                </c:pt>
                <c:pt idx="344">
                  <c:v>0.11715</c:v>
                </c:pt>
                <c:pt idx="345">
                  <c:v>0.10342999999999998</c:v>
                </c:pt>
                <c:pt idx="346">
                  <c:v>0.11642000000000002</c:v>
                </c:pt>
                <c:pt idx="347">
                  <c:v>0.11027000000000002</c:v>
                </c:pt>
                <c:pt idx="348">
                  <c:v>0.11531</c:v>
                </c:pt>
                <c:pt idx="349">
                  <c:v>0.10934000000000002</c:v>
                </c:pt>
                <c:pt idx="350">
                  <c:v>0.11802000000000012</c:v>
                </c:pt>
                <c:pt idx="351">
                  <c:v>0.12286999999999998</c:v>
                </c:pt>
                <c:pt idx="352">
                  <c:v>0.12501999999999999</c:v>
                </c:pt>
                <c:pt idx="353">
                  <c:v>0.10982000000000022</c:v>
                </c:pt>
                <c:pt idx="354">
                  <c:v>0.12651000000000001</c:v>
                </c:pt>
                <c:pt idx="355">
                  <c:v>0.13059999999999999</c:v>
                </c:pt>
                <c:pt idx="356">
                  <c:v>0.1133</c:v>
                </c:pt>
                <c:pt idx="357">
                  <c:v>0.11230999999999687</c:v>
                </c:pt>
                <c:pt idx="358">
                  <c:v>0.14385000000000001</c:v>
                </c:pt>
                <c:pt idx="359">
                  <c:v>0.16345999999999999</c:v>
                </c:pt>
                <c:pt idx="360">
                  <c:v>0.19072</c:v>
                </c:pt>
                <c:pt idx="361">
                  <c:v>0.15215000000000001</c:v>
                </c:pt>
                <c:pt idx="362">
                  <c:v>0.14459000000000041</c:v>
                </c:pt>
                <c:pt idx="363">
                  <c:v>0.13022</c:v>
                </c:pt>
                <c:pt idx="364">
                  <c:v>0.13672000000000001</c:v>
                </c:pt>
                <c:pt idx="365">
                  <c:v>0.15341000000000507</c:v>
                </c:pt>
                <c:pt idx="366">
                  <c:v>0.12642999999999999</c:v>
                </c:pt>
                <c:pt idx="367">
                  <c:v>0.14516999999999999</c:v>
                </c:pt>
                <c:pt idx="368">
                  <c:v>0.16502</c:v>
                </c:pt>
                <c:pt idx="369">
                  <c:v>0.15214000000000041</c:v>
                </c:pt>
                <c:pt idx="370">
                  <c:v>0.15025000000000024</c:v>
                </c:pt>
                <c:pt idx="371">
                  <c:v>0.15661000000000044</c:v>
                </c:pt>
                <c:pt idx="372">
                  <c:v>0.14497000000000004</c:v>
                </c:pt>
                <c:pt idx="373">
                  <c:v>0.15318999999999999</c:v>
                </c:pt>
                <c:pt idx="374">
                  <c:v>0.16289000000000001</c:v>
                </c:pt>
                <c:pt idx="375">
                  <c:v>0.17019000000000001</c:v>
                </c:pt>
                <c:pt idx="376">
                  <c:v>0.15385000000000001</c:v>
                </c:pt>
                <c:pt idx="377">
                  <c:v>0.15585000000000004</c:v>
                </c:pt>
                <c:pt idx="378">
                  <c:v>0.15780000000000041</c:v>
                </c:pt>
                <c:pt idx="379">
                  <c:v>0.18975000000000194</c:v>
                </c:pt>
                <c:pt idx="380">
                  <c:v>0.17319000000000001</c:v>
                </c:pt>
              </c:numCache>
            </c:numRef>
          </c:yVal>
          <c:smooth val="1"/>
          <c:extLst xmlns:c16r2="http://schemas.microsoft.com/office/drawing/2015/06/chart">
            <c:ext xmlns:c16="http://schemas.microsoft.com/office/drawing/2014/chart" uri="{C3380CC4-5D6E-409C-BE32-E72D297353CC}">
              <c16:uniqueId val="{00000004-4B54-479C-849B-72ADA1FD3FB9}"/>
            </c:ext>
          </c:extLst>
        </c:ser>
        <c:ser>
          <c:idx val="6"/>
          <c:order val="5"/>
          <c:tx>
            <c:v>TEA fuming cycle 3</c:v>
          </c:tx>
          <c:marker>
            <c:symbol val="none"/>
          </c:marker>
          <c:xVal>
            <c:numRef>
              <c:f>工作表1!$O$2:$O$382</c:f>
              <c:numCache>
                <c:formatCode>General</c:formatCode>
                <c:ptCount val="381"/>
                <c:pt idx="0">
                  <c:v>440</c:v>
                </c:pt>
                <c:pt idx="1">
                  <c:v>441</c:v>
                </c:pt>
                <c:pt idx="2">
                  <c:v>442</c:v>
                </c:pt>
                <c:pt idx="3">
                  <c:v>443</c:v>
                </c:pt>
                <c:pt idx="4">
                  <c:v>444</c:v>
                </c:pt>
                <c:pt idx="5">
                  <c:v>445</c:v>
                </c:pt>
                <c:pt idx="6">
                  <c:v>446</c:v>
                </c:pt>
                <c:pt idx="7">
                  <c:v>447</c:v>
                </c:pt>
                <c:pt idx="8">
                  <c:v>448</c:v>
                </c:pt>
                <c:pt idx="9">
                  <c:v>449</c:v>
                </c:pt>
                <c:pt idx="10">
                  <c:v>450</c:v>
                </c:pt>
                <c:pt idx="11">
                  <c:v>451</c:v>
                </c:pt>
                <c:pt idx="12">
                  <c:v>452</c:v>
                </c:pt>
                <c:pt idx="13">
                  <c:v>453</c:v>
                </c:pt>
                <c:pt idx="14">
                  <c:v>454</c:v>
                </c:pt>
                <c:pt idx="15">
                  <c:v>455</c:v>
                </c:pt>
                <c:pt idx="16">
                  <c:v>456</c:v>
                </c:pt>
                <c:pt idx="17">
                  <c:v>457</c:v>
                </c:pt>
                <c:pt idx="18">
                  <c:v>458</c:v>
                </c:pt>
                <c:pt idx="19">
                  <c:v>459</c:v>
                </c:pt>
                <c:pt idx="20">
                  <c:v>460</c:v>
                </c:pt>
                <c:pt idx="21">
                  <c:v>461</c:v>
                </c:pt>
                <c:pt idx="22">
                  <c:v>462</c:v>
                </c:pt>
                <c:pt idx="23">
                  <c:v>463</c:v>
                </c:pt>
                <c:pt idx="24">
                  <c:v>464</c:v>
                </c:pt>
                <c:pt idx="25">
                  <c:v>465</c:v>
                </c:pt>
                <c:pt idx="26">
                  <c:v>466</c:v>
                </c:pt>
                <c:pt idx="27">
                  <c:v>467</c:v>
                </c:pt>
                <c:pt idx="28">
                  <c:v>468</c:v>
                </c:pt>
                <c:pt idx="29">
                  <c:v>469</c:v>
                </c:pt>
                <c:pt idx="30">
                  <c:v>470</c:v>
                </c:pt>
                <c:pt idx="31">
                  <c:v>471</c:v>
                </c:pt>
                <c:pt idx="32">
                  <c:v>472</c:v>
                </c:pt>
                <c:pt idx="33">
                  <c:v>473</c:v>
                </c:pt>
                <c:pt idx="34">
                  <c:v>474</c:v>
                </c:pt>
                <c:pt idx="35">
                  <c:v>475</c:v>
                </c:pt>
                <c:pt idx="36">
                  <c:v>476</c:v>
                </c:pt>
                <c:pt idx="37">
                  <c:v>477</c:v>
                </c:pt>
                <c:pt idx="38">
                  <c:v>478</c:v>
                </c:pt>
                <c:pt idx="39">
                  <c:v>479</c:v>
                </c:pt>
                <c:pt idx="40">
                  <c:v>480</c:v>
                </c:pt>
                <c:pt idx="41">
                  <c:v>481</c:v>
                </c:pt>
                <c:pt idx="42">
                  <c:v>482</c:v>
                </c:pt>
                <c:pt idx="43">
                  <c:v>483</c:v>
                </c:pt>
                <c:pt idx="44">
                  <c:v>484</c:v>
                </c:pt>
                <c:pt idx="45">
                  <c:v>485</c:v>
                </c:pt>
                <c:pt idx="46">
                  <c:v>486</c:v>
                </c:pt>
                <c:pt idx="47">
                  <c:v>487</c:v>
                </c:pt>
                <c:pt idx="48">
                  <c:v>488</c:v>
                </c:pt>
                <c:pt idx="49">
                  <c:v>489</c:v>
                </c:pt>
                <c:pt idx="50">
                  <c:v>490</c:v>
                </c:pt>
                <c:pt idx="51">
                  <c:v>491</c:v>
                </c:pt>
                <c:pt idx="52">
                  <c:v>492</c:v>
                </c:pt>
                <c:pt idx="53">
                  <c:v>493</c:v>
                </c:pt>
                <c:pt idx="54">
                  <c:v>494</c:v>
                </c:pt>
                <c:pt idx="55">
                  <c:v>495</c:v>
                </c:pt>
                <c:pt idx="56">
                  <c:v>496</c:v>
                </c:pt>
                <c:pt idx="57">
                  <c:v>497</c:v>
                </c:pt>
                <c:pt idx="58">
                  <c:v>498</c:v>
                </c:pt>
                <c:pt idx="59">
                  <c:v>499</c:v>
                </c:pt>
                <c:pt idx="60">
                  <c:v>500</c:v>
                </c:pt>
                <c:pt idx="61">
                  <c:v>501</c:v>
                </c:pt>
                <c:pt idx="62">
                  <c:v>502</c:v>
                </c:pt>
                <c:pt idx="63">
                  <c:v>503</c:v>
                </c:pt>
                <c:pt idx="64">
                  <c:v>504</c:v>
                </c:pt>
                <c:pt idx="65">
                  <c:v>505</c:v>
                </c:pt>
                <c:pt idx="66">
                  <c:v>506</c:v>
                </c:pt>
                <c:pt idx="67">
                  <c:v>507</c:v>
                </c:pt>
                <c:pt idx="68">
                  <c:v>508</c:v>
                </c:pt>
                <c:pt idx="69">
                  <c:v>509</c:v>
                </c:pt>
                <c:pt idx="70">
                  <c:v>510</c:v>
                </c:pt>
                <c:pt idx="71">
                  <c:v>511</c:v>
                </c:pt>
                <c:pt idx="72">
                  <c:v>512</c:v>
                </c:pt>
                <c:pt idx="73">
                  <c:v>513</c:v>
                </c:pt>
                <c:pt idx="74">
                  <c:v>514</c:v>
                </c:pt>
                <c:pt idx="75">
                  <c:v>515</c:v>
                </c:pt>
                <c:pt idx="76">
                  <c:v>516</c:v>
                </c:pt>
                <c:pt idx="77">
                  <c:v>517</c:v>
                </c:pt>
                <c:pt idx="78">
                  <c:v>518</c:v>
                </c:pt>
                <c:pt idx="79">
                  <c:v>519</c:v>
                </c:pt>
                <c:pt idx="80">
                  <c:v>520</c:v>
                </c:pt>
                <c:pt idx="81">
                  <c:v>521</c:v>
                </c:pt>
                <c:pt idx="82">
                  <c:v>522</c:v>
                </c:pt>
                <c:pt idx="83">
                  <c:v>523</c:v>
                </c:pt>
                <c:pt idx="84">
                  <c:v>524</c:v>
                </c:pt>
                <c:pt idx="85">
                  <c:v>525</c:v>
                </c:pt>
                <c:pt idx="86">
                  <c:v>526</c:v>
                </c:pt>
                <c:pt idx="87">
                  <c:v>527</c:v>
                </c:pt>
                <c:pt idx="88">
                  <c:v>528</c:v>
                </c:pt>
                <c:pt idx="89">
                  <c:v>529</c:v>
                </c:pt>
                <c:pt idx="90">
                  <c:v>530</c:v>
                </c:pt>
                <c:pt idx="91">
                  <c:v>531</c:v>
                </c:pt>
                <c:pt idx="92">
                  <c:v>532</c:v>
                </c:pt>
                <c:pt idx="93">
                  <c:v>533</c:v>
                </c:pt>
                <c:pt idx="94">
                  <c:v>534</c:v>
                </c:pt>
                <c:pt idx="95">
                  <c:v>535</c:v>
                </c:pt>
                <c:pt idx="96">
                  <c:v>536</c:v>
                </c:pt>
                <c:pt idx="97">
                  <c:v>537</c:v>
                </c:pt>
                <c:pt idx="98">
                  <c:v>538</c:v>
                </c:pt>
                <c:pt idx="99">
                  <c:v>539</c:v>
                </c:pt>
                <c:pt idx="100">
                  <c:v>540</c:v>
                </c:pt>
                <c:pt idx="101">
                  <c:v>541</c:v>
                </c:pt>
                <c:pt idx="102">
                  <c:v>542</c:v>
                </c:pt>
                <c:pt idx="103">
                  <c:v>543</c:v>
                </c:pt>
                <c:pt idx="104">
                  <c:v>544</c:v>
                </c:pt>
                <c:pt idx="105">
                  <c:v>545</c:v>
                </c:pt>
                <c:pt idx="106">
                  <c:v>546</c:v>
                </c:pt>
                <c:pt idx="107">
                  <c:v>547</c:v>
                </c:pt>
                <c:pt idx="108">
                  <c:v>548</c:v>
                </c:pt>
                <c:pt idx="109">
                  <c:v>549</c:v>
                </c:pt>
                <c:pt idx="110">
                  <c:v>550</c:v>
                </c:pt>
                <c:pt idx="111">
                  <c:v>551</c:v>
                </c:pt>
                <c:pt idx="112">
                  <c:v>552</c:v>
                </c:pt>
                <c:pt idx="113">
                  <c:v>553</c:v>
                </c:pt>
                <c:pt idx="114">
                  <c:v>554</c:v>
                </c:pt>
                <c:pt idx="115">
                  <c:v>555</c:v>
                </c:pt>
                <c:pt idx="116">
                  <c:v>556</c:v>
                </c:pt>
                <c:pt idx="117">
                  <c:v>557</c:v>
                </c:pt>
                <c:pt idx="118">
                  <c:v>558</c:v>
                </c:pt>
                <c:pt idx="119">
                  <c:v>559</c:v>
                </c:pt>
                <c:pt idx="120">
                  <c:v>560</c:v>
                </c:pt>
                <c:pt idx="121">
                  <c:v>561</c:v>
                </c:pt>
                <c:pt idx="122">
                  <c:v>562</c:v>
                </c:pt>
                <c:pt idx="123">
                  <c:v>563</c:v>
                </c:pt>
                <c:pt idx="124">
                  <c:v>564</c:v>
                </c:pt>
                <c:pt idx="125">
                  <c:v>565</c:v>
                </c:pt>
                <c:pt idx="126">
                  <c:v>566</c:v>
                </c:pt>
                <c:pt idx="127">
                  <c:v>567</c:v>
                </c:pt>
                <c:pt idx="128">
                  <c:v>568</c:v>
                </c:pt>
                <c:pt idx="129">
                  <c:v>569</c:v>
                </c:pt>
                <c:pt idx="130">
                  <c:v>570</c:v>
                </c:pt>
                <c:pt idx="131">
                  <c:v>571</c:v>
                </c:pt>
                <c:pt idx="132">
                  <c:v>572</c:v>
                </c:pt>
                <c:pt idx="133">
                  <c:v>573</c:v>
                </c:pt>
                <c:pt idx="134">
                  <c:v>574</c:v>
                </c:pt>
                <c:pt idx="135">
                  <c:v>575</c:v>
                </c:pt>
                <c:pt idx="136">
                  <c:v>576</c:v>
                </c:pt>
                <c:pt idx="137">
                  <c:v>577</c:v>
                </c:pt>
                <c:pt idx="138">
                  <c:v>578</c:v>
                </c:pt>
                <c:pt idx="139">
                  <c:v>579</c:v>
                </c:pt>
                <c:pt idx="140">
                  <c:v>580</c:v>
                </c:pt>
                <c:pt idx="141">
                  <c:v>581</c:v>
                </c:pt>
                <c:pt idx="142">
                  <c:v>582</c:v>
                </c:pt>
                <c:pt idx="143">
                  <c:v>583</c:v>
                </c:pt>
                <c:pt idx="144">
                  <c:v>584</c:v>
                </c:pt>
                <c:pt idx="145">
                  <c:v>585</c:v>
                </c:pt>
                <c:pt idx="146">
                  <c:v>586</c:v>
                </c:pt>
                <c:pt idx="147">
                  <c:v>587</c:v>
                </c:pt>
                <c:pt idx="148">
                  <c:v>588</c:v>
                </c:pt>
                <c:pt idx="149">
                  <c:v>589</c:v>
                </c:pt>
                <c:pt idx="150">
                  <c:v>590</c:v>
                </c:pt>
                <c:pt idx="151">
                  <c:v>591</c:v>
                </c:pt>
                <c:pt idx="152">
                  <c:v>592</c:v>
                </c:pt>
                <c:pt idx="153">
                  <c:v>593</c:v>
                </c:pt>
                <c:pt idx="154">
                  <c:v>594</c:v>
                </c:pt>
                <c:pt idx="155">
                  <c:v>595</c:v>
                </c:pt>
                <c:pt idx="156">
                  <c:v>596</c:v>
                </c:pt>
                <c:pt idx="157">
                  <c:v>597</c:v>
                </c:pt>
                <c:pt idx="158">
                  <c:v>598</c:v>
                </c:pt>
                <c:pt idx="159">
                  <c:v>599</c:v>
                </c:pt>
                <c:pt idx="160">
                  <c:v>600</c:v>
                </c:pt>
                <c:pt idx="161">
                  <c:v>601</c:v>
                </c:pt>
                <c:pt idx="162">
                  <c:v>602</c:v>
                </c:pt>
                <c:pt idx="163">
                  <c:v>603</c:v>
                </c:pt>
                <c:pt idx="164">
                  <c:v>604</c:v>
                </c:pt>
                <c:pt idx="165">
                  <c:v>605</c:v>
                </c:pt>
                <c:pt idx="166">
                  <c:v>606</c:v>
                </c:pt>
                <c:pt idx="167">
                  <c:v>607</c:v>
                </c:pt>
                <c:pt idx="168">
                  <c:v>608</c:v>
                </c:pt>
                <c:pt idx="169">
                  <c:v>609</c:v>
                </c:pt>
                <c:pt idx="170">
                  <c:v>610</c:v>
                </c:pt>
                <c:pt idx="171">
                  <c:v>611</c:v>
                </c:pt>
                <c:pt idx="172">
                  <c:v>612</c:v>
                </c:pt>
                <c:pt idx="173">
                  <c:v>613</c:v>
                </c:pt>
                <c:pt idx="174">
                  <c:v>614</c:v>
                </c:pt>
                <c:pt idx="175">
                  <c:v>615</c:v>
                </c:pt>
                <c:pt idx="176">
                  <c:v>616</c:v>
                </c:pt>
                <c:pt idx="177">
                  <c:v>617</c:v>
                </c:pt>
                <c:pt idx="178">
                  <c:v>618</c:v>
                </c:pt>
                <c:pt idx="179">
                  <c:v>619</c:v>
                </c:pt>
                <c:pt idx="180">
                  <c:v>620</c:v>
                </c:pt>
                <c:pt idx="181">
                  <c:v>621</c:v>
                </c:pt>
                <c:pt idx="182">
                  <c:v>622</c:v>
                </c:pt>
                <c:pt idx="183">
                  <c:v>623</c:v>
                </c:pt>
                <c:pt idx="184">
                  <c:v>624</c:v>
                </c:pt>
                <c:pt idx="185">
                  <c:v>625</c:v>
                </c:pt>
                <c:pt idx="186">
                  <c:v>626</c:v>
                </c:pt>
                <c:pt idx="187">
                  <c:v>627</c:v>
                </c:pt>
                <c:pt idx="188">
                  <c:v>628</c:v>
                </c:pt>
                <c:pt idx="189">
                  <c:v>629</c:v>
                </c:pt>
                <c:pt idx="190">
                  <c:v>630</c:v>
                </c:pt>
                <c:pt idx="191">
                  <c:v>631</c:v>
                </c:pt>
                <c:pt idx="192">
                  <c:v>632</c:v>
                </c:pt>
                <c:pt idx="193">
                  <c:v>633</c:v>
                </c:pt>
                <c:pt idx="194">
                  <c:v>634</c:v>
                </c:pt>
                <c:pt idx="195">
                  <c:v>635</c:v>
                </c:pt>
                <c:pt idx="196">
                  <c:v>636</c:v>
                </c:pt>
                <c:pt idx="197">
                  <c:v>637</c:v>
                </c:pt>
                <c:pt idx="198">
                  <c:v>638</c:v>
                </c:pt>
                <c:pt idx="199">
                  <c:v>639</c:v>
                </c:pt>
                <c:pt idx="200">
                  <c:v>640</c:v>
                </c:pt>
                <c:pt idx="201">
                  <c:v>641</c:v>
                </c:pt>
                <c:pt idx="202">
                  <c:v>642</c:v>
                </c:pt>
                <c:pt idx="203">
                  <c:v>643</c:v>
                </c:pt>
                <c:pt idx="204">
                  <c:v>644</c:v>
                </c:pt>
                <c:pt idx="205">
                  <c:v>645</c:v>
                </c:pt>
                <c:pt idx="206">
                  <c:v>646</c:v>
                </c:pt>
                <c:pt idx="207">
                  <c:v>647</c:v>
                </c:pt>
                <c:pt idx="208">
                  <c:v>648</c:v>
                </c:pt>
                <c:pt idx="209">
                  <c:v>649</c:v>
                </c:pt>
                <c:pt idx="210">
                  <c:v>650</c:v>
                </c:pt>
                <c:pt idx="211">
                  <c:v>651</c:v>
                </c:pt>
                <c:pt idx="212">
                  <c:v>652</c:v>
                </c:pt>
                <c:pt idx="213">
                  <c:v>653</c:v>
                </c:pt>
                <c:pt idx="214">
                  <c:v>654</c:v>
                </c:pt>
                <c:pt idx="215">
                  <c:v>655</c:v>
                </c:pt>
                <c:pt idx="216">
                  <c:v>656</c:v>
                </c:pt>
                <c:pt idx="217">
                  <c:v>657</c:v>
                </c:pt>
                <c:pt idx="218">
                  <c:v>658</c:v>
                </c:pt>
                <c:pt idx="219">
                  <c:v>659</c:v>
                </c:pt>
                <c:pt idx="220">
                  <c:v>660</c:v>
                </c:pt>
                <c:pt idx="221">
                  <c:v>661</c:v>
                </c:pt>
                <c:pt idx="222">
                  <c:v>662</c:v>
                </c:pt>
                <c:pt idx="223">
                  <c:v>663</c:v>
                </c:pt>
                <c:pt idx="224">
                  <c:v>664</c:v>
                </c:pt>
                <c:pt idx="225">
                  <c:v>665</c:v>
                </c:pt>
                <c:pt idx="226">
                  <c:v>666</c:v>
                </c:pt>
                <c:pt idx="227">
                  <c:v>667</c:v>
                </c:pt>
                <c:pt idx="228">
                  <c:v>668</c:v>
                </c:pt>
                <c:pt idx="229">
                  <c:v>669</c:v>
                </c:pt>
                <c:pt idx="230">
                  <c:v>670</c:v>
                </c:pt>
                <c:pt idx="231">
                  <c:v>671</c:v>
                </c:pt>
                <c:pt idx="232">
                  <c:v>672</c:v>
                </c:pt>
                <c:pt idx="233">
                  <c:v>673</c:v>
                </c:pt>
                <c:pt idx="234">
                  <c:v>674</c:v>
                </c:pt>
                <c:pt idx="235">
                  <c:v>675</c:v>
                </c:pt>
                <c:pt idx="236">
                  <c:v>676</c:v>
                </c:pt>
                <c:pt idx="237">
                  <c:v>677</c:v>
                </c:pt>
                <c:pt idx="238">
                  <c:v>678</c:v>
                </c:pt>
                <c:pt idx="239">
                  <c:v>679</c:v>
                </c:pt>
                <c:pt idx="240">
                  <c:v>680</c:v>
                </c:pt>
                <c:pt idx="241">
                  <c:v>681</c:v>
                </c:pt>
                <c:pt idx="242">
                  <c:v>682</c:v>
                </c:pt>
                <c:pt idx="243">
                  <c:v>683</c:v>
                </c:pt>
                <c:pt idx="244">
                  <c:v>684</c:v>
                </c:pt>
                <c:pt idx="245">
                  <c:v>685</c:v>
                </c:pt>
                <c:pt idx="246">
                  <c:v>686</c:v>
                </c:pt>
                <c:pt idx="247">
                  <c:v>687</c:v>
                </c:pt>
                <c:pt idx="248">
                  <c:v>688</c:v>
                </c:pt>
                <c:pt idx="249">
                  <c:v>689</c:v>
                </c:pt>
                <c:pt idx="250">
                  <c:v>690</c:v>
                </c:pt>
                <c:pt idx="251">
                  <c:v>691</c:v>
                </c:pt>
                <c:pt idx="252">
                  <c:v>692</c:v>
                </c:pt>
                <c:pt idx="253">
                  <c:v>693</c:v>
                </c:pt>
                <c:pt idx="254">
                  <c:v>694</c:v>
                </c:pt>
                <c:pt idx="255">
                  <c:v>695</c:v>
                </c:pt>
                <c:pt idx="256">
                  <c:v>696</c:v>
                </c:pt>
                <c:pt idx="257">
                  <c:v>697</c:v>
                </c:pt>
                <c:pt idx="258">
                  <c:v>698</c:v>
                </c:pt>
                <c:pt idx="259">
                  <c:v>699</c:v>
                </c:pt>
                <c:pt idx="260">
                  <c:v>700</c:v>
                </c:pt>
                <c:pt idx="261">
                  <c:v>701</c:v>
                </c:pt>
                <c:pt idx="262">
                  <c:v>702</c:v>
                </c:pt>
                <c:pt idx="263">
                  <c:v>703</c:v>
                </c:pt>
                <c:pt idx="264">
                  <c:v>704</c:v>
                </c:pt>
                <c:pt idx="265">
                  <c:v>705</c:v>
                </c:pt>
                <c:pt idx="266">
                  <c:v>706</c:v>
                </c:pt>
                <c:pt idx="267">
                  <c:v>707</c:v>
                </c:pt>
                <c:pt idx="268">
                  <c:v>708</c:v>
                </c:pt>
                <c:pt idx="269">
                  <c:v>709</c:v>
                </c:pt>
                <c:pt idx="270">
                  <c:v>710</c:v>
                </c:pt>
                <c:pt idx="271">
                  <c:v>711</c:v>
                </c:pt>
                <c:pt idx="272">
                  <c:v>712</c:v>
                </c:pt>
                <c:pt idx="273">
                  <c:v>713</c:v>
                </c:pt>
                <c:pt idx="274">
                  <c:v>714</c:v>
                </c:pt>
                <c:pt idx="275">
                  <c:v>715</c:v>
                </c:pt>
                <c:pt idx="276">
                  <c:v>716</c:v>
                </c:pt>
                <c:pt idx="277">
                  <c:v>717</c:v>
                </c:pt>
                <c:pt idx="278">
                  <c:v>718</c:v>
                </c:pt>
                <c:pt idx="279">
                  <c:v>719</c:v>
                </c:pt>
                <c:pt idx="280">
                  <c:v>720</c:v>
                </c:pt>
                <c:pt idx="281">
                  <c:v>721</c:v>
                </c:pt>
                <c:pt idx="282">
                  <c:v>722</c:v>
                </c:pt>
                <c:pt idx="283">
                  <c:v>723</c:v>
                </c:pt>
                <c:pt idx="284">
                  <c:v>724</c:v>
                </c:pt>
                <c:pt idx="285">
                  <c:v>725</c:v>
                </c:pt>
                <c:pt idx="286">
                  <c:v>726</c:v>
                </c:pt>
                <c:pt idx="287">
                  <c:v>727</c:v>
                </c:pt>
                <c:pt idx="288">
                  <c:v>728</c:v>
                </c:pt>
                <c:pt idx="289">
                  <c:v>729</c:v>
                </c:pt>
                <c:pt idx="290">
                  <c:v>730</c:v>
                </c:pt>
                <c:pt idx="291">
                  <c:v>731</c:v>
                </c:pt>
                <c:pt idx="292">
                  <c:v>732</c:v>
                </c:pt>
                <c:pt idx="293">
                  <c:v>733</c:v>
                </c:pt>
                <c:pt idx="294">
                  <c:v>734</c:v>
                </c:pt>
                <c:pt idx="295">
                  <c:v>735</c:v>
                </c:pt>
                <c:pt idx="296">
                  <c:v>736</c:v>
                </c:pt>
                <c:pt idx="297">
                  <c:v>737</c:v>
                </c:pt>
                <c:pt idx="298">
                  <c:v>738</c:v>
                </c:pt>
                <c:pt idx="299">
                  <c:v>739</c:v>
                </c:pt>
                <c:pt idx="300">
                  <c:v>740</c:v>
                </c:pt>
                <c:pt idx="301">
                  <c:v>741</c:v>
                </c:pt>
                <c:pt idx="302">
                  <c:v>742</c:v>
                </c:pt>
                <c:pt idx="303">
                  <c:v>743</c:v>
                </c:pt>
                <c:pt idx="304">
                  <c:v>744</c:v>
                </c:pt>
                <c:pt idx="305">
                  <c:v>745</c:v>
                </c:pt>
                <c:pt idx="306">
                  <c:v>746</c:v>
                </c:pt>
                <c:pt idx="307">
                  <c:v>747</c:v>
                </c:pt>
                <c:pt idx="308">
                  <c:v>748</c:v>
                </c:pt>
                <c:pt idx="309">
                  <c:v>749</c:v>
                </c:pt>
                <c:pt idx="310">
                  <c:v>750</c:v>
                </c:pt>
                <c:pt idx="311">
                  <c:v>751</c:v>
                </c:pt>
                <c:pt idx="312">
                  <c:v>752</c:v>
                </c:pt>
                <c:pt idx="313">
                  <c:v>753</c:v>
                </c:pt>
                <c:pt idx="314">
                  <c:v>754</c:v>
                </c:pt>
                <c:pt idx="315">
                  <c:v>755</c:v>
                </c:pt>
                <c:pt idx="316">
                  <c:v>756</c:v>
                </c:pt>
                <c:pt idx="317">
                  <c:v>757</c:v>
                </c:pt>
                <c:pt idx="318">
                  <c:v>758</c:v>
                </c:pt>
                <c:pt idx="319">
                  <c:v>759</c:v>
                </c:pt>
                <c:pt idx="320">
                  <c:v>760</c:v>
                </c:pt>
                <c:pt idx="321">
                  <c:v>761</c:v>
                </c:pt>
                <c:pt idx="322">
                  <c:v>762</c:v>
                </c:pt>
                <c:pt idx="323">
                  <c:v>763</c:v>
                </c:pt>
                <c:pt idx="324">
                  <c:v>764</c:v>
                </c:pt>
                <c:pt idx="325">
                  <c:v>765</c:v>
                </c:pt>
                <c:pt idx="326">
                  <c:v>766</c:v>
                </c:pt>
                <c:pt idx="327">
                  <c:v>767</c:v>
                </c:pt>
                <c:pt idx="328">
                  <c:v>768</c:v>
                </c:pt>
                <c:pt idx="329">
                  <c:v>769</c:v>
                </c:pt>
                <c:pt idx="330">
                  <c:v>770</c:v>
                </c:pt>
                <c:pt idx="331">
                  <c:v>771</c:v>
                </c:pt>
                <c:pt idx="332">
                  <c:v>772</c:v>
                </c:pt>
                <c:pt idx="333">
                  <c:v>773</c:v>
                </c:pt>
                <c:pt idx="334">
                  <c:v>774</c:v>
                </c:pt>
                <c:pt idx="335">
                  <c:v>775</c:v>
                </c:pt>
                <c:pt idx="336">
                  <c:v>776</c:v>
                </c:pt>
                <c:pt idx="337">
                  <c:v>777</c:v>
                </c:pt>
                <c:pt idx="338">
                  <c:v>778</c:v>
                </c:pt>
                <c:pt idx="339">
                  <c:v>779</c:v>
                </c:pt>
                <c:pt idx="340">
                  <c:v>780</c:v>
                </c:pt>
                <c:pt idx="341">
                  <c:v>781</c:v>
                </c:pt>
                <c:pt idx="342">
                  <c:v>782</c:v>
                </c:pt>
                <c:pt idx="343">
                  <c:v>783</c:v>
                </c:pt>
                <c:pt idx="344">
                  <c:v>784</c:v>
                </c:pt>
                <c:pt idx="345">
                  <c:v>785</c:v>
                </c:pt>
                <c:pt idx="346">
                  <c:v>786</c:v>
                </c:pt>
                <c:pt idx="347">
                  <c:v>787</c:v>
                </c:pt>
                <c:pt idx="348">
                  <c:v>788</c:v>
                </c:pt>
                <c:pt idx="349">
                  <c:v>789</c:v>
                </c:pt>
                <c:pt idx="350">
                  <c:v>790</c:v>
                </c:pt>
                <c:pt idx="351">
                  <c:v>791</c:v>
                </c:pt>
                <c:pt idx="352">
                  <c:v>792</c:v>
                </c:pt>
                <c:pt idx="353">
                  <c:v>793</c:v>
                </c:pt>
                <c:pt idx="354">
                  <c:v>794</c:v>
                </c:pt>
                <c:pt idx="355">
                  <c:v>795</c:v>
                </c:pt>
                <c:pt idx="356">
                  <c:v>796</c:v>
                </c:pt>
                <c:pt idx="357">
                  <c:v>797</c:v>
                </c:pt>
                <c:pt idx="358">
                  <c:v>798</c:v>
                </c:pt>
                <c:pt idx="359">
                  <c:v>799</c:v>
                </c:pt>
                <c:pt idx="360">
                  <c:v>800</c:v>
                </c:pt>
                <c:pt idx="361">
                  <c:v>801</c:v>
                </c:pt>
                <c:pt idx="362">
                  <c:v>802</c:v>
                </c:pt>
                <c:pt idx="363">
                  <c:v>803</c:v>
                </c:pt>
                <c:pt idx="364">
                  <c:v>804</c:v>
                </c:pt>
                <c:pt idx="365">
                  <c:v>805</c:v>
                </c:pt>
                <c:pt idx="366">
                  <c:v>806</c:v>
                </c:pt>
                <c:pt idx="367">
                  <c:v>807</c:v>
                </c:pt>
                <c:pt idx="368">
                  <c:v>808</c:v>
                </c:pt>
                <c:pt idx="369">
                  <c:v>809</c:v>
                </c:pt>
                <c:pt idx="370">
                  <c:v>810</c:v>
                </c:pt>
                <c:pt idx="371">
                  <c:v>811</c:v>
                </c:pt>
                <c:pt idx="372">
                  <c:v>812</c:v>
                </c:pt>
                <c:pt idx="373">
                  <c:v>813</c:v>
                </c:pt>
                <c:pt idx="374">
                  <c:v>814</c:v>
                </c:pt>
                <c:pt idx="375">
                  <c:v>815</c:v>
                </c:pt>
                <c:pt idx="376">
                  <c:v>816</c:v>
                </c:pt>
                <c:pt idx="377">
                  <c:v>817</c:v>
                </c:pt>
                <c:pt idx="378">
                  <c:v>818</c:v>
                </c:pt>
                <c:pt idx="379">
                  <c:v>819</c:v>
                </c:pt>
                <c:pt idx="380">
                  <c:v>820</c:v>
                </c:pt>
              </c:numCache>
            </c:numRef>
          </c:xVal>
          <c:yVal>
            <c:numRef>
              <c:f>工作表1!$P$2:$P$382</c:f>
              <c:numCache>
                <c:formatCode>General</c:formatCode>
                <c:ptCount val="381"/>
                <c:pt idx="0">
                  <c:v>2.2100000000000002E-3</c:v>
                </c:pt>
                <c:pt idx="1">
                  <c:v>2.1400000000000052E-3</c:v>
                </c:pt>
                <c:pt idx="2">
                  <c:v>2.31E-3</c:v>
                </c:pt>
                <c:pt idx="3">
                  <c:v>2.1400000000000052E-3</c:v>
                </c:pt>
                <c:pt idx="4">
                  <c:v>2.2400000000000492E-3</c:v>
                </c:pt>
                <c:pt idx="5">
                  <c:v>2.3500000000000001E-3</c:v>
                </c:pt>
                <c:pt idx="6">
                  <c:v>2.4500000000000012E-3</c:v>
                </c:pt>
                <c:pt idx="7">
                  <c:v>2.5300000000000001E-3</c:v>
                </c:pt>
                <c:pt idx="8">
                  <c:v>2.4300000000000012E-3</c:v>
                </c:pt>
                <c:pt idx="9">
                  <c:v>3.0800000000000692E-3</c:v>
                </c:pt>
                <c:pt idx="10">
                  <c:v>3.3700000000000002E-3</c:v>
                </c:pt>
                <c:pt idx="11">
                  <c:v>3.8200000000000052E-3</c:v>
                </c:pt>
                <c:pt idx="12">
                  <c:v>4.0699999999999998E-3</c:v>
                </c:pt>
                <c:pt idx="13">
                  <c:v>4.8800000000000024E-3</c:v>
                </c:pt>
                <c:pt idx="14">
                  <c:v>5.8900000000000003E-3</c:v>
                </c:pt>
                <c:pt idx="15">
                  <c:v>6.8500000000000123E-3</c:v>
                </c:pt>
                <c:pt idx="16">
                  <c:v>8.3900000000000068E-3</c:v>
                </c:pt>
                <c:pt idx="17">
                  <c:v>9.6400000000000027E-3</c:v>
                </c:pt>
                <c:pt idx="18">
                  <c:v>1.1780000000000351E-2</c:v>
                </c:pt>
                <c:pt idx="19">
                  <c:v>1.3610000000000001E-2</c:v>
                </c:pt>
                <c:pt idx="20">
                  <c:v>1.7469999999999999E-2</c:v>
                </c:pt>
                <c:pt idx="21">
                  <c:v>1.9920000000000521E-2</c:v>
                </c:pt>
                <c:pt idx="22">
                  <c:v>2.4109999999999999E-2</c:v>
                </c:pt>
                <c:pt idx="23">
                  <c:v>2.845E-2</c:v>
                </c:pt>
                <c:pt idx="24">
                  <c:v>3.4169999999999999E-2</c:v>
                </c:pt>
                <c:pt idx="25">
                  <c:v>4.2619999999999998E-2</c:v>
                </c:pt>
                <c:pt idx="26">
                  <c:v>4.9430000000000134E-2</c:v>
                </c:pt>
                <c:pt idx="27">
                  <c:v>5.9320000000000123E-2</c:v>
                </c:pt>
                <c:pt idx="28">
                  <c:v>7.061000000000002E-2</c:v>
                </c:pt>
                <c:pt idx="29">
                  <c:v>8.3880000000000024E-2</c:v>
                </c:pt>
                <c:pt idx="30">
                  <c:v>9.9580000000000043E-2</c:v>
                </c:pt>
                <c:pt idx="31">
                  <c:v>0.11383</c:v>
                </c:pt>
                <c:pt idx="32">
                  <c:v>0.13266</c:v>
                </c:pt>
                <c:pt idx="33">
                  <c:v>0.15330000000000021</c:v>
                </c:pt>
                <c:pt idx="34">
                  <c:v>0.17271000000000244</c:v>
                </c:pt>
                <c:pt idx="35">
                  <c:v>0.19600000000000001</c:v>
                </c:pt>
                <c:pt idx="36">
                  <c:v>0.21814000000000044</c:v>
                </c:pt>
                <c:pt idx="37">
                  <c:v>0.24223000000000044</c:v>
                </c:pt>
                <c:pt idx="38">
                  <c:v>0.26344000000000001</c:v>
                </c:pt>
                <c:pt idx="39">
                  <c:v>0.28818000000000032</c:v>
                </c:pt>
                <c:pt idx="40">
                  <c:v>0.31515000000000032</c:v>
                </c:pt>
                <c:pt idx="41">
                  <c:v>0.34021000000000001</c:v>
                </c:pt>
                <c:pt idx="42">
                  <c:v>0.36602000000000717</c:v>
                </c:pt>
                <c:pt idx="43">
                  <c:v>0.39307000000000913</c:v>
                </c:pt>
                <c:pt idx="44">
                  <c:v>0.41783000000000031</c:v>
                </c:pt>
                <c:pt idx="45">
                  <c:v>0.44438000000000188</c:v>
                </c:pt>
                <c:pt idx="46">
                  <c:v>0.46858000000000088</c:v>
                </c:pt>
                <c:pt idx="47">
                  <c:v>0.49543000000000031</c:v>
                </c:pt>
                <c:pt idx="48">
                  <c:v>0.52345999999999959</c:v>
                </c:pt>
                <c:pt idx="49">
                  <c:v>0.54864000000001434</c:v>
                </c:pt>
                <c:pt idx="50">
                  <c:v>0.57691999999999999</c:v>
                </c:pt>
                <c:pt idx="51">
                  <c:v>0.60428000000000004</c:v>
                </c:pt>
                <c:pt idx="52">
                  <c:v>0.63351999999999997</c:v>
                </c:pt>
                <c:pt idx="53">
                  <c:v>0.6590500000000149</c:v>
                </c:pt>
                <c:pt idx="54">
                  <c:v>0.69686999999999999</c:v>
                </c:pt>
                <c:pt idx="55">
                  <c:v>0.71911000000000003</c:v>
                </c:pt>
                <c:pt idx="56">
                  <c:v>0.74829000000001433</c:v>
                </c:pt>
                <c:pt idx="57">
                  <c:v>0.78480000000000005</c:v>
                </c:pt>
                <c:pt idx="58">
                  <c:v>0.81130000000000002</c:v>
                </c:pt>
                <c:pt idx="59">
                  <c:v>0.84301999999999999</c:v>
                </c:pt>
                <c:pt idx="60">
                  <c:v>0.87121000000000004</c:v>
                </c:pt>
                <c:pt idx="61">
                  <c:v>0.89527000000000001</c:v>
                </c:pt>
                <c:pt idx="62">
                  <c:v>0.92170000000000063</c:v>
                </c:pt>
                <c:pt idx="63">
                  <c:v>0.94655999999999996</c:v>
                </c:pt>
                <c:pt idx="64">
                  <c:v>0.96348</c:v>
                </c:pt>
                <c:pt idx="65">
                  <c:v>0.97690999999999995</c:v>
                </c:pt>
                <c:pt idx="66">
                  <c:v>0.98870999999999998</c:v>
                </c:pt>
                <c:pt idx="67">
                  <c:v>0.99315999999999949</c:v>
                </c:pt>
                <c:pt idx="68">
                  <c:v>1</c:v>
                </c:pt>
                <c:pt idx="69">
                  <c:v>0.99845999999999957</c:v>
                </c:pt>
                <c:pt idx="70">
                  <c:v>0.99434999999999996</c:v>
                </c:pt>
                <c:pt idx="71">
                  <c:v>0.99565999999999999</c:v>
                </c:pt>
                <c:pt idx="72">
                  <c:v>0.9916199999999995</c:v>
                </c:pt>
                <c:pt idx="73">
                  <c:v>0.98205999999999949</c:v>
                </c:pt>
                <c:pt idx="74">
                  <c:v>0.97519000000001299</c:v>
                </c:pt>
                <c:pt idx="75">
                  <c:v>0.95973000000000064</c:v>
                </c:pt>
                <c:pt idx="76">
                  <c:v>0.94832000000000005</c:v>
                </c:pt>
                <c:pt idx="77">
                  <c:v>0.93403000000000003</c:v>
                </c:pt>
                <c:pt idx="78">
                  <c:v>0.91539999999999999</c:v>
                </c:pt>
                <c:pt idx="79">
                  <c:v>0.89578999999999998</c:v>
                </c:pt>
                <c:pt idx="80">
                  <c:v>0.87831999999999999</c:v>
                </c:pt>
                <c:pt idx="81">
                  <c:v>0.86082000000001568</c:v>
                </c:pt>
                <c:pt idx="82">
                  <c:v>0.84704000000001434</c:v>
                </c:pt>
                <c:pt idx="83">
                  <c:v>0.82867000000001434</c:v>
                </c:pt>
                <c:pt idx="84">
                  <c:v>0.81270000000000064</c:v>
                </c:pt>
                <c:pt idx="85">
                  <c:v>0.79703999999999997</c:v>
                </c:pt>
                <c:pt idx="86">
                  <c:v>0.77947000000001065</c:v>
                </c:pt>
                <c:pt idx="87">
                  <c:v>0.76189000000001872</c:v>
                </c:pt>
                <c:pt idx="88">
                  <c:v>0.75330000000000064</c:v>
                </c:pt>
                <c:pt idx="89">
                  <c:v>0.73962000000001671</c:v>
                </c:pt>
                <c:pt idx="90">
                  <c:v>0.72967000000001636</c:v>
                </c:pt>
                <c:pt idx="91">
                  <c:v>0.72367000000001636</c:v>
                </c:pt>
                <c:pt idx="92">
                  <c:v>0.7077900000000158</c:v>
                </c:pt>
                <c:pt idx="93">
                  <c:v>0.69785000000000064</c:v>
                </c:pt>
                <c:pt idx="94">
                  <c:v>0.68506999999999996</c:v>
                </c:pt>
                <c:pt idx="95">
                  <c:v>0.67504000000002073</c:v>
                </c:pt>
                <c:pt idx="96">
                  <c:v>0.66174000000002375</c:v>
                </c:pt>
                <c:pt idx="97">
                  <c:v>0.65425999999999995</c:v>
                </c:pt>
                <c:pt idx="98">
                  <c:v>0.64244000000001433</c:v>
                </c:pt>
                <c:pt idx="99">
                  <c:v>0.63290000000001434</c:v>
                </c:pt>
                <c:pt idx="100">
                  <c:v>0.62369000000001906</c:v>
                </c:pt>
                <c:pt idx="101">
                  <c:v>0.61351</c:v>
                </c:pt>
                <c:pt idx="102">
                  <c:v>0.60538000000000003</c:v>
                </c:pt>
                <c:pt idx="103">
                  <c:v>0.59157999999999356</c:v>
                </c:pt>
                <c:pt idx="104">
                  <c:v>0.58182999999999996</c:v>
                </c:pt>
                <c:pt idx="105">
                  <c:v>0.57121</c:v>
                </c:pt>
                <c:pt idx="106">
                  <c:v>0.56237999999999999</c:v>
                </c:pt>
                <c:pt idx="107">
                  <c:v>0.54970000000000063</c:v>
                </c:pt>
                <c:pt idx="108">
                  <c:v>0.53973000000000004</c:v>
                </c:pt>
                <c:pt idx="109">
                  <c:v>0.53166000000000002</c:v>
                </c:pt>
                <c:pt idx="110">
                  <c:v>0.5165999999999995</c:v>
                </c:pt>
                <c:pt idx="111">
                  <c:v>0.51058999999998722</c:v>
                </c:pt>
                <c:pt idx="112">
                  <c:v>0.50365000000000004</c:v>
                </c:pt>
                <c:pt idx="113">
                  <c:v>0.48988000000000992</c:v>
                </c:pt>
                <c:pt idx="114">
                  <c:v>0.48054000000000002</c:v>
                </c:pt>
                <c:pt idx="115">
                  <c:v>0.47706000000000032</c:v>
                </c:pt>
                <c:pt idx="116">
                  <c:v>0.46373000000000003</c:v>
                </c:pt>
                <c:pt idx="117">
                  <c:v>0.45149</c:v>
                </c:pt>
                <c:pt idx="118">
                  <c:v>0.44178999999999996</c:v>
                </c:pt>
                <c:pt idx="119">
                  <c:v>0.42993000000000031</c:v>
                </c:pt>
                <c:pt idx="120">
                  <c:v>0.42340000000000338</c:v>
                </c:pt>
                <c:pt idx="121">
                  <c:v>0.4163000000000065</c:v>
                </c:pt>
                <c:pt idx="122">
                  <c:v>0.40462000000000031</c:v>
                </c:pt>
                <c:pt idx="123">
                  <c:v>0.40144000000000002</c:v>
                </c:pt>
                <c:pt idx="124">
                  <c:v>0.39217000000000796</c:v>
                </c:pt>
                <c:pt idx="125">
                  <c:v>0.38168000000000807</c:v>
                </c:pt>
                <c:pt idx="126">
                  <c:v>0.37204000000000031</c:v>
                </c:pt>
                <c:pt idx="127">
                  <c:v>0.36558000000000757</c:v>
                </c:pt>
                <c:pt idx="128">
                  <c:v>0.35908000000000717</c:v>
                </c:pt>
                <c:pt idx="129">
                  <c:v>0.34885000000000038</c:v>
                </c:pt>
                <c:pt idx="130">
                  <c:v>0.34374000000000005</c:v>
                </c:pt>
                <c:pt idx="131">
                  <c:v>0.33575000000000038</c:v>
                </c:pt>
                <c:pt idx="132">
                  <c:v>0.32669000000000031</c:v>
                </c:pt>
                <c:pt idx="133">
                  <c:v>0.32232000000001154</c:v>
                </c:pt>
                <c:pt idx="134">
                  <c:v>0.31252000000000818</c:v>
                </c:pt>
                <c:pt idx="135">
                  <c:v>0.30444000000000032</c:v>
                </c:pt>
                <c:pt idx="136">
                  <c:v>0.29799000000000031</c:v>
                </c:pt>
                <c:pt idx="137">
                  <c:v>0.29082000000000824</c:v>
                </c:pt>
                <c:pt idx="138">
                  <c:v>0.29010000000000002</c:v>
                </c:pt>
                <c:pt idx="139">
                  <c:v>0.28228000000000031</c:v>
                </c:pt>
                <c:pt idx="140">
                  <c:v>0.27422000000000002</c:v>
                </c:pt>
                <c:pt idx="141">
                  <c:v>0.26934000000000002</c:v>
                </c:pt>
                <c:pt idx="142">
                  <c:v>0.26582000000000588</c:v>
                </c:pt>
                <c:pt idx="143">
                  <c:v>0.25955</c:v>
                </c:pt>
                <c:pt idx="144">
                  <c:v>0.25428000000000001</c:v>
                </c:pt>
                <c:pt idx="145">
                  <c:v>0.24718000000000001</c:v>
                </c:pt>
                <c:pt idx="146">
                  <c:v>0.24297000000000021</c:v>
                </c:pt>
                <c:pt idx="147">
                  <c:v>0.23775000000000004</c:v>
                </c:pt>
                <c:pt idx="148">
                  <c:v>0.23075000000000001</c:v>
                </c:pt>
                <c:pt idx="149">
                  <c:v>0.22696000000000024</c:v>
                </c:pt>
                <c:pt idx="150">
                  <c:v>0.21893000000000445</c:v>
                </c:pt>
                <c:pt idx="151">
                  <c:v>0.21690000000000384</c:v>
                </c:pt>
                <c:pt idx="152">
                  <c:v>0.21107999999999999</c:v>
                </c:pt>
                <c:pt idx="153">
                  <c:v>0.20545000000000024</c:v>
                </c:pt>
                <c:pt idx="154">
                  <c:v>0.20380000000000001</c:v>
                </c:pt>
                <c:pt idx="155">
                  <c:v>0.19763</c:v>
                </c:pt>
                <c:pt idx="156">
                  <c:v>0.19292999999999999</c:v>
                </c:pt>
                <c:pt idx="157">
                  <c:v>0.19042000000000001</c:v>
                </c:pt>
                <c:pt idx="158">
                  <c:v>0.18524000000000454</c:v>
                </c:pt>
                <c:pt idx="159">
                  <c:v>0.18232000000000001</c:v>
                </c:pt>
                <c:pt idx="160">
                  <c:v>0.17685999999999999</c:v>
                </c:pt>
                <c:pt idx="161">
                  <c:v>0.17413999999999999</c:v>
                </c:pt>
                <c:pt idx="162">
                  <c:v>0.17080000000000001</c:v>
                </c:pt>
                <c:pt idx="163">
                  <c:v>0.16863</c:v>
                </c:pt>
                <c:pt idx="164">
                  <c:v>0.16625999999999999</c:v>
                </c:pt>
                <c:pt idx="165">
                  <c:v>0.16058</c:v>
                </c:pt>
                <c:pt idx="166">
                  <c:v>0.16098999999999999</c:v>
                </c:pt>
                <c:pt idx="167">
                  <c:v>0.15565000000000001</c:v>
                </c:pt>
                <c:pt idx="168">
                  <c:v>0.15012</c:v>
                </c:pt>
                <c:pt idx="169">
                  <c:v>0.14744000000000451</c:v>
                </c:pt>
                <c:pt idx="170">
                  <c:v>0.14652999999999999</c:v>
                </c:pt>
                <c:pt idx="171">
                  <c:v>0.14282</c:v>
                </c:pt>
                <c:pt idx="172">
                  <c:v>0.13861000000000001</c:v>
                </c:pt>
                <c:pt idx="173">
                  <c:v>0.1351</c:v>
                </c:pt>
                <c:pt idx="174">
                  <c:v>0.13474000000000041</c:v>
                </c:pt>
                <c:pt idx="175">
                  <c:v>0.12942999999999999</c:v>
                </c:pt>
                <c:pt idx="176">
                  <c:v>0.12898999999999999</c:v>
                </c:pt>
                <c:pt idx="177">
                  <c:v>0.12525</c:v>
                </c:pt>
                <c:pt idx="178">
                  <c:v>0.12350999999999998</c:v>
                </c:pt>
                <c:pt idx="179">
                  <c:v>0.12123000000000179</c:v>
                </c:pt>
                <c:pt idx="180">
                  <c:v>0.11955</c:v>
                </c:pt>
                <c:pt idx="181">
                  <c:v>0.11926000000000198</c:v>
                </c:pt>
                <c:pt idx="182">
                  <c:v>0.11412000000000012</c:v>
                </c:pt>
                <c:pt idx="183">
                  <c:v>0.11158</c:v>
                </c:pt>
                <c:pt idx="184">
                  <c:v>0.10839000000000019</c:v>
                </c:pt>
                <c:pt idx="185">
                  <c:v>0.10775999999999998</c:v>
                </c:pt>
                <c:pt idx="186">
                  <c:v>0.10467000000000012</c:v>
                </c:pt>
                <c:pt idx="187">
                  <c:v>0.10131</c:v>
                </c:pt>
                <c:pt idx="188">
                  <c:v>9.8740000000000064E-2</c:v>
                </c:pt>
                <c:pt idx="189">
                  <c:v>9.6090000000000023E-2</c:v>
                </c:pt>
                <c:pt idx="190">
                  <c:v>9.4110000000000041E-2</c:v>
                </c:pt>
                <c:pt idx="191">
                  <c:v>9.2050000000000007E-2</c:v>
                </c:pt>
                <c:pt idx="192">
                  <c:v>9.1860000000000025E-2</c:v>
                </c:pt>
                <c:pt idx="193">
                  <c:v>9.0400000000000022E-2</c:v>
                </c:pt>
                <c:pt idx="194">
                  <c:v>8.8780000000000026E-2</c:v>
                </c:pt>
                <c:pt idx="195">
                  <c:v>8.5300000000000001E-2</c:v>
                </c:pt>
                <c:pt idx="196">
                  <c:v>8.4950000000000067E-2</c:v>
                </c:pt>
                <c:pt idx="197">
                  <c:v>8.3970000000000045E-2</c:v>
                </c:pt>
                <c:pt idx="198">
                  <c:v>8.0370000000000011E-2</c:v>
                </c:pt>
                <c:pt idx="199">
                  <c:v>7.8340000000000021E-2</c:v>
                </c:pt>
                <c:pt idx="200">
                  <c:v>7.6179999999999998E-2</c:v>
                </c:pt>
                <c:pt idx="201">
                  <c:v>7.7729999999999994E-2</c:v>
                </c:pt>
                <c:pt idx="202">
                  <c:v>7.6130000000000003E-2</c:v>
                </c:pt>
                <c:pt idx="203">
                  <c:v>7.2789999999999994E-2</c:v>
                </c:pt>
                <c:pt idx="204">
                  <c:v>7.2679999999999995E-2</c:v>
                </c:pt>
                <c:pt idx="205">
                  <c:v>7.0920000000000011E-2</c:v>
                </c:pt>
                <c:pt idx="206">
                  <c:v>6.832000000000002E-2</c:v>
                </c:pt>
                <c:pt idx="207">
                  <c:v>6.6799999999999998E-2</c:v>
                </c:pt>
                <c:pt idx="208">
                  <c:v>6.6760000000000014E-2</c:v>
                </c:pt>
                <c:pt idx="209">
                  <c:v>6.5860000000000113E-2</c:v>
                </c:pt>
                <c:pt idx="210">
                  <c:v>6.361E-2</c:v>
                </c:pt>
                <c:pt idx="211">
                  <c:v>6.4370000000000024E-2</c:v>
                </c:pt>
                <c:pt idx="212">
                  <c:v>6.365999999999998E-2</c:v>
                </c:pt>
                <c:pt idx="213">
                  <c:v>6.1100000000000002E-2</c:v>
                </c:pt>
                <c:pt idx="214">
                  <c:v>6.1619999999999987E-2</c:v>
                </c:pt>
                <c:pt idx="215">
                  <c:v>5.892E-2</c:v>
                </c:pt>
                <c:pt idx="216">
                  <c:v>5.7509999999999999E-2</c:v>
                </c:pt>
                <c:pt idx="217">
                  <c:v>5.6860000000000022E-2</c:v>
                </c:pt>
                <c:pt idx="218">
                  <c:v>5.6259999999999977E-2</c:v>
                </c:pt>
                <c:pt idx="219">
                  <c:v>5.5100000000000003E-2</c:v>
                </c:pt>
                <c:pt idx="220">
                  <c:v>5.4530000000000113E-2</c:v>
                </c:pt>
                <c:pt idx="221">
                  <c:v>5.4560000000000122E-2</c:v>
                </c:pt>
                <c:pt idx="222">
                  <c:v>5.2979999999999999E-2</c:v>
                </c:pt>
                <c:pt idx="223">
                  <c:v>5.3850000000000002E-2</c:v>
                </c:pt>
                <c:pt idx="224">
                  <c:v>5.262E-2</c:v>
                </c:pt>
                <c:pt idx="225">
                  <c:v>5.1119999999999999E-2</c:v>
                </c:pt>
                <c:pt idx="226">
                  <c:v>4.863E-2</c:v>
                </c:pt>
                <c:pt idx="227">
                  <c:v>4.7940000000000003E-2</c:v>
                </c:pt>
                <c:pt idx="228">
                  <c:v>4.6919999999999996E-2</c:v>
                </c:pt>
                <c:pt idx="229">
                  <c:v>4.6690000000000002E-2</c:v>
                </c:pt>
                <c:pt idx="230">
                  <c:v>4.6030000000000001E-2</c:v>
                </c:pt>
                <c:pt idx="231">
                  <c:v>4.3350000000000014E-2</c:v>
                </c:pt>
                <c:pt idx="232">
                  <c:v>4.3669999999999987E-2</c:v>
                </c:pt>
                <c:pt idx="233">
                  <c:v>4.3320000000000004E-2</c:v>
                </c:pt>
                <c:pt idx="234">
                  <c:v>4.2470000000000001E-2</c:v>
                </c:pt>
                <c:pt idx="235">
                  <c:v>4.2790000000001646E-2</c:v>
                </c:pt>
                <c:pt idx="236">
                  <c:v>4.1610000000000001E-2</c:v>
                </c:pt>
                <c:pt idx="237">
                  <c:v>4.2100000000000012E-2</c:v>
                </c:pt>
                <c:pt idx="238">
                  <c:v>4.0809999999999999E-2</c:v>
                </c:pt>
                <c:pt idx="239">
                  <c:v>4.0910000000000023E-2</c:v>
                </c:pt>
                <c:pt idx="240">
                  <c:v>3.9430000000000055E-2</c:v>
                </c:pt>
                <c:pt idx="241">
                  <c:v>3.6900000000000002E-2</c:v>
                </c:pt>
                <c:pt idx="242">
                  <c:v>3.7140000000000006E-2</c:v>
                </c:pt>
                <c:pt idx="243">
                  <c:v>3.6580000000000001E-2</c:v>
                </c:pt>
                <c:pt idx="244">
                  <c:v>3.7769999999999998E-2</c:v>
                </c:pt>
                <c:pt idx="245">
                  <c:v>3.7170000000000002E-2</c:v>
                </c:pt>
                <c:pt idx="246">
                  <c:v>3.8230000000000014E-2</c:v>
                </c:pt>
                <c:pt idx="247">
                  <c:v>3.3110000000000001E-2</c:v>
                </c:pt>
                <c:pt idx="248">
                  <c:v>3.5929999999999997E-2</c:v>
                </c:pt>
                <c:pt idx="249">
                  <c:v>3.6500000000000005E-2</c:v>
                </c:pt>
                <c:pt idx="250">
                  <c:v>3.7500000000000006E-2</c:v>
                </c:pt>
                <c:pt idx="251">
                  <c:v>3.3930000000000002E-2</c:v>
                </c:pt>
                <c:pt idx="252">
                  <c:v>3.304E-2</c:v>
                </c:pt>
                <c:pt idx="253">
                  <c:v>3.0970000000000011E-2</c:v>
                </c:pt>
                <c:pt idx="254">
                  <c:v>3.0769999999999999E-2</c:v>
                </c:pt>
                <c:pt idx="255">
                  <c:v>3.0780000000000002E-2</c:v>
                </c:pt>
                <c:pt idx="256">
                  <c:v>3.1440000000000051E-2</c:v>
                </c:pt>
                <c:pt idx="257">
                  <c:v>2.9569999999999999E-2</c:v>
                </c:pt>
                <c:pt idx="258">
                  <c:v>2.9359999999999997E-2</c:v>
                </c:pt>
                <c:pt idx="259">
                  <c:v>3.1890000000000002E-2</c:v>
                </c:pt>
                <c:pt idx="260">
                  <c:v>2.9250000000000002E-2</c:v>
                </c:pt>
                <c:pt idx="261">
                  <c:v>2.9650000000000006E-2</c:v>
                </c:pt>
                <c:pt idx="262">
                  <c:v>2.86E-2</c:v>
                </c:pt>
                <c:pt idx="263">
                  <c:v>3.0260000000000002E-2</c:v>
                </c:pt>
                <c:pt idx="264">
                  <c:v>2.7890000000000012E-2</c:v>
                </c:pt>
                <c:pt idx="265">
                  <c:v>2.8640000000000002E-2</c:v>
                </c:pt>
                <c:pt idx="266">
                  <c:v>3.0410000000000006E-2</c:v>
                </c:pt>
                <c:pt idx="267">
                  <c:v>2.6100000000000002E-2</c:v>
                </c:pt>
                <c:pt idx="268">
                  <c:v>2.7310000000000001E-2</c:v>
                </c:pt>
                <c:pt idx="269">
                  <c:v>2.7060000000000011E-2</c:v>
                </c:pt>
                <c:pt idx="270">
                  <c:v>2.776E-2</c:v>
                </c:pt>
                <c:pt idx="271">
                  <c:v>2.7750000000000011E-2</c:v>
                </c:pt>
                <c:pt idx="272">
                  <c:v>2.9250000000000002E-2</c:v>
                </c:pt>
                <c:pt idx="273">
                  <c:v>2.7690000000000096E-2</c:v>
                </c:pt>
                <c:pt idx="274">
                  <c:v>2.6480000000000052E-2</c:v>
                </c:pt>
                <c:pt idx="275">
                  <c:v>2.5630000000000052E-2</c:v>
                </c:pt>
                <c:pt idx="276">
                  <c:v>2.6630000000000702E-2</c:v>
                </c:pt>
                <c:pt idx="277">
                  <c:v>2.5100000000000001E-2</c:v>
                </c:pt>
                <c:pt idx="278">
                  <c:v>2.495E-2</c:v>
                </c:pt>
                <c:pt idx="279">
                  <c:v>2.6020000000000001E-2</c:v>
                </c:pt>
                <c:pt idx="280">
                  <c:v>2.6599999999999999E-2</c:v>
                </c:pt>
                <c:pt idx="281">
                  <c:v>2.3769999999999993E-2</c:v>
                </c:pt>
                <c:pt idx="282">
                  <c:v>2.5860000000000001E-2</c:v>
                </c:pt>
                <c:pt idx="283">
                  <c:v>2.5759999999999998E-2</c:v>
                </c:pt>
                <c:pt idx="284">
                  <c:v>2.562E-2</c:v>
                </c:pt>
                <c:pt idx="285">
                  <c:v>2.494E-2</c:v>
                </c:pt>
                <c:pt idx="286">
                  <c:v>2.5149999999999999E-2</c:v>
                </c:pt>
                <c:pt idx="287">
                  <c:v>2.622E-2</c:v>
                </c:pt>
                <c:pt idx="288">
                  <c:v>2.7360000000000002E-2</c:v>
                </c:pt>
                <c:pt idx="289">
                  <c:v>2.6540000000000001E-2</c:v>
                </c:pt>
                <c:pt idx="290">
                  <c:v>2.7519999999999999E-2</c:v>
                </c:pt>
                <c:pt idx="291">
                  <c:v>2.4280000000000006E-2</c:v>
                </c:pt>
                <c:pt idx="292">
                  <c:v>2.5050000000000006E-2</c:v>
                </c:pt>
                <c:pt idx="293">
                  <c:v>2.4109999999999999E-2</c:v>
                </c:pt>
                <c:pt idx="294">
                  <c:v>2.4980000000000002E-2</c:v>
                </c:pt>
                <c:pt idx="295">
                  <c:v>2.4670000000000011E-2</c:v>
                </c:pt>
                <c:pt idx="296">
                  <c:v>2.8149999999999998E-2</c:v>
                </c:pt>
                <c:pt idx="297">
                  <c:v>2.4330000000000001E-2</c:v>
                </c:pt>
                <c:pt idx="298">
                  <c:v>2.615E-2</c:v>
                </c:pt>
                <c:pt idx="299">
                  <c:v>2.6430000000000689E-2</c:v>
                </c:pt>
                <c:pt idx="300">
                  <c:v>2.5139999999999999E-2</c:v>
                </c:pt>
                <c:pt idx="301">
                  <c:v>2.9850000000000002E-2</c:v>
                </c:pt>
                <c:pt idx="302">
                  <c:v>2.6519999999999998E-2</c:v>
                </c:pt>
                <c:pt idx="303">
                  <c:v>2.9680000000000002E-2</c:v>
                </c:pt>
                <c:pt idx="304">
                  <c:v>2.6940000000000002E-2</c:v>
                </c:pt>
                <c:pt idx="305">
                  <c:v>2.7720000000000002E-2</c:v>
                </c:pt>
                <c:pt idx="306">
                  <c:v>2.4119999999999999E-2</c:v>
                </c:pt>
                <c:pt idx="307">
                  <c:v>2.6700000000000002E-2</c:v>
                </c:pt>
                <c:pt idx="308">
                  <c:v>2.478E-2</c:v>
                </c:pt>
                <c:pt idx="309">
                  <c:v>2.8870000000000052E-2</c:v>
                </c:pt>
                <c:pt idx="310">
                  <c:v>3.1130000000000012E-2</c:v>
                </c:pt>
                <c:pt idx="311">
                  <c:v>2.8880000000000006E-2</c:v>
                </c:pt>
                <c:pt idx="312">
                  <c:v>2.8199999999999989E-2</c:v>
                </c:pt>
                <c:pt idx="313">
                  <c:v>2.6840000000000096E-2</c:v>
                </c:pt>
                <c:pt idx="314">
                  <c:v>3.0850000000000002E-2</c:v>
                </c:pt>
                <c:pt idx="315">
                  <c:v>2.7850000000000052E-2</c:v>
                </c:pt>
                <c:pt idx="316">
                  <c:v>3.0210000000000001E-2</c:v>
                </c:pt>
                <c:pt idx="317">
                  <c:v>3.2060000000000005E-2</c:v>
                </c:pt>
                <c:pt idx="318">
                  <c:v>2.9989999999999999E-2</c:v>
                </c:pt>
                <c:pt idx="319">
                  <c:v>2.9929999999999998E-2</c:v>
                </c:pt>
                <c:pt idx="320">
                  <c:v>2.615E-2</c:v>
                </c:pt>
                <c:pt idx="321">
                  <c:v>2.9989999999999999E-2</c:v>
                </c:pt>
                <c:pt idx="322">
                  <c:v>2.9260000000000001E-2</c:v>
                </c:pt>
                <c:pt idx="323">
                  <c:v>3.3450000000000001E-2</c:v>
                </c:pt>
                <c:pt idx="324">
                  <c:v>3.032E-2</c:v>
                </c:pt>
                <c:pt idx="325">
                  <c:v>3.2070000000000216E-2</c:v>
                </c:pt>
                <c:pt idx="326">
                  <c:v>2.8129999999999988E-2</c:v>
                </c:pt>
                <c:pt idx="327">
                  <c:v>2.8830000000000012E-2</c:v>
                </c:pt>
                <c:pt idx="328">
                  <c:v>3.5360000000000003E-2</c:v>
                </c:pt>
                <c:pt idx="329">
                  <c:v>3.1920000000000004E-2</c:v>
                </c:pt>
                <c:pt idx="330">
                  <c:v>3.4119999999999998E-2</c:v>
                </c:pt>
                <c:pt idx="331">
                  <c:v>3.1070000000000715E-2</c:v>
                </c:pt>
                <c:pt idx="332">
                  <c:v>3.1380000000000005E-2</c:v>
                </c:pt>
                <c:pt idx="333">
                  <c:v>3.32E-2</c:v>
                </c:pt>
                <c:pt idx="334">
                  <c:v>3.5189999999999999E-2</c:v>
                </c:pt>
                <c:pt idx="335">
                  <c:v>3.1070000000000715E-2</c:v>
                </c:pt>
                <c:pt idx="336">
                  <c:v>3.5480000000000012E-2</c:v>
                </c:pt>
                <c:pt idx="337">
                  <c:v>3.8680000000000006E-2</c:v>
                </c:pt>
                <c:pt idx="338">
                  <c:v>3.8490000000000003E-2</c:v>
                </c:pt>
                <c:pt idx="339">
                  <c:v>3.8980000000000001E-2</c:v>
                </c:pt>
                <c:pt idx="340">
                  <c:v>3.6410000000000012E-2</c:v>
                </c:pt>
                <c:pt idx="341">
                  <c:v>3.9510000000000003E-2</c:v>
                </c:pt>
                <c:pt idx="342">
                  <c:v>3.5240000000000014E-2</c:v>
                </c:pt>
                <c:pt idx="343">
                  <c:v>3.9140000000000001E-2</c:v>
                </c:pt>
                <c:pt idx="344">
                  <c:v>3.8699999999999998E-2</c:v>
                </c:pt>
                <c:pt idx="345">
                  <c:v>3.3919999999999999E-2</c:v>
                </c:pt>
                <c:pt idx="346">
                  <c:v>3.706000000000001E-2</c:v>
                </c:pt>
                <c:pt idx="347">
                  <c:v>3.8060000000000004E-2</c:v>
                </c:pt>
                <c:pt idx="348">
                  <c:v>4.2130000000000022E-2</c:v>
                </c:pt>
                <c:pt idx="349">
                  <c:v>4.0100000000000004E-2</c:v>
                </c:pt>
                <c:pt idx="350">
                  <c:v>3.8490000000000003E-2</c:v>
                </c:pt>
                <c:pt idx="351">
                  <c:v>3.8530000000000002E-2</c:v>
                </c:pt>
                <c:pt idx="352">
                  <c:v>4.4320000000000033E-2</c:v>
                </c:pt>
                <c:pt idx="353">
                  <c:v>4.6469999999999997E-2</c:v>
                </c:pt>
                <c:pt idx="354">
                  <c:v>3.6799999999999999E-2</c:v>
                </c:pt>
                <c:pt idx="355">
                  <c:v>4.1000000000000002E-2</c:v>
                </c:pt>
                <c:pt idx="356">
                  <c:v>4.3519999999999996E-2</c:v>
                </c:pt>
                <c:pt idx="357">
                  <c:v>3.8650000000000004E-2</c:v>
                </c:pt>
                <c:pt idx="358">
                  <c:v>5.092E-2</c:v>
                </c:pt>
                <c:pt idx="359">
                  <c:v>5.6779999999999997E-2</c:v>
                </c:pt>
                <c:pt idx="360">
                  <c:v>6.1460000000000022E-2</c:v>
                </c:pt>
                <c:pt idx="361">
                  <c:v>4.6980000000000001E-2</c:v>
                </c:pt>
                <c:pt idx="362">
                  <c:v>5.2440000000000001E-2</c:v>
                </c:pt>
                <c:pt idx="363">
                  <c:v>4.7960000000000023E-2</c:v>
                </c:pt>
                <c:pt idx="364">
                  <c:v>4.9940000000000012E-2</c:v>
                </c:pt>
                <c:pt idx="365">
                  <c:v>4.4800000000000034E-2</c:v>
                </c:pt>
                <c:pt idx="366">
                  <c:v>4.9070000000000003E-2</c:v>
                </c:pt>
                <c:pt idx="367">
                  <c:v>5.1549999999999985E-2</c:v>
                </c:pt>
                <c:pt idx="368">
                  <c:v>4.7430000000000104E-2</c:v>
                </c:pt>
                <c:pt idx="369">
                  <c:v>4.512E-2</c:v>
                </c:pt>
                <c:pt idx="370">
                  <c:v>5.0229999999999997E-2</c:v>
                </c:pt>
                <c:pt idx="371">
                  <c:v>5.1800000000000013E-2</c:v>
                </c:pt>
                <c:pt idx="372">
                  <c:v>5.2249999999999977E-2</c:v>
                </c:pt>
                <c:pt idx="373">
                  <c:v>5.7579999999999999E-2</c:v>
                </c:pt>
                <c:pt idx="374">
                  <c:v>5.5000000000000014E-2</c:v>
                </c:pt>
                <c:pt idx="375">
                  <c:v>5.6390000000000023E-2</c:v>
                </c:pt>
                <c:pt idx="376">
                  <c:v>5.4949999999999999E-2</c:v>
                </c:pt>
                <c:pt idx="377">
                  <c:v>6.1440000000000002E-2</c:v>
                </c:pt>
                <c:pt idx="378">
                  <c:v>6.0440000000000001E-2</c:v>
                </c:pt>
                <c:pt idx="379">
                  <c:v>6.4860000000000514E-2</c:v>
                </c:pt>
                <c:pt idx="380">
                  <c:v>7.0220000000000005E-2</c:v>
                </c:pt>
              </c:numCache>
            </c:numRef>
          </c:yVal>
          <c:smooth val="1"/>
          <c:extLst xmlns:c16r2="http://schemas.microsoft.com/office/drawing/2015/06/chart">
            <c:ext xmlns:c16="http://schemas.microsoft.com/office/drawing/2014/chart" uri="{C3380CC4-5D6E-409C-BE32-E72D297353CC}">
              <c16:uniqueId val="{00000005-4B54-479C-849B-72ADA1FD3FB9}"/>
            </c:ext>
          </c:extLst>
        </c:ser>
        <c:dLbls>
          <c:showLegendKey val="0"/>
          <c:showVal val="0"/>
          <c:showCatName val="0"/>
          <c:showSerName val="0"/>
          <c:showPercent val="0"/>
          <c:showBubbleSize val="0"/>
        </c:dLbls>
        <c:axId val="805101632"/>
        <c:axId val="805107120"/>
      </c:scatterChart>
      <c:valAx>
        <c:axId val="805101632"/>
        <c:scaling>
          <c:orientation val="minMax"/>
          <c:max val="700"/>
          <c:min val="450"/>
        </c:scaling>
        <c:delete val="0"/>
        <c:axPos val="b"/>
        <c:title>
          <c:tx>
            <c:rich>
              <a:bodyPr/>
              <a:lstStyle/>
              <a:p>
                <a:pPr>
                  <a:defRPr/>
                </a:pPr>
                <a:r>
                  <a:rPr lang="en-US"/>
                  <a:t>wavelength(nm)</a:t>
                </a:r>
                <a:endParaRPr lang="zh-TW"/>
              </a:p>
            </c:rich>
          </c:tx>
          <c:layout>
            <c:manualLayout>
              <c:xMode val="edge"/>
              <c:yMode val="edge"/>
              <c:x val="0.36400801594108539"/>
              <c:y val="0.92740518017587903"/>
            </c:manualLayout>
          </c:layout>
          <c:overlay val="0"/>
        </c:title>
        <c:numFmt formatCode="General" sourceLinked="1"/>
        <c:majorTickMark val="out"/>
        <c:minorTickMark val="none"/>
        <c:tickLblPos val="nextTo"/>
        <c:txPr>
          <a:bodyPr/>
          <a:lstStyle/>
          <a:p>
            <a:pPr>
              <a:defRPr sz="1400"/>
            </a:pPr>
            <a:endParaRPr lang="zh-TW"/>
          </a:p>
        </c:txPr>
        <c:crossAx val="805107120"/>
        <c:crosses val="autoZero"/>
        <c:crossBetween val="midCat"/>
      </c:valAx>
      <c:valAx>
        <c:axId val="805107120"/>
        <c:scaling>
          <c:orientation val="minMax"/>
        </c:scaling>
        <c:delete val="0"/>
        <c:axPos val="l"/>
        <c:title>
          <c:tx>
            <c:rich>
              <a:bodyPr rot="-5400000" vert="horz"/>
              <a:lstStyle/>
              <a:p>
                <a:pPr>
                  <a:defRPr sz="1600"/>
                </a:pPr>
                <a:r>
                  <a:rPr lang="en-US" sz="1600"/>
                  <a:t>normalized intensity</a:t>
                </a:r>
                <a:endParaRPr lang="zh-TW" sz="1600"/>
              </a:p>
            </c:rich>
          </c:tx>
          <c:overlay val="0"/>
        </c:title>
        <c:numFmt formatCode="General" sourceLinked="1"/>
        <c:majorTickMark val="out"/>
        <c:minorTickMark val="none"/>
        <c:tickLblPos val="nextTo"/>
        <c:txPr>
          <a:bodyPr/>
          <a:lstStyle/>
          <a:p>
            <a:pPr>
              <a:defRPr sz="1400"/>
            </a:pPr>
            <a:endParaRPr lang="zh-TW"/>
          </a:p>
        </c:txPr>
        <c:crossAx val="805101632"/>
        <c:crosses val="autoZero"/>
        <c:crossBetween val="midCat"/>
      </c:valAx>
    </c:plotArea>
    <c:legend>
      <c:legendPos val="r"/>
      <c:layout>
        <c:manualLayout>
          <c:xMode val="edge"/>
          <c:yMode val="edge"/>
          <c:x val="0.77240934234168979"/>
          <c:y val="0.22272078055357319"/>
          <c:w val="0.21799712143553568"/>
          <c:h val="0.41107155702097131"/>
        </c:manualLayout>
      </c:layout>
      <c:overlay val="0"/>
      <c:txPr>
        <a:bodyPr/>
        <a:lstStyle/>
        <a:p>
          <a:pPr>
            <a:defRPr sz="1400"/>
          </a:pPr>
          <a:endParaRPr lang="zh-TW"/>
        </a:p>
      </c:txPr>
    </c:legend>
    <c:plotVisOnly val="1"/>
    <c:dispBlanksAs val="gap"/>
    <c:showDLblsOverMax val="0"/>
  </c:chart>
  <c:txPr>
    <a:bodyPr/>
    <a:lstStyle/>
    <a:p>
      <a:pPr>
        <a:defRPr sz="1800"/>
      </a:pPr>
      <a:endParaRPr lang="zh-TW"/>
    </a:p>
  </c:txPr>
  <c:externalData r:id="rId1">
    <c:autoUpdate val="0"/>
  </c:externalData>
  <c:userShapes r:id="rId2"/>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10"/>
    </mc:Choice>
    <mc:Fallback>
      <c:style val="10"/>
    </mc:Fallback>
  </mc:AlternateContent>
  <c:chart>
    <c:title>
      <c:tx>
        <c:rich>
          <a:bodyPr/>
          <a:lstStyle/>
          <a:p>
            <a:pPr>
              <a:defRPr/>
            </a:pPr>
            <a:r>
              <a:rPr lang="zh-TW"/>
              <a:t>化合物</a:t>
            </a:r>
            <a:r>
              <a:rPr lang="en-US"/>
              <a:t>3</a:t>
            </a:r>
            <a:r>
              <a:rPr lang="zh-TW"/>
              <a:t> 的自體修復能力</a:t>
            </a:r>
          </a:p>
        </c:rich>
      </c:tx>
      <c:layout>
        <c:manualLayout>
          <c:xMode val="edge"/>
          <c:yMode val="edge"/>
          <c:x val="0.29293989071038257"/>
          <c:y val="2.2997316979686096E-2"/>
        </c:manualLayout>
      </c:layout>
      <c:overlay val="1"/>
    </c:title>
    <c:autoTitleDeleted val="0"/>
    <c:plotArea>
      <c:layout>
        <c:manualLayout>
          <c:layoutTarget val="inner"/>
          <c:xMode val="edge"/>
          <c:yMode val="edge"/>
          <c:x val="0.10354270470289574"/>
          <c:y val="0.10177248349897262"/>
          <c:w val="0.7173150897121312"/>
          <c:h val="0.74554675970218176"/>
        </c:manualLayout>
      </c:layout>
      <c:scatterChart>
        <c:scatterStyle val="smoothMarker"/>
        <c:varyColors val="0"/>
        <c:ser>
          <c:idx val="0"/>
          <c:order val="0"/>
          <c:tx>
            <c:v>0 min</c:v>
          </c:tx>
          <c:marker>
            <c:symbol val="none"/>
          </c:marker>
          <c:xVal>
            <c:numRef>
              <c:f>工作表1!$A$2:$A$382</c:f>
              <c:numCache>
                <c:formatCode>General</c:formatCode>
                <c:ptCount val="381"/>
                <c:pt idx="0">
                  <c:v>440</c:v>
                </c:pt>
                <c:pt idx="1">
                  <c:v>441</c:v>
                </c:pt>
                <c:pt idx="2">
                  <c:v>442</c:v>
                </c:pt>
                <c:pt idx="3">
                  <c:v>443</c:v>
                </c:pt>
                <c:pt idx="4">
                  <c:v>444</c:v>
                </c:pt>
                <c:pt idx="5">
                  <c:v>445</c:v>
                </c:pt>
                <c:pt idx="6">
                  <c:v>446</c:v>
                </c:pt>
                <c:pt idx="7">
                  <c:v>447</c:v>
                </c:pt>
                <c:pt idx="8">
                  <c:v>448</c:v>
                </c:pt>
                <c:pt idx="9">
                  <c:v>449</c:v>
                </c:pt>
                <c:pt idx="10">
                  <c:v>450</c:v>
                </c:pt>
                <c:pt idx="11">
                  <c:v>451</c:v>
                </c:pt>
                <c:pt idx="12">
                  <c:v>452</c:v>
                </c:pt>
                <c:pt idx="13">
                  <c:v>453</c:v>
                </c:pt>
                <c:pt idx="14">
                  <c:v>454</c:v>
                </c:pt>
                <c:pt idx="15">
                  <c:v>455</c:v>
                </c:pt>
                <c:pt idx="16">
                  <c:v>456</c:v>
                </c:pt>
                <c:pt idx="17">
                  <c:v>457</c:v>
                </c:pt>
                <c:pt idx="18">
                  <c:v>458</c:v>
                </c:pt>
                <c:pt idx="19">
                  <c:v>459</c:v>
                </c:pt>
                <c:pt idx="20">
                  <c:v>460</c:v>
                </c:pt>
                <c:pt idx="21">
                  <c:v>461</c:v>
                </c:pt>
                <c:pt idx="22">
                  <c:v>462</c:v>
                </c:pt>
                <c:pt idx="23">
                  <c:v>463</c:v>
                </c:pt>
                <c:pt idx="24">
                  <c:v>464</c:v>
                </c:pt>
                <c:pt idx="25">
                  <c:v>465</c:v>
                </c:pt>
                <c:pt idx="26">
                  <c:v>466</c:v>
                </c:pt>
                <c:pt idx="27">
                  <c:v>467</c:v>
                </c:pt>
                <c:pt idx="28">
                  <c:v>468</c:v>
                </c:pt>
                <c:pt idx="29">
                  <c:v>469</c:v>
                </c:pt>
                <c:pt idx="30">
                  <c:v>470</c:v>
                </c:pt>
                <c:pt idx="31">
                  <c:v>471</c:v>
                </c:pt>
                <c:pt idx="32">
                  <c:v>472</c:v>
                </c:pt>
                <c:pt idx="33">
                  <c:v>473</c:v>
                </c:pt>
                <c:pt idx="34">
                  <c:v>474</c:v>
                </c:pt>
                <c:pt idx="35">
                  <c:v>475</c:v>
                </c:pt>
                <c:pt idx="36">
                  <c:v>476</c:v>
                </c:pt>
                <c:pt idx="37">
                  <c:v>477</c:v>
                </c:pt>
                <c:pt idx="38">
                  <c:v>478</c:v>
                </c:pt>
                <c:pt idx="39">
                  <c:v>479</c:v>
                </c:pt>
                <c:pt idx="40">
                  <c:v>480</c:v>
                </c:pt>
                <c:pt idx="41">
                  <c:v>481</c:v>
                </c:pt>
                <c:pt idx="42">
                  <c:v>482</c:v>
                </c:pt>
                <c:pt idx="43">
                  <c:v>483</c:v>
                </c:pt>
                <c:pt idx="44">
                  <c:v>484</c:v>
                </c:pt>
                <c:pt idx="45">
                  <c:v>485</c:v>
                </c:pt>
                <c:pt idx="46">
                  <c:v>486</c:v>
                </c:pt>
                <c:pt idx="47">
                  <c:v>487</c:v>
                </c:pt>
                <c:pt idx="48">
                  <c:v>488</c:v>
                </c:pt>
                <c:pt idx="49">
                  <c:v>489</c:v>
                </c:pt>
                <c:pt idx="50">
                  <c:v>490</c:v>
                </c:pt>
                <c:pt idx="51">
                  <c:v>491</c:v>
                </c:pt>
                <c:pt idx="52">
                  <c:v>492</c:v>
                </c:pt>
                <c:pt idx="53">
                  <c:v>493</c:v>
                </c:pt>
                <c:pt idx="54">
                  <c:v>494</c:v>
                </c:pt>
                <c:pt idx="55">
                  <c:v>495</c:v>
                </c:pt>
                <c:pt idx="56">
                  <c:v>496</c:v>
                </c:pt>
                <c:pt idx="57">
                  <c:v>497</c:v>
                </c:pt>
                <c:pt idx="58">
                  <c:v>498</c:v>
                </c:pt>
                <c:pt idx="59">
                  <c:v>499</c:v>
                </c:pt>
                <c:pt idx="60">
                  <c:v>500</c:v>
                </c:pt>
                <c:pt idx="61">
                  <c:v>501</c:v>
                </c:pt>
                <c:pt idx="62">
                  <c:v>502</c:v>
                </c:pt>
                <c:pt idx="63">
                  <c:v>503</c:v>
                </c:pt>
                <c:pt idx="64">
                  <c:v>504</c:v>
                </c:pt>
                <c:pt idx="65">
                  <c:v>505</c:v>
                </c:pt>
                <c:pt idx="66">
                  <c:v>506</c:v>
                </c:pt>
                <c:pt idx="67">
                  <c:v>507</c:v>
                </c:pt>
                <c:pt idx="68">
                  <c:v>508</c:v>
                </c:pt>
                <c:pt idx="69">
                  <c:v>509</c:v>
                </c:pt>
                <c:pt idx="70">
                  <c:v>510</c:v>
                </c:pt>
                <c:pt idx="71">
                  <c:v>511</c:v>
                </c:pt>
                <c:pt idx="72">
                  <c:v>512</c:v>
                </c:pt>
                <c:pt idx="73">
                  <c:v>513</c:v>
                </c:pt>
                <c:pt idx="74">
                  <c:v>514</c:v>
                </c:pt>
                <c:pt idx="75">
                  <c:v>515</c:v>
                </c:pt>
                <c:pt idx="76">
                  <c:v>516</c:v>
                </c:pt>
                <c:pt idx="77">
                  <c:v>517</c:v>
                </c:pt>
                <c:pt idx="78">
                  <c:v>518</c:v>
                </c:pt>
                <c:pt idx="79">
                  <c:v>519</c:v>
                </c:pt>
                <c:pt idx="80">
                  <c:v>520</c:v>
                </c:pt>
                <c:pt idx="81">
                  <c:v>521</c:v>
                </c:pt>
                <c:pt idx="82">
                  <c:v>522</c:v>
                </c:pt>
                <c:pt idx="83">
                  <c:v>523</c:v>
                </c:pt>
                <c:pt idx="84">
                  <c:v>524</c:v>
                </c:pt>
                <c:pt idx="85">
                  <c:v>525</c:v>
                </c:pt>
                <c:pt idx="86">
                  <c:v>526</c:v>
                </c:pt>
                <c:pt idx="87">
                  <c:v>527</c:v>
                </c:pt>
                <c:pt idx="88">
                  <c:v>528</c:v>
                </c:pt>
                <c:pt idx="89">
                  <c:v>529</c:v>
                </c:pt>
                <c:pt idx="90">
                  <c:v>530</c:v>
                </c:pt>
                <c:pt idx="91">
                  <c:v>531</c:v>
                </c:pt>
                <c:pt idx="92">
                  <c:v>532</c:v>
                </c:pt>
                <c:pt idx="93">
                  <c:v>533</c:v>
                </c:pt>
                <c:pt idx="94">
                  <c:v>534</c:v>
                </c:pt>
                <c:pt idx="95">
                  <c:v>535</c:v>
                </c:pt>
                <c:pt idx="96">
                  <c:v>536</c:v>
                </c:pt>
                <c:pt idx="97">
                  <c:v>537</c:v>
                </c:pt>
                <c:pt idx="98">
                  <c:v>538</c:v>
                </c:pt>
                <c:pt idx="99">
                  <c:v>539</c:v>
                </c:pt>
                <c:pt idx="100">
                  <c:v>540</c:v>
                </c:pt>
                <c:pt idx="101">
                  <c:v>541</c:v>
                </c:pt>
                <c:pt idx="102">
                  <c:v>542</c:v>
                </c:pt>
                <c:pt idx="103">
                  <c:v>543</c:v>
                </c:pt>
                <c:pt idx="104">
                  <c:v>544</c:v>
                </c:pt>
                <c:pt idx="105">
                  <c:v>545</c:v>
                </c:pt>
                <c:pt idx="106">
                  <c:v>546</c:v>
                </c:pt>
                <c:pt idx="107">
                  <c:v>547</c:v>
                </c:pt>
                <c:pt idx="108">
                  <c:v>548</c:v>
                </c:pt>
                <c:pt idx="109">
                  <c:v>549</c:v>
                </c:pt>
                <c:pt idx="110">
                  <c:v>550</c:v>
                </c:pt>
                <c:pt idx="111">
                  <c:v>551</c:v>
                </c:pt>
                <c:pt idx="112">
                  <c:v>552</c:v>
                </c:pt>
                <c:pt idx="113">
                  <c:v>553</c:v>
                </c:pt>
                <c:pt idx="114">
                  <c:v>554</c:v>
                </c:pt>
                <c:pt idx="115">
                  <c:v>555</c:v>
                </c:pt>
                <c:pt idx="116">
                  <c:v>556</c:v>
                </c:pt>
                <c:pt idx="117">
                  <c:v>557</c:v>
                </c:pt>
                <c:pt idx="118">
                  <c:v>558</c:v>
                </c:pt>
                <c:pt idx="119">
                  <c:v>559</c:v>
                </c:pt>
                <c:pt idx="120">
                  <c:v>560</c:v>
                </c:pt>
                <c:pt idx="121">
                  <c:v>561</c:v>
                </c:pt>
                <c:pt idx="122">
                  <c:v>562</c:v>
                </c:pt>
                <c:pt idx="123">
                  <c:v>563</c:v>
                </c:pt>
                <c:pt idx="124">
                  <c:v>564</c:v>
                </c:pt>
                <c:pt idx="125">
                  <c:v>565</c:v>
                </c:pt>
                <c:pt idx="126">
                  <c:v>566</c:v>
                </c:pt>
                <c:pt idx="127">
                  <c:v>567</c:v>
                </c:pt>
                <c:pt idx="128">
                  <c:v>568</c:v>
                </c:pt>
                <c:pt idx="129">
                  <c:v>569</c:v>
                </c:pt>
                <c:pt idx="130">
                  <c:v>570</c:v>
                </c:pt>
                <c:pt idx="131">
                  <c:v>571</c:v>
                </c:pt>
                <c:pt idx="132">
                  <c:v>572</c:v>
                </c:pt>
                <c:pt idx="133">
                  <c:v>573</c:v>
                </c:pt>
                <c:pt idx="134">
                  <c:v>574</c:v>
                </c:pt>
                <c:pt idx="135">
                  <c:v>575</c:v>
                </c:pt>
                <c:pt idx="136">
                  <c:v>576</c:v>
                </c:pt>
                <c:pt idx="137">
                  <c:v>577</c:v>
                </c:pt>
                <c:pt idx="138">
                  <c:v>578</c:v>
                </c:pt>
                <c:pt idx="139">
                  <c:v>579</c:v>
                </c:pt>
                <c:pt idx="140">
                  <c:v>580</c:v>
                </c:pt>
                <c:pt idx="141">
                  <c:v>581</c:v>
                </c:pt>
                <c:pt idx="142">
                  <c:v>582</c:v>
                </c:pt>
                <c:pt idx="143">
                  <c:v>583</c:v>
                </c:pt>
                <c:pt idx="144">
                  <c:v>584</c:v>
                </c:pt>
                <c:pt idx="145">
                  <c:v>585</c:v>
                </c:pt>
                <c:pt idx="146">
                  <c:v>586</c:v>
                </c:pt>
                <c:pt idx="147">
                  <c:v>587</c:v>
                </c:pt>
                <c:pt idx="148">
                  <c:v>588</c:v>
                </c:pt>
                <c:pt idx="149">
                  <c:v>589</c:v>
                </c:pt>
                <c:pt idx="150">
                  <c:v>590</c:v>
                </c:pt>
                <c:pt idx="151">
                  <c:v>591</c:v>
                </c:pt>
                <c:pt idx="152">
                  <c:v>592</c:v>
                </c:pt>
                <c:pt idx="153">
                  <c:v>593</c:v>
                </c:pt>
                <c:pt idx="154">
                  <c:v>594</c:v>
                </c:pt>
                <c:pt idx="155">
                  <c:v>595</c:v>
                </c:pt>
                <c:pt idx="156">
                  <c:v>596</c:v>
                </c:pt>
                <c:pt idx="157">
                  <c:v>597</c:v>
                </c:pt>
                <c:pt idx="158">
                  <c:v>598</c:v>
                </c:pt>
                <c:pt idx="159">
                  <c:v>599</c:v>
                </c:pt>
                <c:pt idx="160">
                  <c:v>600</c:v>
                </c:pt>
                <c:pt idx="161">
                  <c:v>601</c:v>
                </c:pt>
                <c:pt idx="162">
                  <c:v>602</c:v>
                </c:pt>
                <c:pt idx="163">
                  <c:v>603</c:v>
                </c:pt>
                <c:pt idx="164">
                  <c:v>604</c:v>
                </c:pt>
                <c:pt idx="165">
                  <c:v>605</c:v>
                </c:pt>
                <c:pt idx="166">
                  <c:v>606</c:v>
                </c:pt>
                <c:pt idx="167">
                  <c:v>607</c:v>
                </c:pt>
                <c:pt idx="168">
                  <c:v>608</c:v>
                </c:pt>
                <c:pt idx="169">
                  <c:v>609</c:v>
                </c:pt>
                <c:pt idx="170">
                  <c:v>610</c:v>
                </c:pt>
                <c:pt idx="171">
                  <c:v>611</c:v>
                </c:pt>
                <c:pt idx="172">
                  <c:v>612</c:v>
                </c:pt>
                <c:pt idx="173">
                  <c:v>613</c:v>
                </c:pt>
                <c:pt idx="174">
                  <c:v>614</c:v>
                </c:pt>
                <c:pt idx="175">
                  <c:v>615</c:v>
                </c:pt>
                <c:pt idx="176">
                  <c:v>616</c:v>
                </c:pt>
                <c:pt idx="177">
                  <c:v>617</c:v>
                </c:pt>
                <c:pt idx="178">
                  <c:v>618</c:v>
                </c:pt>
                <c:pt idx="179">
                  <c:v>619</c:v>
                </c:pt>
                <c:pt idx="180">
                  <c:v>620</c:v>
                </c:pt>
                <c:pt idx="181">
                  <c:v>621</c:v>
                </c:pt>
                <c:pt idx="182">
                  <c:v>622</c:v>
                </c:pt>
                <c:pt idx="183">
                  <c:v>623</c:v>
                </c:pt>
                <c:pt idx="184">
                  <c:v>624</c:v>
                </c:pt>
                <c:pt idx="185">
                  <c:v>625</c:v>
                </c:pt>
                <c:pt idx="186">
                  <c:v>626</c:v>
                </c:pt>
                <c:pt idx="187">
                  <c:v>627</c:v>
                </c:pt>
                <c:pt idx="188">
                  <c:v>628</c:v>
                </c:pt>
                <c:pt idx="189">
                  <c:v>629</c:v>
                </c:pt>
                <c:pt idx="190">
                  <c:v>630</c:v>
                </c:pt>
                <c:pt idx="191">
                  <c:v>631</c:v>
                </c:pt>
                <c:pt idx="192">
                  <c:v>632</c:v>
                </c:pt>
                <c:pt idx="193">
                  <c:v>633</c:v>
                </c:pt>
                <c:pt idx="194">
                  <c:v>634</c:v>
                </c:pt>
                <c:pt idx="195">
                  <c:v>635</c:v>
                </c:pt>
                <c:pt idx="196">
                  <c:v>636</c:v>
                </c:pt>
                <c:pt idx="197">
                  <c:v>637</c:v>
                </c:pt>
                <c:pt idx="198">
                  <c:v>638</c:v>
                </c:pt>
                <c:pt idx="199">
                  <c:v>639</c:v>
                </c:pt>
                <c:pt idx="200">
                  <c:v>640</c:v>
                </c:pt>
                <c:pt idx="201">
                  <c:v>641</c:v>
                </c:pt>
                <c:pt idx="202">
                  <c:v>642</c:v>
                </c:pt>
                <c:pt idx="203">
                  <c:v>643</c:v>
                </c:pt>
                <c:pt idx="204">
                  <c:v>644</c:v>
                </c:pt>
                <c:pt idx="205">
                  <c:v>645</c:v>
                </c:pt>
                <c:pt idx="206">
                  <c:v>646</c:v>
                </c:pt>
                <c:pt idx="207">
                  <c:v>647</c:v>
                </c:pt>
                <c:pt idx="208">
                  <c:v>648</c:v>
                </c:pt>
                <c:pt idx="209">
                  <c:v>649</c:v>
                </c:pt>
                <c:pt idx="210">
                  <c:v>650</c:v>
                </c:pt>
                <c:pt idx="211">
                  <c:v>651</c:v>
                </c:pt>
                <c:pt idx="212">
                  <c:v>652</c:v>
                </c:pt>
                <c:pt idx="213">
                  <c:v>653</c:v>
                </c:pt>
                <c:pt idx="214">
                  <c:v>654</c:v>
                </c:pt>
                <c:pt idx="215">
                  <c:v>655</c:v>
                </c:pt>
                <c:pt idx="216">
                  <c:v>656</c:v>
                </c:pt>
                <c:pt idx="217">
                  <c:v>657</c:v>
                </c:pt>
                <c:pt idx="218">
                  <c:v>658</c:v>
                </c:pt>
                <c:pt idx="219">
                  <c:v>659</c:v>
                </c:pt>
                <c:pt idx="220">
                  <c:v>660</c:v>
                </c:pt>
                <c:pt idx="221">
                  <c:v>661</c:v>
                </c:pt>
                <c:pt idx="222">
                  <c:v>662</c:v>
                </c:pt>
                <c:pt idx="223">
                  <c:v>663</c:v>
                </c:pt>
                <c:pt idx="224">
                  <c:v>664</c:v>
                </c:pt>
                <c:pt idx="225">
                  <c:v>665</c:v>
                </c:pt>
                <c:pt idx="226">
                  <c:v>666</c:v>
                </c:pt>
                <c:pt idx="227">
                  <c:v>667</c:v>
                </c:pt>
                <c:pt idx="228">
                  <c:v>668</c:v>
                </c:pt>
                <c:pt idx="229">
                  <c:v>669</c:v>
                </c:pt>
                <c:pt idx="230">
                  <c:v>670</c:v>
                </c:pt>
                <c:pt idx="231">
                  <c:v>671</c:v>
                </c:pt>
                <c:pt idx="232">
                  <c:v>672</c:v>
                </c:pt>
                <c:pt idx="233">
                  <c:v>673</c:v>
                </c:pt>
                <c:pt idx="234">
                  <c:v>674</c:v>
                </c:pt>
                <c:pt idx="235">
                  <c:v>675</c:v>
                </c:pt>
                <c:pt idx="236">
                  <c:v>676</c:v>
                </c:pt>
                <c:pt idx="237">
                  <c:v>677</c:v>
                </c:pt>
                <c:pt idx="238">
                  <c:v>678</c:v>
                </c:pt>
                <c:pt idx="239">
                  <c:v>679</c:v>
                </c:pt>
                <c:pt idx="240">
                  <c:v>680</c:v>
                </c:pt>
                <c:pt idx="241">
                  <c:v>681</c:v>
                </c:pt>
                <c:pt idx="242">
                  <c:v>682</c:v>
                </c:pt>
                <c:pt idx="243">
                  <c:v>683</c:v>
                </c:pt>
                <c:pt idx="244">
                  <c:v>684</c:v>
                </c:pt>
                <c:pt idx="245">
                  <c:v>685</c:v>
                </c:pt>
                <c:pt idx="246">
                  <c:v>686</c:v>
                </c:pt>
                <c:pt idx="247">
                  <c:v>687</c:v>
                </c:pt>
                <c:pt idx="248">
                  <c:v>688</c:v>
                </c:pt>
                <c:pt idx="249">
                  <c:v>689</c:v>
                </c:pt>
                <c:pt idx="250">
                  <c:v>690</c:v>
                </c:pt>
                <c:pt idx="251">
                  <c:v>691</c:v>
                </c:pt>
                <c:pt idx="252">
                  <c:v>692</c:v>
                </c:pt>
                <c:pt idx="253">
                  <c:v>693</c:v>
                </c:pt>
                <c:pt idx="254">
                  <c:v>694</c:v>
                </c:pt>
                <c:pt idx="255">
                  <c:v>695</c:v>
                </c:pt>
                <c:pt idx="256">
                  <c:v>696</c:v>
                </c:pt>
                <c:pt idx="257">
                  <c:v>697</c:v>
                </c:pt>
                <c:pt idx="258">
                  <c:v>698</c:v>
                </c:pt>
                <c:pt idx="259">
                  <c:v>699</c:v>
                </c:pt>
                <c:pt idx="260">
                  <c:v>700</c:v>
                </c:pt>
                <c:pt idx="261">
                  <c:v>701</c:v>
                </c:pt>
                <c:pt idx="262">
                  <c:v>702</c:v>
                </c:pt>
                <c:pt idx="263">
                  <c:v>703</c:v>
                </c:pt>
                <c:pt idx="264">
                  <c:v>704</c:v>
                </c:pt>
                <c:pt idx="265">
                  <c:v>705</c:v>
                </c:pt>
                <c:pt idx="266">
                  <c:v>706</c:v>
                </c:pt>
                <c:pt idx="267">
                  <c:v>707</c:v>
                </c:pt>
                <c:pt idx="268">
                  <c:v>708</c:v>
                </c:pt>
                <c:pt idx="269">
                  <c:v>709</c:v>
                </c:pt>
                <c:pt idx="270">
                  <c:v>710</c:v>
                </c:pt>
                <c:pt idx="271">
                  <c:v>711</c:v>
                </c:pt>
                <c:pt idx="272">
                  <c:v>712</c:v>
                </c:pt>
                <c:pt idx="273">
                  <c:v>713</c:v>
                </c:pt>
                <c:pt idx="274">
                  <c:v>714</c:v>
                </c:pt>
                <c:pt idx="275">
                  <c:v>715</c:v>
                </c:pt>
                <c:pt idx="276">
                  <c:v>716</c:v>
                </c:pt>
                <c:pt idx="277">
                  <c:v>717</c:v>
                </c:pt>
                <c:pt idx="278">
                  <c:v>718</c:v>
                </c:pt>
                <c:pt idx="279">
                  <c:v>719</c:v>
                </c:pt>
                <c:pt idx="280">
                  <c:v>720</c:v>
                </c:pt>
                <c:pt idx="281">
                  <c:v>721</c:v>
                </c:pt>
                <c:pt idx="282">
                  <c:v>722</c:v>
                </c:pt>
                <c:pt idx="283">
                  <c:v>723</c:v>
                </c:pt>
                <c:pt idx="284">
                  <c:v>724</c:v>
                </c:pt>
                <c:pt idx="285">
                  <c:v>725</c:v>
                </c:pt>
                <c:pt idx="286">
                  <c:v>726</c:v>
                </c:pt>
                <c:pt idx="287">
                  <c:v>727</c:v>
                </c:pt>
                <c:pt idx="288">
                  <c:v>728</c:v>
                </c:pt>
                <c:pt idx="289">
                  <c:v>729</c:v>
                </c:pt>
                <c:pt idx="290">
                  <c:v>730</c:v>
                </c:pt>
                <c:pt idx="291">
                  <c:v>731</c:v>
                </c:pt>
                <c:pt idx="292">
                  <c:v>732</c:v>
                </c:pt>
                <c:pt idx="293">
                  <c:v>733</c:v>
                </c:pt>
                <c:pt idx="294">
                  <c:v>734</c:v>
                </c:pt>
                <c:pt idx="295">
                  <c:v>735</c:v>
                </c:pt>
                <c:pt idx="296">
                  <c:v>736</c:v>
                </c:pt>
                <c:pt idx="297">
                  <c:v>737</c:v>
                </c:pt>
                <c:pt idx="298">
                  <c:v>738</c:v>
                </c:pt>
                <c:pt idx="299">
                  <c:v>739</c:v>
                </c:pt>
                <c:pt idx="300">
                  <c:v>740</c:v>
                </c:pt>
                <c:pt idx="301">
                  <c:v>741</c:v>
                </c:pt>
                <c:pt idx="302">
                  <c:v>742</c:v>
                </c:pt>
                <c:pt idx="303">
                  <c:v>743</c:v>
                </c:pt>
                <c:pt idx="304">
                  <c:v>744</c:v>
                </c:pt>
                <c:pt idx="305">
                  <c:v>745</c:v>
                </c:pt>
                <c:pt idx="306">
                  <c:v>746</c:v>
                </c:pt>
                <c:pt idx="307">
                  <c:v>747</c:v>
                </c:pt>
                <c:pt idx="308">
                  <c:v>748</c:v>
                </c:pt>
                <c:pt idx="309">
                  <c:v>749</c:v>
                </c:pt>
                <c:pt idx="310">
                  <c:v>750</c:v>
                </c:pt>
                <c:pt idx="311">
                  <c:v>751</c:v>
                </c:pt>
                <c:pt idx="312">
                  <c:v>752</c:v>
                </c:pt>
                <c:pt idx="313">
                  <c:v>753</c:v>
                </c:pt>
                <c:pt idx="314">
                  <c:v>754</c:v>
                </c:pt>
                <c:pt idx="315">
                  <c:v>755</c:v>
                </c:pt>
                <c:pt idx="316">
                  <c:v>756</c:v>
                </c:pt>
                <c:pt idx="317">
                  <c:v>757</c:v>
                </c:pt>
                <c:pt idx="318">
                  <c:v>758</c:v>
                </c:pt>
                <c:pt idx="319">
                  <c:v>759</c:v>
                </c:pt>
                <c:pt idx="320">
                  <c:v>760</c:v>
                </c:pt>
                <c:pt idx="321">
                  <c:v>761</c:v>
                </c:pt>
                <c:pt idx="322">
                  <c:v>762</c:v>
                </c:pt>
                <c:pt idx="323">
                  <c:v>763</c:v>
                </c:pt>
                <c:pt idx="324">
                  <c:v>764</c:v>
                </c:pt>
                <c:pt idx="325">
                  <c:v>765</c:v>
                </c:pt>
                <c:pt idx="326">
                  <c:v>766</c:v>
                </c:pt>
                <c:pt idx="327">
                  <c:v>767</c:v>
                </c:pt>
                <c:pt idx="328">
                  <c:v>768</c:v>
                </c:pt>
                <c:pt idx="329">
                  <c:v>769</c:v>
                </c:pt>
                <c:pt idx="330">
                  <c:v>770</c:v>
                </c:pt>
                <c:pt idx="331">
                  <c:v>771</c:v>
                </c:pt>
                <c:pt idx="332">
                  <c:v>772</c:v>
                </c:pt>
                <c:pt idx="333">
                  <c:v>773</c:v>
                </c:pt>
                <c:pt idx="334">
                  <c:v>774</c:v>
                </c:pt>
                <c:pt idx="335">
                  <c:v>775</c:v>
                </c:pt>
                <c:pt idx="336">
                  <c:v>776</c:v>
                </c:pt>
                <c:pt idx="337">
                  <c:v>777</c:v>
                </c:pt>
                <c:pt idx="338">
                  <c:v>778</c:v>
                </c:pt>
                <c:pt idx="339">
                  <c:v>779</c:v>
                </c:pt>
                <c:pt idx="340">
                  <c:v>780</c:v>
                </c:pt>
                <c:pt idx="341">
                  <c:v>781</c:v>
                </c:pt>
                <c:pt idx="342">
                  <c:v>782</c:v>
                </c:pt>
                <c:pt idx="343">
                  <c:v>783</c:v>
                </c:pt>
                <c:pt idx="344">
                  <c:v>784</c:v>
                </c:pt>
                <c:pt idx="345">
                  <c:v>785</c:v>
                </c:pt>
                <c:pt idx="346">
                  <c:v>786</c:v>
                </c:pt>
                <c:pt idx="347">
                  <c:v>787</c:v>
                </c:pt>
                <c:pt idx="348">
                  <c:v>788</c:v>
                </c:pt>
                <c:pt idx="349">
                  <c:v>789</c:v>
                </c:pt>
                <c:pt idx="350">
                  <c:v>790</c:v>
                </c:pt>
                <c:pt idx="351">
                  <c:v>791</c:v>
                </c:pt>
                <c:pt idx="352">
                  <c:v>792</c:v>
                </c:pt>
                <c:pt idx="353">
                  <c:v>793</c:v>
                </c:pt>
                <c:pt idx="354">
                  <c:v>794</c:v>
                </c:pt>
                <c:pt idx="355">
                  <c:v>795</c:v>
                </c:pt>
                <c:pt idx="356">
                  <c:v>796</c:v>
                </c:pt>
                <c:pt idx="357">
                  <c:v>797</c:v>
                </c:pt>
                <c:pt idx="358">
                  <c:v>798</c:v>
                </c:pt>
                <c:pt idx="359">
                  <c:v>799</c:v>
                </c:pt>
                <c:pt idx="360">
                  <c:v>800</c:v>
                </c:pt>
                <c:pt idx="361">
                  <c:v>801</c:v>
                </c:pt>
                <c:pt idx="362">
                  <c:v>802</c:v>
                </c:pt>
                <c:pt idx="363">
                  <c:v>803</c:v>
                </c:pt>
                <c:pt idx="364">
                  <c:v>804</c:v>
                </c:pt>
                <c:pt idx="365">
                  <c:v>805</c:v>
                </c:pt>
                <c:pt idx="366">
                  <c:v>806</c:v>
                </c:pt>
                <c:pt idx="367">
                  <c:v>807</c:v>
                </c:pt>
                <c:pt idx="368">
                  <c:v>808</c:v>
                </c:pt>
                <c:pt idx="369">
                  <c:v>809</c:v>
                </c:pt>
                <c:pt idx="370">
                  <c:v>810</c:v>
                </c:pt>
                <c:pt idx="371">
                  <c:v>811</c:v>
                </c:pt>
                <c:pt idx="372">
                  <c:v>812</c:v>
                </c:pt>
                <c:pt idx="373">
                  <c:v>813</c:v>
                </c:pt>
                <c:pt idx="374">
                  <c:v>814</c:v>
                </c:pt>
                <c:pt idx="375">
                  <c:v>815</c:v>
                </c:pt>
                <c:pt idx="376">
                  <c:v>816</c:v>
                </c:pt>
                <c:pt idx="377">
                  <c:v>817</c:v>
                </c:pt>
                <c:pt idx="378">
                  <c:v>818</c:v>
                </c:pt>
                <c:pt idx="379">
                  <c:v>819</c:v>
                </c:pt>
                <c:pt idx="380">
                  <c:v>820</c:v>
                </c:pt>
              </c:numCache>
            </c:numRef>
          </c:xVal>
          <c:yVal>
            <c:numRef>
              <c:f>工作表1!$B$2:$B$382</c:f>
              <c:numCache>
                <c:formatCode>General</c:formatCode>
                <c:ptCount val="381"/>
                <c:pt idx="0">
                  <c:v>4.7900000000000104E-3</c:v>
                </c:pt>
                <c:pt idx="1">
                  <c:v>4.2100000000000123E-3</c:v>
                </c:pt>
                <c:pt idx="2">
                  <c:v>4.3900000000000024E-3</c:v>
                </c:pt>
                <c:pt idx="3">
                  <c:v>5.0800000000000133E-3</c:v>
                </c:pt>
                <c:pt idx="4">
                  <c:v>4.3299999999999996E-3</c:v>
                </c:pt>
                <c:pt idx="5">
                  <c:v>3.8000000000000052E-3</c:v>
                </c:pt>
                <c:pt idx="6">
                  <c:v>4.3699999999999998E-3</c:v>
                </c:pt>
                <c:pt idx="7">
                  <c:v>3.9199999999999999E-3</c:v>
                </c:pt>
                <c:pt idx="8">
                  <c:v>4.4100000000000033E-3</c:v>
                </c:pt>
                <c:pt idx="9">
                  <c:v>3.8200000000000052E-3</c:v>
                </c:pt>
                <c:pt idx="10">
                  <c:v>4.1700000000000114E-3</c:v>
                </c:pt>
                <c:pt idx="11">
                  <c:v>3.6200000000000459E-3</c:v>
                </c:pt>
                <c:pt idx="12">
                  <c:v>3.7800000000000576E-3</c:v>
                </c:pt>
                <c:pt idx="13">
                  <c:v>4.3500000000000014E-3</c:v>
                </c:pt>
                <c:pt idx="14">
                  <c:v>4.1300000000000104E-3</c:v>
                </c:pt>
                <c:pt idx="15">
                  <c:v>4.5900000000000003E-3</c:v>
                </c:pt>
                <c:pt idx="16">
                  <c:v>5.5200000000000023E-3</c:v>
                </c:pt>
                <c:pt idx="17">
                  <c:v>5.1400000000000013E-3</c:v>
                </c:pt>
                <c:pt idx="18">
                  <c:v>5.2600000000000034E-3</c:v>
                </c:pt>
                <c:pt idx="19">
                  <c:v>6.1700000000000114E-3</c:v>
                </c:pt>
                <c:pt idx="20">
                  <c:v>9.2600000000000026E-3</c:v>
                </c:pt>
                <c:pt idx="21">
                  <c:v>9.3400000000000028E-3</c:v>
                </c:pt>
                <c:pt idx="22">
                  <c:v>8.8800000000000268E-3</c:v>
                </c:pt>
                <c:pt idx="23">
                  <c:v>9.9900000000000266E-3</c:v>
                </c:pt>
                <c:pt idx="24">
                  <c:v>1.1890000000000001E-2</c:v>
                </c:pt>
                <c:pt idx="25">
                  <c:v>1.4480000000000003E-2</c:v>
                </c:pt>
                <c:pt idx="26">
                  <c:v>1.6279999999999999E-2</c:v>
                </c:pt>
                <c:pt idx="27">
                  <c:v>1.8929999999999999E-2</c:v>
                </c:pt>
                <c:pt idx="28">
                  <c:v>2.0290000000000002E-2</c:v>
                </c:pt>
                <c:pt idx="29">
                  <c:v>2.419E-2</c:v>
                </c:pt>
                <c:pt idx="30">
                  <c:v>2.8480000000000002E-2</c:v>
                </c:pt>
                <c:pt idx="31">
                  <c:v>3.1190000000000002E-2</c:v>
                </c:pt>
                <c:pt idx="32">
                  <c:v>3.6389999999999999E-2</c:v>
                </c:pt>
                <c:pt idx="33">
                  <c:v>4.0289999999999986E-2</c:v>
                </c:pt>
                <c:pt idx="34">
                  <c:v>4.555E-2</c:v>
                </c:pt>
                <c:pt idx="35">
                  <c:v>5.144E-2</c:v>
                </c:pt>
                <c:pt idx="36">
                  <c:v>5.7060000000000034E-2</c:v>
                </c:pt>
                <c:pt idx="37">
                  <c:v>6.3070000000000001E-2</c:v>
                </c:pt>
                <c:pt idx="38">
                  <c:v>6.9300000000000514E-2</c:v>
                </c:pt>
                <c:pt idx="39">
                  <c:v>7.4010000000000534E-2</c:v>
                </c:pt>
                <c:pt idx="40">
                  <c:v>8.2850000000000007E-2</c:v>
                </c:pt>
                <c:pt idx="41">
                  <c:v>8.7850000000000025E-2</c:v>
                </c:pt>
                <c:pt idx="42">
                  <c:v>9.6160000000000023E-2</c:v>
                </c:pt>
                <c:pt idx="43">
                  <c:v>0.10122000000000103</c:v>
                </c:pt>
                <c:pt idx="44">
                  <c:v>0.10804999999999998</c:v>
                </c:pt>
                <c:pt idx="45">
                  <c:v>0.11358</c:v>
                </c:pt>
                <c:pt idx="46">
                  <c:v>0.12211000000000002</c:v>
                </c:pt>
                <c:pt idx="47">
                  <c:v>0.12889</c:v>
                </c:pt>
                <c:pt idx="48">
                  <c:v>0.13636999999999999</c:v>
                </c:pt>
                <c:pt idx="49">
                  <c:v>0.14143000000000044</c:v>
                </c:pt>
                <c:pt idx="50">
                  <c:v>0.15077000000000004</c:v>
                </c:pt>
                <c:pt idx="51">
                  <c:v>0.15876000000000232</c:v>
                </c:pt>
                <c:pt idx="52">
                  <c:v>0.17100000000000001</c:v>
                </c:pt>
                <c:pt idx="53">
                  <c:v>0.17729000000000178</c:v>
                </c:pt>
                <c:pt idx="54">
                  <c:v>0.18431000000000144</c:v>
                </c:pt>
                <c:pt idx="55">
                  <c:v>0.19520999999999999</c:v>
                </c:pt>
                <c:pt idx="56">
                  <c:v>0.20705000000000001</c:v>
                </c:pt>
                <c:pt idx="57">
                  <c:v>0.22023999999999999</c:v>
                </c:pt>
                <c:pt idx="58">
                  <c:v>0.23122000000000001</c:v>
                </c:pt>
                <c:pt idx="59">
                  <c:v>0.23824000000000201</c:v>
                </c:pt>
                <c:pt idx="60">
                  <c:v>0.25660000000000005</c:v>
                </c:pt>
                <c:pt idx="61">
                  <c:v>0.26577000000000001</c:v>
                </c:pt>
                <c:pt idx="62">
                  <c:v>0.28138000000000435</c:v>
                </c:pt>
                <c:pt idx="63">
                  <c:v>0.29817000000000032</c:v>
                </c:pt>
                <c:pt idx="64">
                  <c:v>0.31166000000000038</c:v>
                </c:pt>
                <c:pt idx="65">
                  <c:v>0.32445000000000412</c:v>
                </c:pt>
                <c:pt idx="66">
                  <c:v>0.34330000000000038</c:v>
                </c:pt>
                <c:pt idx="67">
                  <c:v>0.36191000000000373</c:v>
                </c:pt>
                <c:pt idx="68">
                  <c:v>0.38005000000000333</c:v>
                </c:pt>
                <c:pt idx="69">
                  <c:v>0.39911000000000435</c:v>
                </c:pt>
                <c:pt idx="70">
                  <c:v>0.42071000000000008</c:v>
                </c:pt>
                <c:pt idx="71">
                  <c:v>0.43926000000000032</c:v>
                </c:pt>
                <c:pt idx="72">
                  <c:v>0.46248000000000333</c:v>
                </c:pt>
                <c:pt idx="73">
                  <c:v>0.48420000000000002</c:v>
                </c:pt>
                <c:pt idx="74">
                  <c:v>0.51168999999999998</c:v>
                </c:pt>
                <c:pt idx="75">
                  <c:v>0.53452999999999951</c:v>
                </c:pt>
                <c:pt idx="76">
                  <c:v>0.56080000000000063</c:v>
                </c:pt>
                <c:pt idx="77">
                  <c:v>0.58337999999999957</c:v>
                </c:pt>
                <c:pt idx="78">
                  <c:v>0.61202000000000745</c:v>
                </c:pt>
                <c:pt idx="79">
                  <c:v>0.63534000000000745</c:v>
                </c:pt>
                <c:pt idx="80">
                  <c:v>0.67021000000000064</c:v>
                </c:pt>
                <c:pt idx="81">
                  <c:v>0.69667000000000745</c:v>
                </c:pt>
                <c:pt idx="82">
                  <c:v>0.72245999999999999</c:v>
                </c:pt>
                <c:pt idx="83">
                  <c:v>0.74414000000000791</c:v>
                </c:pt>
                <c:pt idx="84">
                  <c:v>0.77442000000000666</c:v>
                </c:pt>
                <c:pt idx="85">
                  <c:v>0.79786999999999997</c:v>
                </c:pt>
                <c:pt idx="86">
                  <c:v>0.83140000000000003</c:v>
                </c:pt>
                <c:pt idx="87">
                  <c:v>0.85825000000000062</c:v>
                </c:pt>
                <c:pt idx="88">
                  <c:v>0.88455999999999957</c:v>
                </c:pt>
                <c:pt idx="89">
                  <c:v>0.89785000000000004</c:v>
                </c:pt>
                <c:pt idx="90">
                  <c:v>0.91266000000000003</c:v>
                </c:pt>
                <c:pt idx="91">
                  <c:v>0.92732000000000003</c:v>
                </c:pt>
                <c:pt idx="92">
                  <c:v>0.95108999999999999</c:v>
                </c:pt>
                <c:pt idx="93">
                  <c:v>0.96445999999999998</c:v>
                </c:pt>
                <c:pt idx="94">
                  <c:v>0.97423000000000004</c:v>
                </c:pt>
                <c:pt idx="95">
                  <c:v>0.98549999999999949</c:v>
                </c:pt>
                <c:pt idx="96">
                  <c:v>0.98897999999999997</c:v>
                </c:pt>
                <c:pt idx="97">
                  <c:v>0.98953999999999243</c:v>
                </c:pt>
                <c:pt idx="98">
                  <c:v>0.99807999999999997</c:v>
                </c:pt>
                <c:pt idx="99">
                  <c:v>1</c:v>
                </c:pt>
                <c:pt idx="100">
                  <c:v>0.99199000000000004</c:v>
                </c:pt>
                <c:pt idx="101">
                  <c:v>0.99552999999999958</c:v>
                </c:pt>
                <c:pt idx="102">
                  <c:v>0.9891799999999995</c:v>
                </c:pt>
                <c:pt idx="103">
                  <c:v>0.98526999999999243</c:v>
                </c:pt>
                <c:pt idx="104">
                  <c:v>0.97587000000000745</c:v>
                </c:pt>
                <c:pt idx="105">
                  <c:v>0.96906999999999999</c:v>
                </c:pt>
                <c:pt idx="106">
                  <c:v>0.97101000000000004</c:v>
                </c:pt>
                <c:pt idx="107">
                  <c:v>0.95030000000000003</c:v>
                </c:pt>
                <c:pt idx="108">
                  <c:v>0.9345</c:v>
                </c:pt>
                <c:pt idx="109">
                  <c:v>0.92601</c:v>
                </c:pt>
                <c:pt idx="110">
                  <c:v>0.92691999999999997</c:v>
                </c:pt>
                <c:pt idx="111">
                  <c:v>0.90665000000000062</c:v>
                </c:pt>
                <c:pt idx="112">
                  <c:v>0.8928199999999995</c:v>
                </c:pt>
                <c:pt idx="113">
                  <c:v>0.88915</c:v>
                </c:pt>
                <c:pt idx="114">
                  <c:v>0.87136999999999998</c:v>
                </c:pt>
                <c:pt idx="115">
                  <c:v>0.85400000000000065</c:v>
                </c:pt>
                <c:pt idx="116">
                  <c:v>0.85655000000000003</c:v>
                </c:pt>
                <c:pt idx="117">
                  <c:v>0.83478000000000063</c:v>
                </c:pt>
                <c:pt idx="118">
                  <c:v>0.81725000000000003</c:v>
                </c:pt>
                <c:pt idx="119">
                  <c:v>0.80580000000000063</c:v>
                </c:pt>
                <c:pt idx="120">
                  <c:v>0.79713999999999996</c:v>
                </c:pt>
                <c:pt idx="121">
                  <c:v>0.777200000000007</c:v>
                </c:pt>
                <c:pt idx="122">
                  <c:v>0.75910999999999995</c:v>
                </c:pt>
                <c:pt idx="123">
                  <c:v>0.75405999999999995</c:v>
                </c:pt>
                <c:pt idx="124">
                  <c:v>0.73621999999999999</c:v>
                </c:pt>
                <c:pt idx="125">
                  <c:v>0.72230000000000005</c:v>
                </c:pt>
                <c:pt idx="126">
                  <c:v>0.70970000000000666</c:v>
                </c:pt>
                <c:pt idx="127">
                  <c:v>0.69633</c:v>
                </c:pt>
                <c:pt idx="128">
                  <c:v>0.67800000000000871</c:v>
                </c:pt>
                <c:pt idx="129">
                  <c:v>0.66770000000000995</c:v>
                </c:pt>
                <c:pt idx="130">
                  <c:v>0.65235000000000065</c:v>
                </c:pt>
                <c:pt idx="131">
                  <c:v>0.63874000000001174</c:v>
                </c:pt>
                <c:pt idx="132">
                  <c:v>0.62581000000000064</c:v>
                </c:pt>
                <c:pt idx="133">
                  <c:v>0.61561999999999995</c:v>
                </c:pt>
                <c:pt idx="134">
                  <c:v>0.60045000000000004</c:v>
                </c:pt>
                <c:pt idx="135">
                  <c:v>0.58745999999999243</c:v>
                </c:pt>
                <c:pt idx="136">
                  <c:v>0.57906999999999997</c:v>
                </c:pt>
                <c:pt idx="137">
                  <c:v>0.56270000000000064</c:v>
                </c:pt>
                <c:pt idx="138">
                  <c:v>0.55180000000000062</c:v>
                </c:pt>
                <c:pt idx="139">
                  <c:v>0.54352999999999996</c:v>
                </c:pt>
                <c:pt idx="140">
                  <c:v>0.52145999999999959</c:v>
                </c:pt>
                <c:pt idx="141">
                  <c:v>0.51592000000000005</c:v>
                </c:pt>
                <c:pt idx="142">
                  <c:v>0.50114999999999998</c:v>
                </c:pt>
                <c:pt idx="143">
                  <c:v>0.48695000000000038</c:v>
                </c:pt>
                <c:pt idx="144">
                  <c:v>0.47896000000000138</c:v>
                </c:pt>
                <c:pt idx="145">
                  <c:v>0.46646000000000032</c:v>
                </c:pt>
                <c:pt idx="146">
                  <c:v>0.46248000000000333</c:v>
                </c:pt>
                <c:pt idx="147">
                  <c:v>0.44838000000000333</c:v>
                </c:pt>
                <c:pt idx="148">
                  <c:v>0.43980000000000435</c:v>
                </c:pt>
                <c:pt idx="149">
                  <c:v>0.42526000000000008</c:v>
                </c:pt>
                <c:pt idx="150">
                  <c:v>0.41711000000000031</c:v>
                </c:pt>
                <c:pt idx="151">
                  <c:v>0.40683000000000002</c:v>
                </c:pt>
                <c:pt idx="152">
                  <c:v>0.39623000000000008</c:v>
                </c:pt>
                <c:pt idx="153">
                  <c:v>0.38812000000000435</c:v>
                </c:pt>
                <c:pt idx="154">
                  <c:v>0.37827000000000038</c:v>
                </c:pt>
                <c:pt idx="155">
                  <c:v>0.36765000000000031</c:v>
                </c:pt>
                <c:pt idx="156">
                  <c:v>0.35794000000000031</c:v>
                </c:pt>
                <c:pt idx="157">
                  <c:v>0.35266000000000008</c:v>
                </c:pt>
                <c:pt idx="158">
                  <c:v>0.34186000000000138</c:v>
                </c:pt>
                <c:pt idx="159">
                  <c:v>0.33308000000000604</c:v>
                </c:pt>
                <c:pt idx="160">
                  <c:v>0.32542000000000604</c:v>
                </c:pt>
                <c:pt idx="161">
                  <c:v>0.31680000000000452</c:v>
                </c:pt>
                <c:pt idx="162">
                  <c:v>0.30503000000000002</c:v>
                </c:pt>
                <c:pt idx="163">
                  <c:v>0.29977000000000031</c:v>
                </c:pt>
                <c:pt idx="164">
                  <c:v>0.29247000000000373</c:v>
                </c:pt>
                <c:pt idx="165">
                  <c:v>0.28290000000000032</c:v>
                </c:pt>
                <c:pt idx="166">
                  <c:v>0.27451000000000031</c:v>
                </c:pt>
                <c:pt idx="167">
                  <c:v>0.26658000000000032</c:v>
                </c:pt>
                <c:pt idx="168">
                  <c:v>0.25790000000000002</c:v>
                </c:pt>
                <c:pt idx="169">
                  <c:v>0.25733</c:v>
                </c:pt>
                <c:pt idx="170">
                  <c:v>0.24811000000000041</c:v>
                </c:pt>
                <c:pt idx="171">
                  <c:v>0.24207999999999999</c:v>
                </c:pt>
                <c:pt idx="172">
                  <c:v>0.23580999999999999</c:v>
                </c:pt>
                <c:pt idx="173">
                  <c:v>0.22728999999999999</c:v>
                </c:pt>
                <c:pt idx="174">
                  <c:v>0.21842000000000178</c:v>
                </c:pt>
                <c:pt idx="175">
                  <c:v>0.21239000000000041</c:v>
                </c:pt>
                <c:pt idx="176">
                  <c:v>0.20980000000000001</c:v>
                </c:pt>
                <c:pt idx="177">
                  <c:v>0.20008999999999999</c:v>
                </c:pt>
                <c:pt idx="178">
                  <c:v>0.19691000000000144</c:v>
                </c:pt>
                <c:pt idx="179">
                  <c:v>0.1923</c:v>
                </c:pt>
                <c:pt idx="180">
                  <c:v>0.18089000000000041</c:v>
                </c:pt>
                <c:pt idx="181">
                  <c:v>0.18168000000000001</c:v>
                </c:pt>
                <c:pt idx="182">
                  <c:v>0.17216000000000001</c:v>
                </c:pt>
                <c:pt idx="183">
                  <c:v>0.16675000000000001</c:v>
                </c:pt>
                <c:pt idx="184">
                  <c:v>0.16291000000000044</c:v>
                </c:pt>
                <c:pt idx="185">
                  <c:v>0.15939000000000178</c:v>
                </c:pt>
                <c:pt idx="186">
                  <c:v>0.15241000000000274</c:v>
                </c:pt>
                <c:pt idx="187">
                  <c:v>0.14487</c:v>
                </c:pt>
                <c:pt idx="188">
                  <c:v>0.14219999999999999</c:v>
                </c:pt>
                <c:pt idx="189">
                  <c:v>0.13955000000000001</c:v>
                </c:pt>
                <c:pt idx="190">
                  <c:v>0.13447000000000001</c:v>
                </c:pt>
                <c:pt idx="191">
                  <c:v>0.13006000000000001</c:v>
                </c:pt>
                <c:pt idx="192">
                  <c:v>0.12756999999999999</c:v>
                </c:pt>
                <c:pt idx="193">
                  <c:v>0.12056000000000019</c:v>
                </c:pt>
                <c:pt idx="194">
                  <c:v>0.12103999999999998</c:v>
                </c:pt>
                <c:pt idx="195">
                  <c:v>0.114</c:v>
                </c:pt>
                <c:pt idx="196">
                  <c:v>0.11111</c:v>
                </c:pt>
                <c:pt idx="197">
                  <c:v>0.10707999999999998</c:v>
                </c:pt>
                <c:pt idx="198">
                  <c:v>0.10223000000000022</c:v>
                </c:pt>
                <c:pt idx="199">
                  <c:v>9.8490000000000008E-2</c:v>
                </c:pt>
                <c:pt idx="200">
                  <c:v>9.4380000000000006E-2</c:v>
                </c:pt>
                <c:pt idx="201">
                  <c:v>9.0600000000000028E-2</c:v>
                </c:pt>
                <c:pt idx="202">
                  <c:v>9.044000000000002E-2</c:v>
                </c:pt>
                <c:pt idx="203">
                  <c:v>8.5780000000000023E-2</c:v>
                </c:pt>
                <c:pt idx="204">
                  <c:v>8.2120000000000026E-2</c:v>
                </c:pt>
                <c:pt idx="205">
                  <c:v>8.0440000000000011E-2</c:v>
                </c:pt>
                <c:pt idx="206">
                  <c:v>7.6359999999999997E-2</c:v>
                </c:pt>
                <c:pt idx="207">
                  <c:v>7.6259999999999981E-2</c:v>
                </c:pt>
                <c:pt idx="208">
                  <c:v>7.2249999999999995E-2</c:v>
                </c:pt>
                <c:pt idx="209">
                  <c:v>6.8930000000000019E-2</c:v>
                </c:pt>
                <c:pt idx="210">
                  <c:v>6.8729999999999999E-2</c:v>
                </c:pt>
                <c:pt idx="211">
                  <c:v>6.677000000000001E-2</c:v>
                </c:pt>
                <c:pt idx="212">
                  <c:v>6.4750000000000113E-2</c:v>
                </c:pt>
                <c:pt idx="213">
                  <c:v>6.5070000000000003E-2</c:v>
                </c:pt>
                <c:pt idx="214">
                  <c:v>6.105E-2</c:v>
                </c:pt>
                <c:pt idx="215">
                  <c:v>6.198E-2</c:v>
                </c:pt>
                <c:pt idx="216">
                  <c:v>5.9910000000000761E-2</c:v>
                </c:pt>
                <c:pt idx="217">
                  <c:v>5.6009999999999997E-2</c:v>
                </c:pt>
                <c:pt idx="218">
                  <c:v>5.6599999999999998E-2</c:v>
                </c:pt>
                <c:pt idx="219">
                  <c:v>5.8070000000000004E-2</c:v>
                </c:pt>
                <c:pt idx="220">
                  <c:v>5.2490000000000134E-2</c:v>
                </c:pt>
                <c:pt idx="221">
                  <c:v>5.3300000000000014E-2</c:v>
                </c:pt>
                <c:pt idx="222">
                  <c:v>4.9290000000000014E-2</c:v>
                </c:pt>
                <c:pt idx="223">
                  <c:v>4.8439999999999997E-2</c:v>
                </c:pt>
                <c:pt idx="224">
                  <c:v>4.5370000000000014E-2</c:v>
                </c:pt>
                <c:pt idx="225">
                  <c:v>4.6239999999999976E-2</c:v>
                </c:pt>
                <c:pt idx="226">
                  <c:v>4.3650000000000001E-2</c:v>
                </c:pt>
                <c:pt idx="227">
                  <c:v>4.3099999999999999E-2</c:v>
                </c:pt>
                <c:pt idx="228">
                  <c:v>4.3889999999999998E-2</c:v>
                </c:pt>
                <c:pt idx="229">
                  <c:v>4.0740000000000012E-2</c:v>
                </c:pt>
                <c:pt idx="230">
                  <c:v>3.9830000000000011E-2</c:v>
                </c:pt>
                <c:pt idx="231">
                  <c:v>3.6870000000000465E-2</c:v>
                </c:pt>
                <c:pt idx="232">
                  <c:v>3.6510000000000001E-2</c:v>
                </c:pt>
                <c:pt idx="233">
                  <c:v>3.6030000000000242E-2</c:v>
                </c:pt>
                <c:pt idx="234">
                  <c:v>3.4290000000000001E-2</c:v>
                </c:pt>
                <c:pt idx="235">
                  <c:v>3.313E-2</c:v>
                </c:pt>
                <c:pt idx="236">
                  <c:v>3.1310000000000004E-2</c:v>
                </c:pt>
                <c:pt idx="237">
                  <c:v>2.929E-2</c:v>
                </c:pt>
                <c:pt idx="238">
                  <c:v>2.8969999999999989E-2</c:v>
                </c:pt>
                <c:pt idx="239">
                  <c:v>3.014E-2</c:v>
                </c:pt>
                <c:pt idx="240">
                  <c:v>2.878E-2</c:v>
                </c:pt>
                <c:pt idx="241">
                  <c:v>2.6460000000000001E-2</c:v>
                </c:pt>
                <c:pt idx="242">
                  <c:v>2.5430000000000012E-2</c:v>
                </c:pt>
                <c:pt idx="243">
                  <c:v>2.6210000000000011E-2</c:v>
                </c:pt>
                <c:pt idx="244">
                  <c:v>2.555E-2</c:v>
                </c:pt>
                <c:pt idx="245">
                  <c:v>2.2700000000000001E-2</c:v>
                </c:pt>
                <c:pt idx="246">
                  <c:v>2.3199999999999988E-2</c:v>
                </c:pt>
                <c:pt idx="247">
                  <c:v>2.1759999999999998E-2</c:v>
                </c:pt>
                <c:pt idx="248">
                  <c:v>2.231E-2</c:v>
                </c:pt>
                <c:pt idx="249">
                  <c:v>2.1180000000000001E-2</c:v>
                </c:pt>
                <c:pt idx="250">
                  <c:v>1.9539999999999998E-2</c:v>
                </c:pt>
                <c:pt idx="251">
                  <c:v>2.002E-2</c:v>
                </c:pt>
                <c:pt idx="252">
                  <c:v>1.8239999999999999E-2</c:v>
                </c:pt>
                <c:pt idx="253">
                  <c:v>1.7600000000000001E-2</c:v>
                </c:pt>
                <c:pt idx="254">
                  <c:v>1.7479999999999999E-2</c:v>
                </c:pt>
                <c:pt idx="255">
                  <c:v>1.7049999999999999E-2</c:v>
                </c:pt>
                <c:pt idx="256">
                  <c:v>1.6199999999999999E-2</c:v>
                </c:pt>
                <c:pt idx="257">
                  <c:v>1.5550000000000001E-2</c:v>
                </c:pt>
                <c:pt idx="258">
                  <c:v>1.5679999999999999E-2</c:v>
                </c:pt>
                <c:pt idx="259">
                  <c:v>1.4E-2</c:v>
                </c:pt>
                <c:pt idx="260">
                  <c:v>1.4239999999999829E-2</c:v>
                </c:pt>
                <c:pt idx="261">
                  <c:v>1.3769999999999999E-2</c:v>
                </c:pt>
                <c:pt idx="262">
                  <c:v>1.3010000000000001E-2</c:v>
                </c:pt>
                <c:pt idx="263">
                  <c:v>1.3429999999999999E-2</c:v>
                </c:pt>
                <c:pt idx="264">
                  <c:v>1.1950000000000021E-2</c:v>
                </c:pt>
                <c:pt idx="265">
                  <c:v>1.2060000000000001E-2</c:v>
                </c:pt>
                <c:pt idx="266">
                  <c:v>1.1910000000000021E-2</c:v>
                </c:pt>
                <c:pt idx="267">
                  <c:v>1.1370000000000003E-2</c:v>
                </c:pt>
                <c:pt idx="268">
                  <c:v>1.1610000000000007E-2</c:v>
                </c:pt>
                <c:pt idx="269">
                  <c:v>9.9900000000000266E-3</c:v>
                </c:pt>
                <c:pt idx="270">
                  <c:v>9.9900000000000266E-3</c:v>
                </c:pt>
                <c:pt idx="271">
                  <c:v>9.9100000000000247E-3</c:v>
                </c:pt>
                <c:pt idx="272">
                  <c:v>1.0279999999999958E-2</c:v>
                </c:pt>
                <c:pt idx="273">
                  <c:v>8.7600000000000004E-3</c:v>
                </c:pt>
                <c:pt idx="274">
                  <c:v>8.9800000000000227E-3</c:v>
                </c:pt>
                <c:pt idx="275">
                  <c:v>8.2700000000000048E-3</c:v>
                </c:pt>
                <c:pt idx="276">
                  <c:v>8.9800000000000227E-3</c:v>
                </c:pt>
                <c:pt idx="277">
                  <c:v>8.9800000000000227E-3</c:v>
                </c:pt>
                <c:pt idx="278">
                  <c:v>7.6700000000000709E-3</c:v>
                </c:pt>
                <c:pt idx="279">
                  <c:v>7.7300000000000996E-3</c:v>
                </c:pt>
                <c:pt idx="280">
                  <c:v>7.4800000000001003E-3</c:v>
                </c:pt>
                <c:pt idx="281">
                  <c:v>7.3000000000000113E-3</c:v>
                </c:pt>
                <c:pt idx="282">
                  <c:v>7.6700000000000709E-3</c:v>
                </c:pt>
                <c:pt idx="283">
                  <c:v>7.4800000000001003E-3</c:v>
                </c:pt>
                <c:pt idx="284">
                  <c:v>6.6100000000000004E-3</c:v>
                </c:pt>
                <c:pt idx="285">
                  <c:v>6.5100000000000114E-3</c:v>
                </c:pt>
                <c:pt idx="286">
                  <c:v>6.5100000000000114E-3</c:v>
                </c:pt>
                <c:pt idx="287">
                  <c:v>6.1500000000000001E-3</c:v>
                </c:pt>
                <c:pt idx="288">
                  <c:v>6.3500000000000023E-3</c:v>
                </c:pt>
                <c:pt idx="289">
                  <c:v>5.7600000000000004E-3</c:v>
                </c:pt>
                <c:pt idx="290">
                  <c:v>5.1000000000000004E-3</c:v>
                </c:pt>
                <c:pt idx="291">
                  <c:v>5.5000000000000014E-3</c:v>
                </c:pt>
                <c:pt idx="292">
                  <c:v>6.1900000000000002E-3</c:v>
                </c:pt>
                <c:pt idx="293">
                  <c:v>5.2200000000000024E-3</c:v>
                </c:pt>
                <c:pt idx="294">
                  <c:v>5.2200000000000024E-3</c:v>
                </c:pt>
                <c:pt idx="295">
                  <c:v>5.1400000000000013E-3</c:v>
                </c:pt>
                <c:pt idx="296">
                  <c:v>4.2700000000000134E-3</c:v>
                </c:pt>
                <c:pt idx="297">
                  <c:v>4.8900000000000002E-3</c:v>
                </c:pt>
                <c:pt idx="298">
                  <c:v>5.2400000000000033E-3</c:v>
                </c:pt>
                <c:pt idx="299">
                  <c:v>4.9800000000000738E-3</c:v>
                </c:pt>
                <c:pt idx="300">
                  <c:v>4.3100000000000013E-3</c:v>
                </c:pt>
                <c:pt idx="301">
                  <c:v>4.4300000000000823E-3</c:v>
                </c:pt>
                <c:pt idx="302">
                  <c:v>3.7000000000000535E-3</c:v>
                </c:pt>
                <c:pt idx="303">
                  <c:v>4.0900000000000034E-3</c:v>
                </c:pt>
                <c:pt idx="304">
                  <c:v>4.1099999999999999E-3</c:v>
                </c:pt>
                <c:pt idx="305">
                  <c:v>4.0699999999999998E-3</c:v>
                </c:pt>
                <c:pt idx="306">
                  <c:v>4.3299999999999996E-3</c:v>
                </c:pt>
                <c:pt idx="307">
                  <c:v>4.2100000000000123E-3</c:v>
                </c:pt>
                <c:pt idx="308">
                  <c:v>3.5000000000000395E-3</c:v>
                </c:pt>
                <c:pt idx="309">
                  <c:v>3.4000000000000332E-3</c:v>
                </c:pt>
                <c:pt idx="310">
                  <c:v>3.8200000000000052E-3</c:v>
                </c:pt>
                <c:pt idx="311">
                  <c:v>3.4000000000000332E-3</c:v>
                </c:pt>
                <c:pt idx="312">
                  <c:v>3.6800000000000517E-3</c:v>
                </c:pt>
                <c:pt idx="313">
                  <c:v>3.3200000000000052E-3</c:v>
                </c:pt>
                <c:pt idx="314">
                  <c:v>3.3600000000000092E-3</c:v>
                </c:pt>
                <c:pt idx="315">
                  <c:v>2.9900000000000052E-3</c:v>
                </c:pt>
                <c:pt idx="316">
                  <c:v>3.7600000000000567E-3</c:v>
                </c:pt>
                <c:pt idx="317">
                  <c:v>3.220000000000047E-3</c:v>
                </c:pt>
                <c:pt idx="318">
                  <c:v>3.4000000000000332E-3</c:v>
                </c:pt>
                <c:pt idx="319">
                  <c:v>3.0300000000000001E-3</c:v>
                </c:pt>
                <c:pt idx="320">
                  <c:v>3.5200000000000396E-3</c:v>
                </c:pt>
                <c:pt idx="321">
                  <c:v>2.5900000000000012E-3</c:v>
                </c:pt>
                <c:pt idx="322">
                  <c:v>3.1200000000000429E-3</c:v>
                </c:pt>
                <c:pt idx="323">
                  <c:v>2.8900000000000002E-3</c:v>
                </c:pt>
                <c:pt idx="324">
                  <c:v>2.6300000000000052E-3</c:v>
                </c:pt>
                <c:pt idx="325">
                  <c:v>2.9900000000000052E-3</c:v>
                </c:pt>
                <c:pt idx="326">
                  <c:v>2.7900000000000012E-3</c:v>
                </c:pt>
                <c:pt idx="327">
                  <c:v>2.2900000000000012E-3</c:v>
                </c:pt>
                <c:pt idx="328">
                  <c:v>3.0700000000000002E-3</c:v>
                </c:pt>
                <c:pt idx="329">
                  <c:v>2.9300000000000012E-3</c:v>
                </c:pt>
                <c:pt idx="330">
                  <c:v>2.6100000000000012E-3</c:v>
                </c:pt>
                <c:pt idx="331">
                  <c:v>2.7300000000000002E-3</c:v>
                </c:pt>
                <c:pt idx="332">
                  <c:v>2.3900000000000002E-3</c:v>
                </c:pt>
                <c:pt idx="333">
                  <c:v>2.6900000000000092E-3</c:v>
                </c:pt>
                <c:pt idx="334">
                  <c:v>2.4500000000000012E-3</c:v>
                </c:pt>
                <c:pt idx="335">
                  <c:v>2.6100000000000012E-3</c:v>
                </c:pt>
                <c:pt idx="336">
                  <c:v>2.4500000000000012E-3</c:v>
                </c:pt>
                <c:pt idx="337">
                  <c:v>2.3500000000000001E-3</c:v>
                </c:pt>
                <c:pt idx="338">
                  <c:v>2.33E-3</c:v>
                </c:pt>
                <c:pt idx="339">
                  <c:v>2.8500000000000001E-3</c:v>
                </c:pt>
                <c:pt idx="340">
                  <c:v>2.5300000000000001E-3</c:v>
                </c:pt>
                <c:pt idx="341">
                  <c:v>2.31E-3</c:v>
                </c:pt>
                <c:pt idx="342">
                  <c:v>2.2000000000000092E-3</c:v>
                </c:pt>
                <c:pt idx="343">
                  <c:v>2.0799999999999998E-3</c:v>
                </c:pt>
                <c:pt idx="344">
                  <c:v>2.2900000000000012E-3</c:v>
                </c:pt>
                <c:pt idx="345">
                  <c:v>2.3500000000000001E-3</c:v>
                </c:pt>
                <c:pt idx="346">
                  <c:v>2.2000000000000092E-3</c:v>
                </c:pt>
                <c:pt idx="347">
                  <c:v>1.9800000000000299E-3</c:v>
                </c:pt>
                <c:pt idx="348">
                  <c:v>2.4500000000000012E-3</c:v>
                </c:pt>
                <c:pt idx="349">
                  <c:v>2.2300000000000002E-3</c:v>
                </c:pt>
                <c:pt idx="350">
                  <c:v>2.4300000000000012E-3</c:v>
                </c:pt>
                <c:pt idx="351">
                  <c:v>1.8000000000000219E-3</c:v>
                </c:pt>
                <c:pt idx="352">
                  <c:v>2.4500000000000012E-3</c:v>
                </c:pt>
                <c:pt idx="353">
                  <c:v>2.1800000000000252E-3</c:v>
                </c:pt>
                <c:pt idx="354">
                  <c:v>2.2200000000000292E-3</c:v>
                </c:pt>
                <c:pt idx="355">
                  <c:v>2.2300000000000002E-3</c:v>
                </c:pt>
                <c:pt idx="356">
                  <c:v>2.0200000000000092E-3</c:v>
                </c:pt>
                <c:pt idx="357">
                  <c:v>2.2200000000000292E-3</c:v>
                </c:pt>
                <c:pt idx="358">
                  <c:v>2.6300000000000052E-3</c:v>
                </c:pt>
                <c:pt idx="359">
                  <c:v>2.7300000000000002E-3</c:v>
                </c:pt>
                <c:pt idx="360">
                  <c:v>3.6600000000000495E-3</c:v>
                </c:pt>
                <c:pt idx="361">
                  <c:v>2.8700000000000002E-3</c:v>
                </c:pt>
                <c:pt idx="362">
                  <c:v>2.3700000000000001E-3</c:v>
                </c:pt>
                <c:pt idx="363">
                  <c:v>2.0000000000000052E-3</c:v>
                </c:pt>
                <c:pt idx="364">
                  <c:v>1.9599999999999999E-3</c:v>
                </c:pt>
                <c:pt idx="365">
                  <c:v>2.0600000000000002E-3</c:v>
                </c:pt>
                <c:pt idx="366">
                  <c:v>2.3900000000000002E-3</c:v>
                </c:pt>
                <c:pt idx="367">
                  <c:v>1.9400000000000309E-3</c:v>
                </c:pt>
                <c:pt idx="368">
                  <c:v>2.5700000000000002E-3</c:v>
                </c:pt>
                <c:pt idx="369">
                  <c:v>2.2200000000000292E-3</c:v>
                </c:pt>
                <c:pt idx="370">
                  <c:v>2.1199999999999999E-3</c:v>
                </c:pt>
                <c:pt idx="371">
                  <c:v>2.4500000000000012E-3</c:v>
                </c:pt>
                <c:pt idx="372">
                  <c:v>2.0400000000000292E-3</c:v>
                </c:pt>
                <c:pt idx="373">
                  <c:v>1.820000000000023E-3</c:v>
                </c:pt>
                <c:pt idx="374">
                  <c:v>2.2300000000000002E-3</c:v>
                </c:pt>
                <c:pt idx="375">
                  <c:v>2.47E-3</c:v>
                </c:pt>
                <c:pt idx="376">
                  <c:v>2.0799999999999998E-3</c:v>
                </c:pt>
                <c:pt idx="377">
                  <c:v>2.1199999999999999E-3</c:v>
                </c:pt>
                <c:pt idx="378">
                  <c:v>2.1199999999999999E-3</c:v>
                </c:pt>
                <c:pt idx="379">
                  <c:v>2.1600000000000052E-3</c:v>
                </c:pt>
                <c:pt idx="380">
                  <c:v>2.2200000000000292E-3</c:v>
                </c:pt>
              </c:numCache>
            </c:numRef>
          </c:yVal>
          <c:smooth val="1"/>
          <c:extLst xmlns:c16r2="http://schemas.microsoft.com/office/drawing/2015/06/chart">
            <c:ext xmlns:c16="http://schemas.microsoft.com/office/drawing/2014/chart" uri="{C3380CC4-5D6E-409C-BE32-E72D297353CC}">
              <c16:uniqueId val="{00000000-BC68-423D-AC59-7036680642A0}"/>
            </c:ext>
          </c:extLst>
        </c:ser>
        <c:ser>
          <c:idx val="1"/>
          <c:order val="1"/>
          <c:tx>
            <c:v>10 min</c:v>
          </c:tx>
          <c:marker>
            <c:symbol val="none"/>
          </c:marker>
          <c:xVal>
            <c:numRef>
              <c:f>工作表1!$C$2:$C$382</c:f>
              <c:numCache>
                <c:formatCode>General</c:formatCode>
                <c:ptCount val="381"/>
                <c:pt idx="0">
                  <c:v>440</c:v>
                </c:pt>
                <c:pt idx="1">
                  <c:v>441</c:v>
                </c:pt>
                <c:pt idx="2">
                  <c:v>442</c:v>
                </c:pt>
                <c:pt idx="3">
                  <c:v>443</c:v>
                </c:pt>
                <c:pt idx="4">
                  <c:v>444</c:v>
                </c:pt>
                <c:pt idx="5">
                  <c:v>445</c:v>
                </c:pt>
                <c:pt idx="6">
                  <c:v>446</c:v>
                </c:pt>
                <c:pt idx="7">
                  <c:v>447</c:v>
                </c:pt>
                <c:pt idx="8">
                  <c:v>448</c:v>
                </c:pt>
                <c:pt idx="9">
                  <c:v>449</c:v>
                </c:pt>
                <c:pt idx="10">
                  <c:v>450</c:v>
                </c:pt>
                <c:pt idx="11">
                  <c:v>451</c:v>
                </c:pt>
                <c:pt idx="12">
                  <c:v>452</c:v>
                </c:pt>
                <c:pt idx="13">
                  <c:v>453</c:v>
                </c:pt>
                <c:pt idx="14">
                  <c:v>454</c:v>
                </c:pt>
                <c:pt idx="15">
                  <c:v>455</c:v>
                </c:pt>
                <c:pt idx="16">
                  <c:v>456</c:v>
                </c:pt>
                <c:pt idx="17">
                  <c:v>457</c:v>
                </c:pt>
                <c:pt idx="18">
                  <c:v>458</c:v>
                </c:pt>
                <c:pt idx="19">
                  <c:v>459</c:v>
                </c:pt>
                <c:pt idx="20">
                  <c:v>460</c:v>
                </c:pt>
                <c:pt idx="21">
                  <c:v>461</c:v>
                </c:pt>
                <c:pt idx="22">
                  <c:v>462</c:v>
                </c:pt>
                <c:pt idx="23">
                  <c:v>463</c:v>
                </c:pt>
                <c:pt idx="24">
                  <c:v>464</c:v>
                </c:pt>
                <c:pt idx="25">
                  <c:v>465</c:v>
                </c:pt>
                <c:pt idx="26">
                  <c:v>466</c:v>
                </c:pt>
                <c:pt idx="27">
                  <c:v>467</c:v>
                </c:pt>
                <c:pt idx="28">
                  <c:v>468</c:v>
                </c:pt>
                <c:pt idx="29">
                  <c:v>469</c:v>
                </c:pt>
                <c:pt idx="30">
                  <c:v>470</c:v>
                </c:pt>
                <c:pt idx="31">
                  <c:v>471</c:v>
                </c:pt>
                <c:pt idx="32">
                  <c:v>472</c:v>
                </c:pt>
                <c:pt idx="33">
                  <c:v>473</c:v>
                </c:pt>
                <c:pt idx="34">
                  <c:v>474</c:v>
                </c:pt>
                <c:pt idx="35">
                  <c:v>475</c:v>
                </c:pt>
                <c:pt idx="36">
                  <c:v>476</c:v>
                </c:pt>
                <c:pt idx="37">
                  <c:v>477</c:v>
                </c:pt>
                <c:pt idx="38">
                  <c:v>478</c:v>
                </c:pt>
                <c:pt idx="39">
                  <c:v>479</c:v>
                </c:pt>
                <c:pt idx="40">
                  <c:v>480</c:v>
                </c:pt>
                <c:pt idx="41">
                  <c:v>481</c:v>
                </c:pt>
                <c:pt idx="42">
                  <c:v>482</c:v>
                </c:pt>
                <c:pt idx="43">
                  <c:v>483</c:v>
                </c:pt>
                <c:pt idx="44">
                  <c:v>484</c:v>
                </c:pt>
                <c:pt idx="45">
                  <c:v>485</c:v>
                </c:pt>
                <c:pt idx="46">
                  <c:v>486</c:v>
                </c:pt>
                <c:pt idx="47">
                  <c:v>487</c:v>
                </c:pt>
                <c:pt idx="48">
                  <c:v>488</c:v>
                </c:pt>
                <c:pt idx="49">
                  <c:v>489</c:v>
                </c:pt>
                <c:pt idx="50">
                  <c:v>490</c:v>
                </c:pt>
                <c:pt idx="51">
                  <c:v>491</c:v>
                </c:pt>
                <c:pt idx="52">
                  <c:v>492</c:v>
                </c:pt>
                <c:pt idx="53">
                  <c:v>493</c:v>
                </c:pt>
                <c:pt idx="54">
                  <c:v>494</c:v>
                </c:pt>
                <c:pt idx="55">
                  <c:v>495</c:v>
                </c:pt>
                <c:pt idx="56">
                  <c:v>496</c:v>
                </c:pt>
                <c:pt idx="57">
                  <c:v>497</c:v>
                </c:pt>
                <c:pt idx="58">
                  <c:v>498</c:v>
                </c:pt>
                <c:pt idx="59">
                  <c:v>499</c:v>
                </c:pt>
                <c:pt idx="60">
                  <c:v>500</c:v>
                </c:pt>
                <c:pt idx="61">
                  <c:v>501</c:v>
                </c:pt>
                <c:pt idx="62">
                  <c:v>502</c:v>
                </c:pt>
                <c:pt idx="63">
                  <c:v>503</c:v>
                </c:pt>
                <c:pt idx="64">
                  <c:v>504</c:v>
                </c:pt>
                <c:pt idx="65">
                  <c:v>505</c:v>
                </c:pt>
                <c:pt idx="66">
                  <c:v>506</c:v>
                </c:pt>
                <c:pt idx="67">
                  <c:v>507</c:v>
                </c:pt>
                <c:pt idx="68">
                  <c:v>508</c:v>
                </c:pt>
                <c:pt idx="69">
                  <c:v>509</c:v>
                </c:pt>
                <c:pt idx="70">
                  <c:v>510</c:v>
                </c:pt>
                <c:pt idx="71">
                  <c:v>511</c:v>
                </c:pt>
                <c:pt idx="72">
                  <c:v>512</c:v>
                </c:pt>
                <c:pt idx="73">
                  <c:v>513</c:v>
                </c:pt>
                <c:pt idx="74">
                  <c:v>514</c:v>
                </c:pt>
                <c:pt idx="75">
                  <c:v>515</c:v>
                </c:pt>
                <c:pt idx="76">
                  <c:v>516</c:v>
                </c:pt>
                <c:pt idx="77">
                  <c:v>517</c:v>
                </c:pt>
                <c:pt idx="78">
                  <c:v>518</c:v>
                </c:pt>
                <c:pt idx="79">
                  <c:v>519</c:v>
                </c:pt>
                <c:pt idx="80">
                  <c:v>520</c:v>
                </c:pt>
                <c:pt idx="81">
                  <c:v>521</c:v>
                </c:pt>
                <c:pt idx="82">
                  <c:v>522</c:v>
                </c:pt>
                <c:pt idx="83">
                  <c:v>523</c:v>
                </c:pt>
                <c:pt idx="84">
                  <c:v>524</c:v>
                </c:pt>
                <c:pt idx="85">
                  <c:v>525</c:v>
                </c:pt>
                <c:pt idx="86">
                  <c:v>526</c:v>
                </c:pt>
                <c:pt idx="87">
                  <c:v>527</c:v>
                </c:pt>
                <c:pt idx="88">
                  <c:v>528</c:v>
                </c:pt>
                <c:pt idx="89">
                  <c:v>529</c:v>
                </c:pt>
                <c:pt idx="90">
                  <c:v>530</c:v>
                </c:pt>
                <c:pt idx="91">
                  <c:v>531</c:v>
                </c:pt>
                <c:pt idx="92">
                  <c:v>532</c:v>
                </c:pt>
                <c:pt idx="93">
                  <c:v>533</c:v>
                </c:pt>
                <c:pt idx="94">
                  <c:v>534</c:v>
                </c:pt>
                <c:pt idx="95">
                  <c:v>535</c:v>
                </c:pt>
                <c:pt idx="96">
                  <c:v>536</c:v>
                </c:pt>
                <c:pt idx="97">
                  <c:v>537</c:v>
                </c:pt>
                <c:pt idx="98">
                  <c:v>538</c:v>
                </c:pt>
                <c:pt idx="99">
                  <c:v>539</c:v>
                </c:pt>
                <c:pt idx="100">
                  <c:v>540</c:v>
                </c:pt>
                <c:pt idx="101">
                  <c:v>541</c:v>
                </c:pt>
                <c:pt idx="102">
                  <c:v>542</c:v>
                </c:pt>
                <c:pt idx="103">
                  <c:v>543</c:v>
                </c:pt>
                <c:pt idx="104">
                  <c:v>544</c:v>
                </c:pt>
                <c:pt idx="105">
                  <c:v>545</c:v>
                </c:pt>
                <c:pt idx="106">
                  <c:v>546</c:v>
                </c:pt>
                <c:pt idx="107">
                  <c:v>547</c:v>
                </c:pt>
                <c:pt idx="108">
                  <c:v>548</c:v>
                </c:pt>
                <c:pt idx="109">
                  <c:v>549</c:v>
                </c:pt>
                <c:pt idx="110">
                  <c:v>550</c:v>
                </c:pt>
                <c:pt idx="111">
                  <c:v>551</c:v>
                </c:pt>
                <c:pt idx="112">
                  <c:v>552</c:v>
                </c:pt>
                <c:pt idx="113">
                  <c:v>553</c:v>
                </c:pt>
                <c:pt idx="114">
                  <c:v>554</c:v>
                </c:pt>
                <c:pt idx="115">
                  <c:v>555</c:v>
                </c:pt>
                <c:pt idx="116">
                  <c:v>556</c:v>
                </c:pt>
                <c:pt idx="117">
                  <c:v>557</c:v>
                </c:pt>
                <c:pt idx="118">
                  <c:v>558</c:v>
                </c:pt>
                <c:pt idx="119">
                  <c:v>559</c:v>
                </c:pt>
                <c:pt idx="120">
                  <c:v>560</c:v>
                </c:pt>
                <c:pt idx="121">
                  <c:v>561</c:v>
                </c:pt>
                <c:pt idx="122">
                  <c:v>562</c:v>
                </c:pt>
                <c:pt idx="123">
                  <c:v>563</c:v>
                </c:pt>
                <c:pt idx="124">
                  <c:v>564</c:v>
                </c:pt>
                <c:pt idx="125">
                  <c:v>565</c:v>
                </c:pt>
                <c:pt idx="126">
                  <c:v>566</c:v>
                </c:pt>
                <c:pt idx="127">
                  <c:v>567</c:v>
                </c:pt>
                <c:pt idx="128">
                  <c:v>568</c:v>
                </c:pt>
                <c:pt idx="129">
                  <c:v>569</c:v>
                </c:pt>
                <c:pt idx="130">
                  <c:v>570</c:v>
                </c:pt>
                <c:pt idx="131">
                  <c:v>571</c:v>
                </c:pt>
                <c:pt idx="132">
                  <c:v>572</c:v>
                </c:pt>
                <c:pt idx="133">
                  <c:v>573</c:v>
                </c:pt>
                <c:pt idx="134">
                  <c:v>574</c:v>
                </c:pt>
                <c:pt idx="135">
                  <c:v>575</c:v>
                </c:pt>
                <c:pt idx="136">
                  <c:v>576</c:v>
                </c:pt>
                <c:pt idx="137">
                  <c:v>577</c:v>
                </c:pt>
                <c:pt idx="138">
                  <c:v>578</c:v>
                </c:pt>
                <c:pt idx="139">
                  <c:v>579</c:v>
                </c:pt>
                <c:pt idx="140">
                  <c:v>580</c:v>
                </c:pt>
                <c:pt idx="141">
                  <c:v>581</c:v>
                </c:pt>
                <c:pt idx="142">
                  <c:v>582</c:v>
                </c:pt>
                <c:pt idx="143">
                  <c:v>583</c:v>
                </c:pt>
                <c:pt idx="144">
                  <c:v>584</c:v>
                </c:pt>
                <c:pt idx="145">
                  <c:v>585</c:v>
                </c:pt>
                <c:pt idx="146">
                  <c:v>586</c:v>
                </c:pt>
                <c:pt idx="147">
                  <c:v>587</c:v>
                </c:pt>
                <c:pt idx="148">
                  <c:v>588</c:v>
                </c:pt>
                <c:pt idx="149">
                  <c:v>589</c:v>
                </c:pt>
                <c:pt idx="150">
                  <c:v>590</c:v>
                </c:pt>
                <c:pt idx="151">
                  <c:v>591</c:v>
                </c:pt>
                <c:pt idx="152">
                  <c:v>592</c:v>
                </c:pt>
                <c:pt idx="153">
                  <c:v>593</c:v>
                </c:pt>
                <c:pt idx="154">
                  <c:v>594</c:v>
                </c:pt>
                <c:pt idx="155">
                  <c:v>595</c:v>
                </c:pt>
                <c:pt idx="156">
                  <c:v>596</c:v>
                </c:pt>
                <c:pt idx="157">
                  <c:v>597</c:v>
                </c:pt>
                <c:pt idx="158">
                  <c:v>598</c:v>
                </c:pt>
                <c:pt idx="159">
                  <c:v>599</c:v>
                </c:pt>
                <c:pt idx="160">
                  <c:v>600</c:v>
                </c:pt>
                <c:pt idx="161">
                  <c:v>601</c:v>
                </c:pt>
                <c:pt idx="162">
                  <c:v>602</c:v>
                </c:pt>
                <c:pt idx="163">
                  <c:v>603</c:v>
                </c:pt>
                <c:pt idx="164">
                  <c:v>604</c:v>
                </c:pt>
                <c:pt idx="165">
                  <c:v>605</c:v>
                </c:pt>
                <c:pt idx="166">
                  <c:v>606</c:v>
                </c:pt>
                <c:pt idx="167">
                  <c:v>607</c:v>
                </c:pt>
                <c:pt idx="168">
                  <c:v>608</c:v>
                </c:pt>
                <c:pt idx="169">
                  <c:v>609</c:v>
                </c:pt>
                <c:pt idx="170">
                  <c:v>610</c:v>
                </c:pt>
                <c:pt idx="171">
                  <c:v>611</c:v>
                </c:pt>
                <c:pt idx="172">
                  <c:v>612</c:v>
                </c:pt>
                <c:pt idx="173">
                  <c:v>613</c:v>
                </c:pt>
                <c:pt idx="174">
                  <c:v>614</c:v>
                </c:pt>
                <c:pt idx="175">
                  <c:v>615</c:v>
                </c:pt>
                <c:pt idx="176">
                  <c:v>616</c:v>
                </c:pt>
                <c:pt idx="177">
                  <c:v>617</c:v>
                </c:pt>
                <c:pt idx="178">
                  <c:v>618</c:v>
                </c:pt>
                <c:pt idx="179">
                  <c:v>619</c:v>
                </c:pt>
                <c:pt idx="180">
                  <c:v>620</c:v>
                </c:pt>
                <c:pt idx="181">
                  <c:v>621</c:v>
                </c:pt>
                <c:pt idx="182">
                  <c:v>622</c:v>
                </c:pt>
                <c:pt idx="183">
                  <c:v>623</c:v>
                </c:pt>
                <c:pt idx="184">
                  <c:v>624</c:v>
                </c:pt>
                <c:pt idx="185">
                  <c:v>625</c:v>
                </c:pt>
                <c:pt idx="186">
                  <c:v>626</c:v>
                </c:pt>
                <c:pt idx="187">
                  <c:v>627</c:v>
                </c:pt>
                <c:pt idx="188">
                  <c:v>628</c:v>
                </c:pt>
                <c:pt idx="189">
                  <c:v>629</c:v>
                </c:pt>
                <c:pt idx="190">
                  <c:v>630</c:v>
                </c:pt>
                <c:pt idx="191">
                  <c:v>631</c:v>
                </c:pt>
                <c:pt idx="192">
                  <c:v>632</c:v>
                </c:pt>
                <c:pt idx="193">
                  <c:v>633</c:v>
                </c:pt>
                <c:pt idx="194">
                  <c:v>634</c:v>
                </c:pt>
                <c:pt idx="195">
                  <c:v>635</c:v>
                </c:pt>
                <c:pt idx="196">
                  <c:v>636</c:v>
                </c:pt>
                <c:pt idx="197">
                  <c:v>637</c:v>
                </c:pt>
                <c:pt idx="198">
                  <c:v>638</c:v>
                </c:pt>
                <c:pt idx="199">
                  <c:v>639</c:v>
                </c:pt>
                <c:pt idx="200">
                  <c:v>640</c:v>
                </c:pt>
                <c:pt idx="201">
                  <c:v>641</c:v>
                </c:pt>
                <c:pt idx="202">
                  <c:v>642</c:v>
                </c:pt>
                <c:pt idx="203">
                  <c:v>643</c:v>
                </c:pt>
                <c:pt idx="204">
                  <c:v>644</c:v>
                </c:pt>
                <c:pt idx="205">
                  <c:v>645</c:v>
                </c:pt>
                <c:pt idx="206">
                  <c:v>646</c:v>
                </c:pt>
                <c:pt idx="207">
                  <c:v>647</c:v>
                </c:pt>
                <c:pt idx="208">
                  <c:v>648</c:v>
                </c:pt>
                <c:pt idx="209">
                  <c:v>649</c:v>
                </c:pt>
                <c:pt idx="210">
                  <c:v>650</c:v>
                </c:pt>
                <c:pt idx="211">
                  <c:v>651</c:v>
                </c:pt>
                <c:pt idx="212">
                  <c:v>652</c:v>
                </c:pt>
                <c:pt idx="213">
                  <c:v>653</c:v>
                </c:pt>
                <c:pt idx="214">
                  <c:v>654</c:v>
                </c:pt>
                <c:pt idx="215">
                  <c:v>655</c:v>
                </c:pt>
                <c:pt idx="216">
                  <c:v>656</c:v>
                </c:pt>
                <c:pt idx="217">
                  <c:v>657</c:v>
                </c:pt>
                <c:pt idx="218">
                  <c:v>658</c:v>
                </c:pt>
                <c:pt idx="219">
                  <c:v>659</c:v>
                </c:pt>
                <c:pt idx="220">
                  <c:v>660</c:v>
                </c:pt>
                <c:pt idx="221">
                  <c:v>661</c:v>
                </c:pt>
                <c:pt idx="222">
                  <c:v>662</c:v>
                </c:pt>
                <c:pt idx="223">
                  <c:v>663</c:v>
                </c:pt>
                <c:pt idx="224">
                  <c:v>664</c:v>
                </c:pt>
                <c:pt idx="225">
                  <c:v>665</c:v>
                </c:pt>
                <c:pt idx="226">
                  <c:v>666</c:v>
                </c:pt>
                <c:pt idx="227">
                  <c:v>667</c:v>
                </c:pt>
                <c:pt idx="228">
                  <c:v>668</c:v>
                </c:pt>
                <c:pt idx="229">
                  <c:v>669</c:v>
                </c:pt>
                <c:pt idx="230">
                  <c:v>670</c:v>
                </c:pt>
                <c:pt idx="231">
                  <c:v>671</c:v>
                </c:pt>
                <c:pt idx="232">
                  <c:v>672</c:v>
                </c:pt>
                <c:pt idx="233">
                  <c:v>673</c:v>
                </c:pt>
                <c:pt idx="234">
                  <c:v>674</c:v>
                </c:pt>
                <c:pt idx="235">
                  <c:v>675</c:v>
                </c:pt>
                <c:pt idx="236">
                  <c:v>676</c:v>
                </c:pt>
                <c:pt idx="237">
                  <c:v>677</c:v>
                </c:pt>
                <c:pt idx="238">
                  <c:v>678</c:v>
                </c:pt>
                <c:pt idx="239">
                  <c:v>679</c:v>
                </c:pt>
                <c:pt idx="240">
                  <c:v>680</c:v>
                </c:pt>
                <c:pt idx="241">
                  <c:v>681</c:v>
                </c:pt>
                <c:pt idx="242">
                  <c:v>682</c:v>
                </c:pt>
                <c:pt idx="243">
                  <c:v>683</c:v>
                </c:pt>
                <c:pt idx="244">
                  <c:v>684</c:v>
                </c:pt>
                <c:pt idx="245">
                  <c:v>685</c:v>
                </c:pt>
                <c:pt idx="246">
                  <c:v>686</c:v>
                </c:pt>
                <c:pt idx="247">
                  <c:v>687</c:v>
                </c:pt>
                <c:pt idx="248">
                  <c:v>688</c:v>
                </c:pt>
                <c:pt idx="249">
                  <c:v>689</c:v>
                </c:pt>
                <c:pt idx="250">
                  <c:v>690</c:v>
                </c:pt>
                <c:pt idx="251">
                  <c:v>691</c:v>
                </c:pt>
                <c:pt idx="252">
                  <c:v>692</c:v>
                </c:pt>
                <c:pt idx="253">
                  <c:v>693</c:v>
                </c:pt>
                <c:pt idx="254">
                  <c:v>694</c:v>
                </c:pt>
                <c:pt idx="255">
                  <c:v>695</c:v>
                </c:pt>
                <c:pt idx="256">
                  <c:v>696</c:v>
                </c:pt>
                <c:pt idx="257">
                  <c:v>697</c:v>
                </c:pt>
                <c:pt idx="258">
                  <c:v>698</c:v>
                </c:pt>
                <c:pt idx="259">
                  <c:v>699</c:v>
                </c:pt>
                <c:pt idx="260">
                  <c:v>700</c:v>
                </c:pt>
                <c:pt idx="261">
                  <c:v>701</c:v>
                </c:pt>
                <c:pt idx="262">
                  <c:v>702</c:v>
                </c:pt>
                <c:pt idx="263">
                  <c:v>703</c:v>
                </c:pt>
                <c:pt idx="264">
                  <c:v>704</c:v>
                </c:pt>
                <c:pt idx="265">
                  <c:v>705</c:v>
                </c:pt>
                <c:pt idx="266">
                  <c:v>706</c:v>
                </c:pt>
                <c:pt idx="267">
                  <c:v>707</c:v>
                </c:pt>
                <c:pt idx="268">
                  <c:v>708</c:v>
                </c:pt>
                <c:pt idx="269">
                  <c:v>709</c:v>
                </c:pt>
                <c:pt idx="270">
                  <c:v>710</c:v>
                </c:pt>
                <c:pt idx="271">
                  <c:v>711</c:v>
                </c:pt>
                <c:pt idx="272">
                  <c:v>712</c:v>
                </c:pt>
                <c:pt idx="273">
                  <c:v>713</c:v>
                </c:pt>
                <c:pt idx="274">
                  <c:v>714</c:v>
                </c:pt>
                <c:pt idx="275">
                  <c:v>715</c:v>
                </c:pt>
                <c:pt idx="276">
                  <c:v>716</c:v>
                </c:pt>
                <c:pt idx="277">
                  <c:v>717</c:v>
                </c:pt>
                <c:pt idx="278">
                  <c:v>718</c:v>
                </c:pt>
                <c:pt idx="279">
                  <c:v>719</c:v>
                </c:pt>
                <c:pt idx="280">
                  <c:v>720</c:v>
                </c:pt>
                <c:pt idx="281">
                  <c:v>721</c:v>
                </c:pt>
                <c:pt idx="282">
                  <c:v>722</c:v>
                </c:pt>
                <c:pt idx="283">
                  <c:v>723</c:v>
                </c:pt>
                <c:pt idx="284">
                  <c:v>724</c:v>
                </c:pt>
                <c:pt idx="285">
                  <c:v>725</c:v>
                </c:pt>
                <c:pt idx="286">
                  <c:v>726</c:v>
                </c:pt>
                <c:pt idx="287">
                  <c:v>727</c:v>
                </c:pt>
                <c:pt idx="288">
                  <c:v>728</c:v>
                </c:pt>
                <c:pt idx="289">
                  <c:v>729</c:v>
                </c:pt>
                <c:pt idx="290">
                  <c:v>730</c:v>
                </c:pt>
                <c:pt idx="291">
                  <c:v>731</c:v>
                </c:pt>
                <c:pt idx="292">
                  <c:v>732</c:v>
                </c:pt>
                <c:pt idx="293">
                  <c:v>733</c:v>
                </c:pt>
                <c:pt idx="294">
                  <c:v>734</c:v>
                </c:pt>
                <c:pt idx="295">
                  <c:v>735</c:v>
                </c:pt>
                <c:pt idx="296">
                  <c:v>736</c:v>
                </c:pt>
                <c:pt idx="297">
                  <c:v>737</c:v>
                </c:pt>
                <c:pt idx="298">
                  <c:v>738</c:v>
                </c:pt>
                <c:pt idx="299">
                  <c:v>739</c:v>
                </c:pt>
                <c:pt idx="300">
                  <c:v>740</c:v>
                </c:pt>
                <c:pt idx="301">
                  <c:v>741</c:v>
                </c:pt>
                <c:pt idx="302">
                  <c:v>742</c:v>
                </c:pt>
                <c:pt idx="303">
                  <c:v>743</c:v>
                </c:pt>
                <c:pt idx="304">
                  <c:v>744</c:v>
                </c:pt>
                <c:pt idx="305">
                  <c:v>745</c:v>
                </c:pt>
                <c:pt idx="306">
                  <c:v>746</c:v>
                </c:pt>
                <c:pt idx="307">
                  <c:v>747</c:v>
                </c:pt>
                <c:pt idx="308">
                  <c:v>748</c:v>
                </c:pt>
                <c:pt idx="309">
                  <c:v>749</c:v>
                </c:pt>
                <c:pt idx="310">
                  <c:v>750</c:v>
                </c:pt>
                <c:pt idx="311">
                  <c:v>751</c:v>
                </c:pt>
                <c:pt idx="312">
                  <c:v>752</c:v>
                </c:pt>
                <c:pt idx="313">
                  <c:v>753</c:v>
                </c:pt>
                <c:pt idx="314">
                  <c:v>754</c:v>
                </c:pt>
                <c:pt idx="315">
                  <c:v>755</c:v>
                </c:pt>
                <c:pt idx="316">
                  <c:v>756</c:v>
                </c:pt>
                <c:pt idx="317">
                  <c:v>757</c:v>
                </c:pt>
                <c:pt idx="318">
                  <c:v>758</c:v>
                </c:pt>
                <c:pt idx="319">
                  <c:v>759</c:v>
                </c:pt>
                <c:pt idx="320">
                  <c:v>760</c:v>
                </c:pt>
                <c:pt idx="321">
                  <c:v>761</c:v>
                </c:pt>
                <c:pt idx="322">
                  <c:v>762</c:v>
                </c:pt>
                <c:pt idx="323">
                  <c:v>763</c:v>
                </c:pt>
                <c:pt idx="324">
                  <c:v>764</c:v>
                </c:pt>
                <c:pt idx="325">
                  <c:v>765</c:v>
                </c:pt>
                <c:pt idx="326">
                  <c:v>766</c:v>
                </c:pt>
                <c:pt idx="327">
                  <c:v>767</c:v>
                </c:pt>
                <c:pt idx="328">
                  <c:v>768</c:v>
                </c:pt>
                <c:pt idx="329">
                  <c:v>769</c:v>
                </c:pt>
                <c:pt idx="330">
                  <c:v>770</c:v>
                </c:pt>
                <c:pt idx="331">
                  <c:v>771</c:v>
                </c:pt>
                <c:pt idx="332">
                  <c:v>772</c:v>
                </c:pt>
                <c:pt idx="333">
                  <c:v>773</c:v>
                </c:pt>
                <c:pt idx="334">
                  <c:v>774</c:v>
                </c:pt>
                <c:pt idx="335">
                  <c:v>775</c:v>
                </c:pt>
                <c:pt idx="336">
                  <c:v>776</c:v>
                </c:pt>
                <c:pt idx="337">
                  <c:v>777</c:v>
                </c:pt>
                <c:pt idx="338">
                  <c:v>778</c:v>
                </c:pt>
                <c:pt idx="339">
                  <c:v>779</c:v>
                </c:pt>
                <c:pt idx="340">
                  <c:v>780</c:v>
                </c:pt>
                <c:pt idx="341">
                  <c:v>781</c:v>
                </c:pt>
                <c:pt idx="342">
                  <c:v>782</c:v>
                </c:pt>
                <c:pt idx="343">
                  <c:v>783</c:v>
                </c:pt>
                <c:pt idx="344">
                  <c:v>784</c:v>
                </c:pt>
                <c:pt idx="345">
                  <c:v>785</c:v>
                </c:pt>
                <c:pt idx="346">
                  <c:v>786</c:v>
                </c:pt>
                <c:pt idx="347">
                  <c:v>787</c:v>
                </c:pt>
                <c:pt idx="348">
                  <c:v>788</c:v>
                </c:pt>
                <c:pt idx="349">
                  <c:v>789</c:v>
                </c:pt>
                <c:pt idx="350">
                  <c:v>790</c:v>
                </c:pt>
                <c:pt idx="351">
                  <c:v>791</c:v>
                </c:pt>
                <c:pt idx="352">
                  <c:v>792</c:v>
                </c:pt>
                <c:pt idx="353">
                  <c:v>793</c:v>
                </c:pt>
                <c:pt idx="354">
                  <c:v>794</c:v>
                </c:pt>
                <c:pt idx="355">
                  <c:v>795</c:v>
                </c:pt>
                <c:pt idx="356">
                  <c:v>796</c:v>
                </c:pt>
                <c:pt idx="357">
                  <c:v>797</c:v>
                </c:pt>
                <c:pt idx="358">
                  <c:v>798</c:v>
                </c:pt>
                <c:pt idx="359">
                  <c:v>799</c:v>
                </c:pt>
                <c:pt idx="360">
                  <c:v>800</c:v>
                </c:pt>
                <c:pt idx="361">
                  <c:v>801</c:v>
                </c:pt>
                <c:pt idx="362">
                  <c:v>802</c:v>
                </c:pt>
                <c:pt idx="363">
                  <c:v>803</c:v>
                </c:pt>
                <c:pt idx="364">
                  <c:v>804</c:v>
                </c:pt>
                <c:pt idx="365">
                  <c:v>805</c:v>
                </c:pt>
                <c:pt idx="366">
                  <c:v>806</c:v>
                </c:pt>
                <c:pt idx="367">
                  <c:v>807</c:v>
                </c:pt>
                <c:pt idx="368">
                  <c:v>808</c:v>
                </c:pt>
                <c:pt idx="369">
                  <c:v>809</c:v>
                </c:pt>
                <c:pt idx="370">
                  <c:v>810</c:v>
                </c:pt>
                <c:pt idx="371">
                  <c:v>811</c:v>
                </c:pt>
                <c:pt idx="372">
                  <c:v>812</c:v>
                </c:pt>
                <c:pt idx="373">
                  <c:v>813</c:v>
                </c:pt>
                <c:pt idx="374">
                  <c:v>814</c:v>
                </c:pt>
                <c:pt idx="375">
                  <c:v>815</c:v>
                </c:pt>
                <c:pt idx="376">
                  <c:v>816</c:v>
                </c:pt>
                <c:pt idx="377">
                  <c:v>817</c:v>
                </c:pt>
                <c:pt idx="378">
                  <c:v>818</c:v>
                </c:pt>
                <c:pt idx="379">
                  <c:v>819</c:v>
                </c:pt>
                <c:pt idx="380">
                  <c:v>820</c:v>
                </c:pt>
              </c:numCache>
            </c:numRef>
          </c:xVal>
          <c:yVal>
            <c:numRef>
              <c:f>工作表1!$D$2:$D$382</c:f>
              <c:numCache>
                <c:formatCode>General</c:formatCode>
                <c:ptCount val="381"/>
                <c:pt idx="0">
                  <c:v>2.9700000000000052E-3</c:v>
                </c:pt>
                <c:pt idx="1">
                  <c:v>2.8300000000000001E-3</c:v>
                </c:pt>
                <c:pt idx="2">
                  <c:v>2.9700000000000052E-3</c:v>
                </c:pt>
                <c:pt idx="3">
                  <c:v>2.8700000000000002E-3</c:v>
                </c:pt>
                <c:pt idx="4">
                  <c:v>2.7600000000000424E-3</c:v>
                </c:pt>
                <c:pt idx="5">
                  <c:v>2.5400000000000292E-3</c:v>
                </c:pt>
                <c:pt idx="6">
                  <c:v>2.9199999999999999E-3</c:v>
                </c:pt>
                <c:pt idx="7">
                  <c:v>2.6700000000000092E-3</c:v>
                </c:pt>
                <c:pt idx="8">
                  <c:v>2.81E-3</c:v>
                </c:pt>
                <c:pt idx="9">
                  <c:v>3.080000000000038E-3</c:v>
                </c:pt>
                <c:pt idx="10">
                  <c:v>2.9700000000000052E-3</c:v>
                </c:pt>
                <c:pt idx="11">
                  <c:v>3.2400000000000458E-3</c:v>
                </c:pt>
                <c:pt idx="12">
                  <c:v>3.5700000000000011E-3</c:v>
                </c:pt>
                <c:pt idx="13">
                  <c:v>3.7300000000000397E-3</c:v>
                </c:pt>
                <c:pt idx="14">
                  <c:v>3.9000000000000358E-3</c:v>
                </c:pt>
                <c:pt idx="15">
                  <c:v>4.7100000000000024E-3</c:v>
                </c:pt>
                <c:pt idx="16">
                  <c:v>4.9300000000000819E-3</c:v>
                </c:pt>
                <c:pt idx="17">
                  <c:v>6.0200000000000002E-3</c:v>
                </c:pt>
                <c:pt idx="18">
                  <c:v>6.8900000000000124E-3</c:v>
                </c:pt>
                <c:pt idx="19">
                  <c:v>7.9300000000001088E-3</c:v>
                </c:pt>
                <c:pt idx="20">
                  <c:v>1.085E-2</c:v>
                </c:pt>
                <c:pt idx="21">
                  <c:v>1.277E-2</c:v>
                </c:pt>
                <c:pt idx="22">
                  <c:v>1.3080000000000001E-2</c:v>
                </c:pt>
                <c:pt idx="23">
                  <c:v>1.5310000000000001E-2</c:v>
                </c:pt>
                <c:pt idx="24">
                  <c:v>1.8290000000000001E-2</c:v>
                </c:pt>
                <c:pt idx="25">
                  <c:v>2.0789999999999999E-2</c:v>
                </c:pt>
                <c:pt idx="26">
                  <c:v>2.5260000000000001E-2</c:v>
                </c:pt>
                <c:pt idx="27">
                  <c:v>2.946E-2</c:v>
                </c:pt>
                <c:pt idx="28">
                  <c:v>3.4980000000000004E-2</c:v>
                </c:pt>
                <c:pt idx="29">
                  <c:v>4.1320000000000003E-2</c:v>
                </c:pt>
                <c:pt idx="30">
                  <c:v>4.8820000000000002E-2</c:v>
                </c:pt>
                <c:pt idx="31">
                  <c:v>5.4700000000000776E-2</c:v>
                </c:pt>
                <c:pt idx="32">
                  <c:v>6.5589999999999996E-2</c:v>
                </c:pt>
                <c:pt idx="33">
                  <c:v>7.4260000000000034E-2</c:v>
                </c:pt>
                <c:pt idx="34">
                  <c:v>8.4380000000000011E-2</c:v>
                </c:pt>
                <c:pt idx="35">
                  <c:v>9.604E-2</c:v>
                </c:pt>
                <c:pt idx="36">
                  <c:v>0.10718999999999998</c:v>
                </c:pt>
                <c:pt idx="37">
                  <c:v>0.12039000000000002</c:v>
                </c:pt>
                <c:pt idx="38">
                  <c:v>0.13608000000000001</c:v>
                </c:pt>
                <c:pt idx="39">
                  <c:v>0.15038000000000001</c:v>
                </c:pt>
                <c:pt idx="40">
                  <c:v>0.16439999999999999</c:v>
                </c:pt>
                <c:pt idx="41">
                  <c:v>0.17840000000000178</c:v>
                </c:pt>
                <c:pt idx="42">
                  <c:v>0.19814000000000001</c:v>
                </c:pt>
                <c:pt idx="43">
                  <c:v>0.21315999999999999</c:v>
                </c:pt>
                <c:pt idx="44">
                  <c:v>0.22888</c:v>
                </c:pt>
                <c:pt idx="45">
                  <c:v>0.24820000000000178</c:v>
                </c:pt>
                <c:pt idx="46">
                  <c:v>0.26812000000000002</c:v>
                </c:pt>
                <c:pt idx="47">
                  <c:v>0.29270000000000002</c:v>
                </c:pt>
                <c:pt idx="48">
                  <c:v>0.31226000000000032</c:v>
                </c:pt>
                <c:pt idx="49">
                  <c:v>0.34039000000000008</c:v>
                </c:pt>
                <c:pt idx="50">
                  <c:v>0.36156000000000038</c:v>
                </c:pt>
                <c:pt idx="51">
                  <c:v>0.39190000000000452</c:v>
                </c:pt>
                <c:pt idx="52">
                  <c:v>0.42020000000000002</c:v>
                </c:pt>
                <c:pt idx="53">
                  <c:v>0.45455000000000001</c:v>
                </c:pt>
                <c:pt idx="54">
                  <c:v>0.48853000000000002</c:v>
                </c:pt>
                <c:pt idx="55">
                  <c:v>0.51785999999999999</c:v>
                </c:pt>
                <c:pt idx="56">
                  <c:v>0.55393999999999999</c:v>
                </c:pt>
                <c:pt idx="57">
                  <c:v>0.58334999999999959</c:v>
                </c:pt>
                <c:pt idx="58">
                  <c:v>0.61851</c:v>
                </c:pt>
                <c:pt idx="59">
                  <c:v>0.65299000000000995</c:v>
                </c:pt>
                <c:pt idx="60">
                  <c:v>0.68652000000000002</c:v>
                </c:pt>
                <c:pt idx="61">
                  <c:v>0.72177000000000768</c:v>
                </c:pt>
                <c:pt idx="62">
                  <c:v>0.74974000000000995</c:v>
                </c:pt>
                <c:pt idx="63">
                  <c:v>0.78403999999999996</c:v>
                </c:pt>
                <c:pt idx="64">
                  <c:v>0.81168000000000062</c:v>
                </c:pt>
                <c:pt idx="65">
                  <c:v>0.83950999999999998</c:v>
                </c:pt>
                <c:pt idx="66">
                  <c:v>0.86217999999999995</c:v>
                </c:pt>
                <c:pt idx="67">
                  <c:v>0.88192999999999999</c:v>
                </c:pt>
                <c:pt idx="68">
                  <c:v>0.90500000000000003</c:v>
                </c:pt>
                <c:pt idx="69">
                  <c:v>0.92745</c:v>
                </c:pt>
                <c:pt idx="70">
                  <c:v>0.93776999999999999</c:v>
                </c:pt>
                <c:pt idx="71">
                  <c:v>0.95245000000000002</c:v>
                </c:pt>
                <c:pt idx="72">
                  <c:v>0.95852999999999999</c:v>
                </c:pt>
                <c:pt idx="73">
                  <c:v>0.97082000000000745</c:v>
                </c:pt>
                <c:pt idx="74">
                  <c:v>0.97889000000000859</c:v>
                </c:pt>
                <c:pt idx="75">
                  <c:v>0.99054999999999949</c:v>
                </c:pt>
                <c:pt idx="76">
                  <c:v>0.98704999999999998</c:v>
                </c:pt>
                <c:pt idx="77">
                  <c:v>0.99240999999999957</c:v>
                </c:pt>
                <c:pt idx="78">
                  <c:v>0.99224000000000001</c:v>
                </c:pt>
                <c:pt idx="79">
                  <c:v>0.99985999999999997</c:v>
                </c:pt>
                <c:pt idx="80">
                  <c:v>0.99757999999999958</c:v>
                </c:pt>
                <c:pt idx="81">
                  <c:v>1</c:v>
                </c:pt>
                <c:pt idx="82">
                  <c:v>0.9938399999999995</c:v>
                </c:pt>
                <c:pt idx="83">
                  <c:v>0.98870999999999998</c:v>
                </c:pt>
                <c:pt idx="84">
                  <c:v>0.99124999999999996</c:v>
                </c:pt>
                <c:pt idx="85">
                  <c:v>0.98399000000000003</c:v>
                </c:pt>
                <c:pt idx="86">
                  <c:v>0.97638999999999998</c:v>
                </c:pt>
                <c:pt idx="87">
                  <c:v>0.97395000000000065</c:v>
                </c:pt>
                <c:pt idx="88">
                  <c:v>0.96766000000000063</c:v>
                </c:pt>
                <c:pt idx="89">
                  <c:v>0.95321</c:v>
                </c:pt>
                <c:pt idx="90">
                  <c:v>0.95552999999999999</c:v>
                </c:pt>
                <c:pt idx="91">
                  <c:v>0.94711000000000001</c:v>
                </c:pt>
                <c:pt idx="92">
                  <c:v>0.93454999999999999</c:v>
                </c:pt>
                <c:pt idx="93">
                  <c:v>0.91827999999999999</c:v>
                </c:pt>
                <c:pt idx="94">
                  <c:v>0.91185000000000005</c:v>
                </c:pt>
                <c:pt idx="95">
                  <c:v>0.89855999999999958</c:v>
                </c:pt>
                <c:pt idx="96">
                  <c:v>0.88144999999999996</c:v>
                </c:pt>
                <c:pt idx="97">
                  <c:v>0.87255000000000005</c:v>
                </c:pt>
                <c:pt idx="98">
                  <c:v>0.86269000000000995</c:v>
                </c:pt>
                <c:pt idx="99">
                  <c:v>0.83892999999999995</c:v>
                </c:pt>
                <c:pt idx="100">
                  <c:v>0.83199000000000745</c:v>
                </c:pt>
                <c:pt idx="101">
                  <c:v>0.81669000000000835</c:v>
                </c:pt>
                <c:pt idx="102">
                  <c:v>0.80771999999999999</c:v>
                </c:pt>
                <c:pt idx="103">
                  <c:v>0.79400000000000004</c:v>
                </c:pt>
                <c:pt idx="104">
                  <c:v>0.77486000000000665</c:v>
                </c:pt>
                <c:pt idx="105">
                  <c:v>0.76207000000000813</c:v>
                </c:pt>
                <c:pt idx="106">
                  <c:v>0.74324000000000745</c:v>
                </c:pt>
                <c:pt idx="107">
                  <c:v>0.72948999999999997</c:v>
                </c:pt>
                <c:pt idx="108">
                  <c:v>0.71301999999999999</c:v>
                </c:pt>
                <c:pt idx="109">
                  <c:v>0.69711000000000001</c:v>
                </c:pt>
                <c:pt idx="110">
                  <c:v>0.68117000000000005</c:v>
                </c:pt>
                <c:pt idx="111">
                  <c:v>0.66724000000000883</c:v>
                </c:pt>
                <c:pt idx="112">
                  <c:v>0.65125999999999995</c:v>
                </c:pt>
                <c:pt idx="113">
                  <c:v>0.63515999999999995</c:v>
                </c:pt>
                <c:pt idx="114">
                  <c:v>0.61821999999999999</c:v>
                </c:pt>
                <c:pt idx="115">
                  <c:v>0.60761000000000065</c:v>
                </c:pt>
                <c:pt idx="116">
                  <c:v>0.59344999999999959</c:v>
                </c:pt>
                <c:pt idx="117">
                  <c:v>0.57826999999999951</c:v>
                </c:pt>
                <c:pt idx="118">
                  <c:v>0.56440999999999997</c:v>
                </c:pt>
                <c:pt idx="119">
                  <c:v>0.54891000000000001</c:v>
                </c:pt>
                <c:pt idx="120">
                  <c:v>0.53403999999999996</c:v>
                </c:pt>
                <c:pt idx="121">
                  <c:v>0.52295000000000003</c:v>
                </c:pt>
                <c:pt idx="122">
                  <c:v>0.5067199999999995</c:v>
                </c:pt>
                <c:pt idx="123">
                  <c:v>0.49313000000000001</c:v>
                </c:pt>
                <c:pt idx="124">
                  <c:v>0.48363</c:v>
                </c:pt>
                <c:pt idx="125">
                  <c:v>0.46649000000000002</c:v>
                </c:pt>
                <c:pt idx="126">
                  <c:v>0.44963999999999998</c:v>
                </c:pt>
                <c:pt idx="127">
                  <c:v>0.43914000000000031</c:v>
                </c:pt>
                <c:pt idx="128">
                  <c:v>0.43205000000000032</c:v>
                </c:pt>
                <c:pt idx="129">
                  <c:v>0.41722000000000031</c:v>
                </c:pt>
                <c:pt idx="130">
                  <c:v>0.40307000000000032</c:v>
                </c:pt>
                <c:pt idx="131">
                  <c:v>0.39351000000000458</c:v>
                </c:pt>
                <c:pt idx="132">
                  <c:v>0.38844000000000373</c:v>
                </c:pt>
                <c:pt idx="133">
                  <c:v>0.37135000000000373</c:v>
                </c:pt>
                <c:pt idx="134">
                  <c:v>0.36350000000000032</c:v>
                </c:pt>
                <c:pt idx="135">
                  <c:v>0.35017000000000031</c:v>
                </c:pt>
                <c:pt idx="136">
                  <c:v>0.33907000000000542</c:v>
                </c:pt>
                <c:pt idx="137">
                  <c:v>0.33039000000000424</c:v>
                </c:pt>
                <c:pt idx="138">
                  <c:v>0.32272000000000373</c:v>
                </c:pt>
                <c:pt idx="139">
                  <c:v>0.31048000000000497</c:v>
                </c:pt>
                <c:pt idx="140">
                  <c:v>0.30373</c:v>
                </c:pt>
                <c:pt idx="141">
                  <c:v>0.29302000000000333</c:v>
                </c:pt>
                <c:pt idx="142">
                  <c:v>0.28309000000000001</c:v>
                </c:pt>
                <c:pt idx="143">
                  <c:v>0.28037000000000373</c:v>
                </c:pt>
                <c:pt idx="144">
                  <c:v>0.27090000000000031</c:v>
                </c:pt>
                <c:pt idx="145">
                  <c:v>0.26278000000000001</c:v>
                </c:pt>
                <c:pt idx="146">
                  <c:v>0.25503000000000003</c:v>
                </c:pt>
                <c:pt idx="147">
                  <c:v>0.24764000000000044</c:v>
                </c:pt>
                <c:pt idx="148">
                  <c:v>0.24034000000000041</c:v>
                </c:pt>
                <c:pt idx="149">
                  <c:v>0.23345000000000021</c:v>
                </c:pt>
                <c:pt idx="150">
                  <c:v>0.22993000000000041</c:v>
                </c:pt>
                <c:pt idx="151">
                  <c:v>0.22019</c:v>
                </c:pt>
                <c:pt idx="152">
                  <c:v>0.21360999999999999</c:v>
                </c:pt>
                <c:pt idx="153">
                  <c:v>0.21112</c:v>
                </c:pt>
                <c:pt idx="154">
                  <c:v>0.20155999999999999</c:v>
                </c:pt>
                <c:pt idx="155">
                  <c:v>0.19600999999999999</c:v>
                </c:pt>
                <c:pt idx="156">
                  <c:v>0.18756000000000186</c:v>
                </c:pt>
                <c:pt idx="157">
                  <c:v>0.18349000000000229</c:v>
                </c:pt>
                <c:pt idx="158">
                  <c:v>0.17707999999999999</c:v>
                </c:pt>
                <c:pt idx="159">
                  <c:v>0.17324000000000195</c:v>
                </c:pt>
                <c:pt idx="160">
                  <c:v>0.16778999999999999</c:v>
                </c:pt>
                <c:pt idx="161">
                  <c:v>0.16083</c:v>
                </c:pt>
                <c:pt idx="162">
                  <c:v>0.15562999999999999</c:v>
                </c:pt>
                <c:pt idx="163">
                  <c:v>0.14994000000000274</c:v>
                </c:pt>
                <c:pt idx="164">
                  <c:v>0.14570000000000041</c:v>
                </c:pt>
                <c:pt idx="165">
                  <c:v>0.14412</c:v>
                </c:pt>
                <c:pt idx="166">
                  <c:v>0.13795000000000004</c:v>
                </c:pt>
                <c:pt idx="167">
                  <c:v>0.13288</c:v>
                </c:pt>
                <c:pt idx="168">
                  <c:v>0.12855</c:v>
                </c:pt>
                <c:pt idx="169">
                  <c:v>0.12444000000000002</c:v>
                </c:pt>
                <c:pt idx="170">
                  <c:v>0.12081</c:v>
                </c:pt>
                <c:pt idx="171">
                  <c:v>0.11733</c:v>
                </c:pt>
                <c:pt idx="172">
                  <c:v>0.11398999999999872</c:v>
                </c:pt>
                <c:pt idx="173">
                  <c:v>0.11076999999999998</c:v>
                </c:pt>
                <c:pt idx="174">
                  <c:v>0.10730000000000002</c:v>
                </c:pt>
                <c:pt idx="175">
                  <c:v>0.10414000000000002</c:v>
                </c:pt>
                <c:pt idx="176">
                  <c:v>9.9280000000000021E-2</c:v>
                </c:pt>
                <c:pt idx="177">
                  <c:v>9.648000000000001E-2</c:v>
                </c:pt>
                <c:pt idx="178">
                  <c:v>9.2990000000000003E-2</c:v>
                </c:pt>
                <c:pt idx="179">
                  <c:v>8.8600000000000248E-2</c:v>
                </c:pt>
                <c:pt idx="180">
                  <c:v>8.5850000000000065E-2</c:v>
                </c:pt>
                <c:pt idx="181">
                  <c:v>8.1930000000000003E-2</c:v>
                </c:pt>
                <c:pt idx="182">
                  <c:v>7.9320000000000113E-2</c:v>
                </c:pt>
                <c:pt idx="183">
                  <c:v>7.8490000000000004E-2</c:v>
                </c:pt>
                <c:pt idx="184">
                  <c:v>7.5130000000000002E-2</c:v>
                </c:pt>
                <c:pt idx="185">
                  <c:v>7.392E-2</c:v>
                </c:pt>
                <c:pt idx="186">
                  <c:v>6.8699999999999997E-2</c:v>
                </c:pt>
                <c:pt idx="187">
                  <c:v>6.694E-2</c:v>
                </c:pt>
                <c:pt idx="188">
                  <c:v>6.5400000000000014E-2</c:v>
                </c:pt>
                <c:pt idx="189">
                  <c:v>6.2090000000000124E-2</c:v>
                </c:pt>
                <c:pt idx="190">
                  <c:v>6.0100000000000021E-2</c:v>
                </c:pt>
                <c:pt idx="191">
                  <c:v>5.8529999999999985E-2</c:v>
                </c:pt>
                <c:pt idx="192">
                  <c:v>5.7029999999999997E-2</c:v>
                </c:pt>
                <c:pt idx="193">
                  <c:v>5.2840000000000012E-2</c:v>
                </c:pt>
                <c:pt idx="194">
                  <c:v>5.1999999999999998E-2</c:v>
                </c:pt>
                <c:pt idx="195">
                  <c:v>4.8740000000000012E-2</c:v>
                </c:pt>
                <c:pt idx="196">
                  <c:v>4.7629999999999999E-2</c:v>
                </c:pt>
                <c:pt idx="197">
                  <c:v>4.65E-2</c:v>
                </c:pt>
                <c:pt idx="198">
                  <c:v>4.4760000000000841E-2</c:v>
                </c:pt>
                <c:pt idx="199">
                  <c:v>4.3360000000000024E-2</c:v>
                </c:pt>
                <c:pt idx="200">
                  <c:v>4.129E-2</c:v>
                </c:pt>
                <c:pt idx="201">
                  <c:v>3.977E-2</c:v>
                </c:pt>
                <c:pt idx="202">
                  <c:v>3.866E-2</c:v>
                </c:pt>
                <c:pt idx="203">
                  <c:v>3.7330000000000002E-2</c:v>
                </c:pt>
                <c:pt idx="204">
                  <c:v>3.5880000000000002E-2</c:v>
                </c:pt>
                <c:pt idx="205">
                  <c:v>3.4939999999999999E-2</c:v>
                </c:pt>
                <c:pt idx="206">
                  <c:v>3.2030000000000412E-2</c:v>
                </c:pt>
                <c:pt idx="207">
                  <c:v>3.074000000000001E-2</c:v>
                </c:pt>
                <c:pt idx="208">
                  <c:v>3.0480000000000052E-2</c:v>
                </c:pt>
                <c:pt idx="209">
                  <c:v>3.0250000000000006E-2</c:v>
                </c:pt>
                <c:pt idx="210">
                  <c:v>2.7680000000000381E-2</c:v>
                </c:pt>
                <c:pt idx="211">
                  <c:v>2.7630000000000425E-2</c:v>
                </c:pt>
                <c:pt idx="212">
                  <c:v>2.7580000000000011E-2</c:v>
                </c:pt>
                <c:pt idx="213">
                  <c:v>2.7310000000000001E-2</c:v>
                </c:pt>
                <c:pt idx="214">
                  <c:v>2.538E-2</c:v>
                </c:pt>
                <c:pt idx="215">
                  <c:v>2.5319999999999999E-2</c:v>
                </c:pt>
                <c:pt idx="216">
                  <c:v>2.4729999999999999E-2</c:v>
                </c:pt>
                <c:pt idx="217">
                  <c:v>2.426E-2</c:v>
                </c:pt>
                <c:pt idx="218">
                  <c:v>2.239E-2</c:v>
                </c:pt>
                <c:pt idx="219">
                  <c:v>2.2250000000000002E-2</c:v>
                </c:pt>
                <c:pt idx="220">
                  <c:v>2.206000000000001E-2</c:v>
                </c:pt>
                <c:pt idx="221">
                  <c:v>2.0650000000000002E-2</c:v>
                </c:pt>
                <c:pt idx="222">
                  <c:v>2.07E-2</c:v>
                </c:pt>
                <c:pt idx="223">
                  <c:v>1.9750000000000201E-2</c:v>
                </c:pt>
                <c:pt idx="224">
                  <c:v>2.0060000000000001E-2</c:v>
                </c:pt>
                <c:pt idx="225">
                  <c:v>1.7989999999999999E-2</c:v>
                </c:pt>
                <c:pt idx="226">
                  <c:v>1.7559999999999999E-2</c:v>
                </c:pt>
                <c:pt idx="227">
                  <c:v>1.682000000000022E-2</c:v>
                </c:pt>
                <c:pt idx="228">
                  <c:v>1.7040000000000003E-2</c:v>
                </c:pt>
                <c:pt idx="229">
                  <c:v>1.5879999999999998E-2</c:v>
                </c:pt>
                <c:pt idx="230">
                  <c:v>1.6020000000000041E-2</c:v>
                </c:pt>
                <c:pt idx="231">
                  <c:v>1.5400000000000021E-2</c:v>
                </c:pt>
                <c:pt idx="232">
                  <c:v>1.4460000000000001E-2</c:v>
                </c:pt>
                <c:pt idx="233">
                  <c:v>1.461E-2</c:v>
                </c:pt>
                <c:pt idx="234">
                  <c:v>1.405E-2</c:v>
                </c:pt>
                <c:pt idx="235">
                  <c:v>1.3490000000000005E-2</c:v>
                </c:pt>
                <c:pt idx="236">
                  <c:v>1.3080000000000001E-2</c:v>
                </c:pt>
                <c:pt idx="237">
                  <c:v>1.2449999999999998E-2</c:v>
                </c:pt>
                <c:pt idx="238">
                  <c:v>1.2619999999999998E-2</c:v>
                </c:pt>
                <c:pt idx="239">
                  <c:v>1.2340000000000005E-2</c:v>
                </c:pt>
                <c:pt idx="240">
                  <c:v>1.1849999999999999E-2</c:v>
                </c:pt>
                <c:pt idx="241">
                  <c:v>1.0749999999999999E-2</c:v>
                </c:pt>
                <c:pt idx="242">
                  <c:v>1.1039999999999998E-2</c:v>
                </c:pt>
                <c:pt idx="243">
                  <c:v>1.0950000000000001E-2</c:v>
                </c:pt>
                <c:pt idx="244">
                  <c:v>1.001E-2</c:v>
                </c:pt>
                <c:pt idx="245">
                  <c:v>9.3600000000000766E-3</c:v>
                </c:pt>
                <c:pt idx="246">
                  <c:v>9.7400000000000004E-3</c:v>
                </c:pt>
                <c:pt idx="247">
                  <c:v>9.2700000000000005E-3</c:v>
                </c:pt>
                <c:pt idx="248">
                  <c:v>9.1400000000000006E-3</c:v>
                </c:pt>
                <c:pt idx="249">
                  <c:v>8.9700000000000248E-3</c:v>
                </c:pt>
                <c:pt idx="250">
                  <c:v>8.2500000000000247E-3</c:v>
                </c:pt>
                <c:pt idx="251">
                  <c:v>8.0000000000000227E-3</c:v>
                </c:pt>
                <c:pt idx="252">
                  <c:v>6.9600000000000434E-3</c:v>
                </c:pt>
                <c:pt idx="253">
                  <c:v>7.4100000000000823E-3</c:v>
                </c:pt>
                <c:pt idx="254">
                  <c:v>7.2500000000000134E-3</c:v>
                </c:pt>
                <c:pt idx="255">
                  <c:v>6.8600000000000024E-3</c:v>
                </c:pt>
                <c:pt idx="256">
                  <c:v>6.9900000000000795E-3</c:v>
                </c:pt>
                <c:pt idx="257">
                  <c:v>6.580000000000071E-3</c:v>
                </c:pt>
                <c:pt idx="258">
                  <c:v>6.4100000000000719E-3</c:v>
                </c:pt>
                <c:pt idx="259">
                  <c:v>6.1300000000000104E-3</c:v>
                </c:pt>
                <c:pt idx="260">
                  <c:v>6.0400000000000124E-3</c:v>
                </c:pt>
                <c:pt idx="261">
                  <c:v>5.9100000000000133E-3</c:v>
                </c:pt>
                <c:pt idx="262">
                  <c:v>5.5400000000000024E-3</c:v>
                </c:pt>
                <c:pt idx="263">
                  <c:v>5.2700000000000134E-3</c:v>
                </c:pt>
                <c:pt idx="264">
                  <c:v>5.1700000000000114E-3</c:v>
                </c:pt>
                <c:pt idx="265">
                  <c:v>4.7600000000000003E-3</c:v>
                </c:pt>
                <c:pt idx="266">
                  <c:v>5.11E-3</c:v>
                </c:pt>
                <c:pt idx="267">
                  <c:v>4.7100000000000024E-3</c:v>
                </c:pt>
                <c:pt idx="268">
                  <c:v>4.5900000000000003E-3</c:v>
                </c:pt>
                <c:pt idx="269">
                  <c:v>4.2200000000000024E-3</c:v>
                </c:pt>
                <c:pt idx="270">
                  <c:v>4.1000000000000003E-3</c:v>
                </c:pt>
                <c:pt idx="271">
                  <c:v>4.5400000000000024E-3</c:v>
                </c:pt>
                <c:pt idx="272">
                  <c:v>4.0600000000000002E-3</c:v>
                </c:pt>
                <c:pt idx="273">
                  <c:v>4.0299999999999997E-3</c:v>
                </c:pt>
                <c:pt idx="274">
                  <c:v>4.0600000000000002E-3</c:v>
                </c:pt>
                <c:pt idx="275">
                  <c:v>3.7300000000000397E-3</c:v>
                </c:pt>
                <c:pt idx="276">
                  <c:v>4.0100000000000014E-3</c:v>
                </c:pt>
                <c:pt idx="277">
                  <c:v>3.8800000000000327E-3</c:v>
                </c:pt>
                <c:pt idx="278">
                  <c:v>3.1400000000000455E-3</c:v>
                </c:pt>
                <c:pt idx="279">
                  <c:v>3.1300000000000052E-3</c:v>
                </c:pt>
                <c:pt idx="280">
                  <c:v>3.1100000000000012E-3</c:v>
                </c:pt>
                <c:pt idx="281">
                  <c:v>3.2500000000000363E-3</c:v>
                </c:pt>
                <c:pt idx="282">
                  <c:v>3.5400000000000396E-3</c:v>
                </c:pt>
                <c:pt idx="283">
                  <c:v>3.0000000000000092E-3</c:v>
                </c:pt>
                <c:pt idx="284">
                  <c:v>3.1300000000000052E-3</c:v>
                </c:pt>
                <c:pt idx="285">
                  <c:v>3.3400000000000092E-3</c:v>
                </c:pt>
                <c:pt idx="286">
                  <c:v>2.9600000000000052E-3</c:v>
                </c:pt>
                <c:pt idx="287">
                  <c:v>2.8600000000000092E-3</c:v>
                </c:pt>
                <c:pt idx="288">
                  <c:v>2.6900000000000092E-3</c:v>
                </c:pt>
                <c:pt idx="289">
                  <c:v>2.6800000000000396E-3</c:v>
                </c:pt>
                <c:pt idx="290">
                  <c:v>2.5400000000000292E-3</c:v>
                </c:pt>
                <c:pt idx="291">
                  <c:v>2.5500000000000002E-3</c:v>
                </c:pt>
                <c:pt idx="292">
                  <c:v>2.32E-3</c:v>
                </c:pt>
                <c:pt idx="293">
                  <c:v>2.5200000000000092E-3</c:v>
                </c:pt>
                <c:pt idx="294">
                  <c:v>2.5400000000000292E-3</c:v>
                </c:pt>
                <c:pt idx="295">
                  <c:v>2.5800000000000332E-3</c:v>
                </c:pt>
                <c:pt idx="296">
                  <c:v>2.0600000000000002E-3</c:v>
                </c:pt>
                <c:pt idx="297">
                  <c:v>1.9800000000000299E-3</c:v>
                </c:pt>
                <c:pt idx="298">
                  <c:v>2.5600000000000314E-3</c:v>
                </c:pt>
                <c:pt idx="299">
                  <c:v>2.3500000000000001E-3</c:v>
                </c:pt>
                <c:pt idx="300">
                  <c:v>2.2300000000000002E-3</c:v>
                </c:pt>
                <c:pt idx="301">
                  <c:v>2.0600000000000002E-3</c:v>
                </c:pt>
                <c:pt idx="302">
                  <c:v>1.9599999999999999E-3</c:v>
                </c:pt>
                <c:pt idx="303">
                  <c:v>2.0600000000000002E-3</c:v>
                </c:pt>
                <c:pt idx="304">
                  <c:v>2.1700000000000092E-3</c:v>
                </c:pt>
                <c:pt idx="305">
                  <c:v>1.9900000000000308E-3</c:v>
                </c:pt>
                <c:pt idx="306">
                  <c:v>1.9400000000000309E-3</c:v>
                </c:pt>
                <c:pt idx="307">
                  <c:v>1.7700000000000194E-3</c:v>
                </c:pt>
                <c:pt idx="308">
                  <c:v>1.8300000000000241E-3</c:v>
                </c:pt>
                <c:pt idx="309">
                  <c:v>1.8900000000000277E-3</c:v>
                </c:pt>
                <c:pt idx="310">
                  <c:v>1.6500000000000254E-3</c:v>
                </c:pt>
                <c:pt idx="311">
                  <c:v>1.8000000000000219E-3</c:v>
                </c:pt>
                <c:pt idx="312">
                  <c:v>1.7799999999999999E-3</c:v>
                </c:pt>
                <c:pt idx="313">
                  <c:v>1.6900000000000285E-3</c:v>
                </c:pt>
                <c:pt idx="314">
                  <c:v>1.9000000000000284E-3</c:v>
                </c:pt>
                <c:pt idx="315">
                  <c:v>1.7000000000000081E-3</c:v>
                </c:pt>
                <c:pt idx="316">
                  <c:v>1.7099999999999978E-3</c:v>
                </c:pt>
                <c:pt idx="317">
                  <c:v>1.6299999999999999E-3</c:v>
                </c:pt>
                <c:pt idx="318">
                  <c:v>1.3699999999999999E-3</c:v>
                </c:pt>
                <c:pt idx="319">
                  <c:v>1.4400000000000001E-3</c:v>
                </c:pt>
                <c:pt idx="320">
                  <c:v>1.7200000000000101E-3</c:v>
                </c:pt>
                <c:pt idx="321">
                  <c:v>1.6800000000000276E-3</c:v>
                </c:pt>
                <c:pt idx="322">
                  <c:v>1.5900000000000209E-3</c:v>
                </c:pt>
                <c:pt idx="323">
                  <c:v>1.4300000000000061E-3</c:v>
                </c:pt>
                <c:pt idx="324">
                  <c:v>1.5499999999999999E-3</c:v>
                </c:pt>
                <c:pt idx="325">
                  <c:v>1.7099999999999978E-3</c:v>
                </c:pt>
                <c:pt idx="326">
                  <c:v>1.4599999999999978E-3</c:v>
                </c:pt>
                <c:pt idx="327">
                  <c:v>1.4300000000000061E-3</c:v>
                </c:pt>
                <c:pt idx="328">
                  <c:v>1.4700000000000021E-3</c:v>
                </c:pt>
                <c:pt idx="329">
                  <c:v>1.4300000000000061E-3</c:v>
                </c:pt>
                <c:pt idx="330">
                  <c:v>1.4900000000000121E-3</c:v>
                </c:pt>
                <c:pt idx="331">
                  <c:v>1.5399999999999999E-3</c:v>
                </c:pt>
                <c:pt idx="332">
                  <c:v>1.4000000000000041E-3</c:v>
                </c:pt>
                <c:pt idx="333">
                  <c:v>1.2400000000000041E-3</c:v>
                </c:pt>
                <c:pt idx="334">
                  <c:v>1.1900000000000233E-3</c:v>
                </c:pt>
                <c:pt idx="335">
                  <c:v>1.4000000000000041E-3</c:v>
                </c:pt>
                <c:pt idx="336">
                  <c:v>1.4100000000000041E-3</c:v>
                </c:pt>
                <c:pt idx="337">
                  <c:v>1.4900000000000121E-3</c:v>
                </c:pt>
                <c:pt idx="338">
                  <c:v>1.2600000000000061E-3</c:v>
                </c:pt>
                <c:pt idx="339">
                  <c:v>1.4300000000000061E-3</c:v>
                </c:pt>
                <c:pt idx="340">
                  <c:v>1.2300000000000021E-3</c:v>
                </c:pt>
                <c:pt idx="341">
                  <c:v>1.2300000000000021E-3</c:v>
                </c:pt>
                <c:pt idx="342">
                  <c:v>1.4400000000000001E-3</c:v>
                </c:pt>
                <c:pt idx="343">
                  <c:v>1.4300000000000061E-3</c:v>
                </c:pt>
                <c:pt idx="344">
                  <c:v>1.2800000000000081E-3</c:v>
                </c:pt>
                <c:pt idx="345">
                  <c:v>1.4000000000000041E-3</c:v>
                </c:pt>
                <c:pt idx="346">
                  <c:v>1.1700000000000217E-3</c:v>
                </c:pt>
                <c:pt idx="347">
                  <c:v>1.2500000000000041E-3</c:v>
                </c:pt>
                <c:pt idx="348">
                  <c:v>1.4300000000000061E-3</c:v>
                </c:pt>
                <c:pt idx="349">
                  <c:v>1.5100000000000163E-3</c:v>
                </c:pt>
                <c:pt idx="350">
                  <c:v>1.2500000000000041E-3</c:v>
                </c:pt>
                <c:pt idx="351">
                  <c:v>1.3900000000000225E-3</c:v>
                </c:pt>
                <c:pt idx="352">
                  <c:v>1.2700000000000153E-3</c:v>
                </c:pt>
                <c:pt idx="353">
                  <c:v>1.1700000000000217E-3</c:v>
                </c:pt>
                <c:pt idx="354">
                  <c:v>1.2400000000000041E-3</c:v>
                </c:pt>
                <c:pt idx="355">
                  <c:v>1.2400000000000041E-3</c:v>
                </c:pt>
                <c:pt idx="356">
                  <c:v>1.2600000000000061E-3</c:v>
                </c:pt>
                <c:pt idx="357">
                  <c:v>1.4400000000000001E-3</c:v>
                </c:pt>
                <c:pt idx="358">
                  <c:v>1.1500000000000204E-3</c:v>
                </c:pt>
                <c:pt idx="359">
                  <c:v>1.6600000000000265E-3</c:v>
                </c:pt>
                <c:pt idx="360">
                  <c:v>1.9400000000000309E-3</c:v>
                </c:pt>
                <c:pt idx="361">
                  <c:v>1.5600000000000197E-3</c:v>
                </c:pt>
                <c:pt idx="362">
                  <c:v>1.1700000000000217E-3</c:v>
                </c:pt>
                <c:pt idx="363">
                  <c:v>1.2700000000000153E-3</c:v>
                </c:pt>
                <c:pt idx="364">
                  <c:v>1.0700000000000121E-3</c:v>
                </c:pt>
                <c:pt idx="365">
                  <c:v>1.0900000000000163E-3</c:v>
                </c:pt>
                <c:pt idx="366">
                  <c:v>1.2899999999999999E-3</c:v>
                </c:pt>
                <c:pt idx="367">
                  <c:v>1.320000000000018E-3</c:v>
                </c:pt>
                <c:pt idx="368">
                  <c:v>1.2700000000000153E-3</c:v>
                </c:pt>
                <c:pt idx="369">
                  <c:v>1.2400000000000041E-3</c:v>
                </c:pt>
                <c:pt idx="370">
                  <c:v>1.2400000000000041E-3</c:v>
                </c:pt>
                <c:pt idx="371">
                  <c:v>1.1999999999999999E-3</c:v>
                </c:pt>
                <c:pt idx="372">
                  <c:v>1.2400000000000041E-3</c:v>
                </c:pt>
                <c:pt idx="373">
                  <c:v>1.2700000000000153E-3</c:v>
                </c:pt>
                <c:pt idx="374">
                  <c:v>1.3600000000000203E-3</c:v>
                </c:pt>
                <c:pt idx="375">
                  <c:v>1.2400000000000041E-3</c:v>
                </c:pt>
                <c:pt idx="376">
                  <c:v>1.2400000000000041E-3</c:v>
                </c:pt>
                <c:pt idx="377">
                  <c:v>1.3400000000000191E-3</c:v>
                </c:pt>
                <c:pt idx="378">
                  <c:v>1.4200000000000061E-3</c:v>
                </c:pt>
                <c:pt idx="379">
                  <c:v>1.4900000000000121E-3</c:v>
                </c:pt>
                <c:pt idx="380">
                  <c:v>1.4800000000000021E-3</c:v>
                </c:pt>
              </c:numCache>
            </c:numRef>
          </c:yVal>
          <c:smooth val="1"/>
          <c:extLst xmlns:c16r2="http://schemas.microsoft.com/office/drawing/2015/06/chart">
            <c:ext xmlns:c16="http://schemas.microsoft.com/office/drawing/2014/chart" uri="{C3380CC4-5D6E-409C-BE32-E72D297353CC}">
              <c16:uniqueId val="{00000001-BC68-423D-AC59-7036680642A0}"/>
            </c:ext>
          </c:extLst>
        </c:ser>
        <c:ser>
          <c:idx val="2"/>
          <c:order val="2"/>
          <c:tx>
            <c:v>20 min</c:v>
          </c:tx>
          <c:marker>
            <c:symbol val="none"/>
          </c:marker>
          <c:xVal>
            <c:numRef>
              <c:f>工作表1!$F$2:$F$382</c:f>
              <c:numCache>
                <c:formatCode>General</c:formatCode>
                <c:ptCount val="381"/>
                <c:pt idx="0">
                  <c:v>440</c:v>
                </c:pt>
                <c:pt idx="1">
                  <c:v>441</c:v>
                </c:pt>
                <c:pt idx="2">
                  <c:v>442</c:v>
                </c:pt>
                <c:pt idx="3">
                  <c:v>443</c:v>
                </c:pt>
                <c:pt idx="4">
                  <c:v>444</c:v>
                </c:pt>
                <c:pt idx="5">
                  <c:v>445</c:v>
                </c:pt>
                <c:pt idx="6">
                  <c:v>446</c:v>
                </c:pt>
                <c:pt idx="7">
                  <c:v>447</c:v>
                </c:pt>
                <c:pt idx="8">
                  <c:v>448</c:v>
                </c:pt>
                <c:pt idx="9">
                  <c:v>449</c:v>
                </c:pt>
                <c:pt idx="10">
                  <c:v>450</c:v>
                </c:pt>
                <c:pt idx="11">
                  <c:v>451</c:v>
                </c:pt>
                <c:pt idx="12">
                  <c:v>452</c:v>
                </c:pt>
                <c:pt idx="13">
                  <c:v>453</c:v>
                </c:pt>
                <c:pt idx="14">
                  <c:v>454</c:v>
                </c:pt>
                <c:pt idx="15">
                  <c:v>455</c:v>
                </c:pt>
                <c:pt idx="16">
                  <c:v>456</c:v>
                </c:pt>
                <c:pt idx="17">
                  <c:v>457</c:v>
                </c:pt>
                <c:pt idx="18">
                  <c:v>458</c:v>
                </c:pt>
                <c:pt idx="19">
                  <c:v>459</c:v>
                </c:pt>
                <c:pt idx="20">
                  <c:v>460</c:v>
                </c:pt>
                <c:pt idx="21">
                  <c:v>461</c:v>
                </c:pt>
                <c:pt idx="22">
                  <c:v>462</c:v>
                </c:pt>
                <c:pt idx="23">
                  <c:v>463</c:v>
                </c:pt>
                <c:pt idx="24">
                  <c:v>464</c:v>
                </c:pt>
                <c:pt idx="25">
                  <c:v>465</c:v>
                </c:pt>
                <c:pt idx="26">
                  <c:v>466</c:v>
                </c:pt>
                <c:pt idx="27">
                  <c:v>467</c:v>
                </c:pt>
                <c:pt idx="28">
                  <c:v>468</c:v>
                </c:pt>
                <c:pt idx="29">
                  <c:v>469</c:v>
                </c:pt>
                <c:pt idx="30">
                  <c:v>470</c:v>
                </c:pt>
                <c:pt idx="31">
                  <c:v>471</c:v>
                </c:pt>
                <c:pt idx="32">
                  <c:v>472</c:v>
                </c:pt>
                <c:pt idx="33">
                  <c:v>473</c:v>
                </c:pt>
                <c:pt idx="34">
                  <c:v>474</c:v>
                </c:pt>
                <c:pt idx="35">
                  <c:v>475</c:v>
                </c:pt>
                <c:pt idx="36">
                  <c:v>476</c:v>
                </c:pt>
                <c:pt idx="37">
                  <c:v>477</c:v>
                </c:pt>
                <c:pt idx="38">
                  <c:v>478</c:v>
                </c:pt>
                <c:pt idx="39">
                  <c:v>479</c:v>
                </c:pt>
                <c:pt idx="40">
                  <c:v>480</c:v>
                </c:pt>
                <c:pt idx="41">
                  <c:v>481</c:v>
                </c:pt>
                <c:pt idx="42">
                  <c:v>482</c:v>
                </c:pt>
                <c:pt idx="43">
                  <c:v>483</c:v>
                </c:pt>
                <c:pt idx="44">
                  <c:v>484</c:v>
                </c:pt>
                <c:pt idx="45">
                  <c:v>485</c:v>
                </c:pt>
                <c:pt idx="46">
                  <c:v>486</c:v>
                </c:pt>
                <c:pt idx="47">
                  <c:v>487</c:v>
                </c:pt>
                <c:pt idx="48">
                  <c:v>488</c:v>
                </c:pt>
                <c:pt idx="49">
                  <c:v>489</c:v>
                </c:pt>
                <c:pt idx="50">
                  <c:v>490</c:v>
                </c:pt>
                <c:pt idx="51">
                  <c:v>491</c:v>
                </c:pt>
                <c:pt idx="52">
                  <c:v>492</c:v>
                </c:pt>
                <c:pt idx="53">
                  <c:v>493</c:v>
                </c:pt>
                <c:pt idx="54">
                  <c:v>494</c:v>
                </c:pt>
                <c:pt idx="55">
                  <c:v>495</c:v>
                </c:pt>
                <c:pt idx="56">
                  <c:v>496</c:v>
                </c:pt>
                <c:pt idx="57">
                  <c:v>497</c:v>
                </c:pt>
                <c:pt idx="58">
                  <c:v>498</c:v>
                </c:pt>
                <c:pt idx="59">
                  <c:v>499</c:v>
                </c:pt>
                <c:pt idx="60">
                  <c:v>500</c:v>
                </c:pt>
                <c:pt idx="61">
                  <c:v>501</c:v>
                </c:pt>
                <c:pt idx="62">
                  <c:v>502</c:v>
                </c:pt>
                <c:pt idx="63">
                  <c:v>503</c:v>
                </c:pt>
                <c:pt idx="64">
                  <c:v>504</c:v>
                </c:pt>
                <c:pt idx="65">
                  <c:v>505</c:v>
                </c:pt>
                <c:pt idx="66">
                  <c:v>506</c:v>
                </c:pt>
                <c:pt idx="67">
                  <c:v>507</c:v>
                </c:pt>
                <c:pt idx="68">
                  <c:v>508</c:v>
                </c:pt>
                <c:pt idx="69">
                  <c:v>509</c:v>
                </c:pt>
                <c:pt idx="70">
                  <c:v>510</c:v>
                </c:pt>
                <c:pt idx="71">
                  <c:v>511</c:v>
                </c:pt>
                <c:pt idx="72">
                  <c:v>512</c:v>
                </c:pt>
                <c:pt idx="73">
                  <c:v>513</c:v>
                </c:pt>
                <c:pt idx="74">
                  <c:v>514</c:v>
                </c:pt>
                <c:pt idx="75">
                  <c:v>515</c:v>
                </c:pt>
                <c:pt idx="76">
                  <c:v>516</c:v>
                </c:pt>
                <c:pt idx="77">
                  <c:v>517</c:v>
                </c:pt>
                <c:pt idx="78">
                  <c:v>518</c:v>
                </c:pt>
                <c:pt idx="79">
                  <c:v>519</c:v>
                </c:pt>
                <c:pt idx="80">
                  <c:v>520</c:v>
                </c:pt>
                <c:pt idx="81">
                  <c:v>521</c:v>
                </c:pt>
                <c:pt idx="82">
                  <c:v>522</c:v>
                </c:pt>
                <c:pt idx="83">
                  <c:v>523</c:v>
                </c:pt>
                <c:pt idx="84">
                  <c:v>524</c:v>
                </c:pt>
                <c:pt idx="85">
                  <c:v>525</c:v>
                </c:pt>
                <c:pt idx="86">
                  <c:v>526</c:v>
                </c:pt>
                <c:pt idx="87">
                  <c:v>527</c:v>
                </c:pt>
                <c:pt idx="88">
                  <c:v>528</c:v>
                </c:pt>
                <c:pt idx="89">
                  <c:v>529</c:v>
                </c:pt>
                <c:pt idx="90">
                  <c:v>530</c:v>
                </c:pt>
                <c:pt idx="91">
                  <c:v>531</c:v>
                </c:pt>
                <c:pt idx="92">
                  <c:v>532</c:v>
                </c:pt>
                <c:pt idx="93">
                  <c:v>533</c:v>
                </c:pt>
                <c:pt idx="94">
                  <c:v>534</c:v>
                </c:pt>
                <c:pt idx="95">
                  <c:v>535</c:v>
                </c:pt>
                <c:pt idx="96">
                  <c:v>536</c:v>
                </c:pt>
                <c:pt idx="97">
                  <c:v>537</c:v>
                </c:pt>
                <c:pt idx="98">
                  <c:v>538</c:v>
                </c:pt>
                <c:pt idx="99">
                  <c:v>539</c:v>
                </c:pt>
                <c:pt idx="100">
                  <c:v>540</c:v>
                </c:pt>
                <c:pt idx="101">
                  <c:v>541</c:v>
                </c:pt>
                <c:pt idx="102">
                  <c:v>542</c:v>
                </c:pt>
                <c:pt idx="103">
                  <c:v>543</c:v>
                </c:pt>
                <c:pt idx="104">
                  <c:v>544</c:v>
                </c:pt>
                <c:pt idx="105">
                  <c:v>545</c:v>
                </c:pt>
                <c:pt idx="106">
                  <c:v>546</c:v>
                </c:pt>
                <c:pt idx="107">
                  <c:v>547</c:v>
                </c:pt>
                <c:pt idx="108">
                  <c:v>548</c:v>
                </c:pt>
                <c:pt idx="109">
                  <c:v>549</c:v>
                </c:pt>
                <c:pt idx="110">
                  <c:v>550</c:v>
                </c:pt>
                <c:pt idx="111">
                  <c:v>551</c:v>
                </c:pt>
                <c:pt idx="112">
                  <c:v>552</c:v>
                </c:pt>
                <c:pt idx="113">
                  <c:v>553</c:v>
                </c:pt>
                <c:pt idx="114">
                  <c:v>554</c:v>
                </c:pt>
                <c:pt idx="115">
                  <c:v>555</c:v>
                </c:pt>
                <c:pt idx="116">
                  <c:v>556</c:v>
                </c:pt>
                <c:pt idx="117">
                  <c:v>557</c:v>
                </c:pt>
                <c:pt idx="118">
                  <c:v>558</c:v>
                </c:pt>
                <c:pt idx="119">
                  <c:v>559</c:v>
                </c:pt>
                <c:pt idx="120">
                  <c:v>560</c:v>
                </c:pt>
                <c:pt idx="121">
                  <c:v>561</c:v>
                </c:pt>
                <c:pt idx="122">
                  <c:v>562</c:v>
                </c:pt>
                <c:pt idx="123">
                  <c:v>563</c:v>
                </c:pt>
                <c:pt idx="124">
                  <c:v>564</c:v>
                </c:pt>
                <c:pt idx="125">
                  <c:v>565</c:v>
                </c:pt>
                <c:pt idx="126">
                  <c:v>566</c:v>
                </c:pt>
                <c:pt idx="127">
                  <c:v>567</c:v>
                </c:pt>
                <c:pt idx="128">
                  <c:v>568</c:v>
                </c:pt>
                <c:pt idx="129">
                  <c:v>569</c:v>
                </c:pt>
                <c:pt idx="130">
                  <c:v>570</c:v>
                </c:pt>
                <c:pt idx="131">
                  <c:v>571</c:v>
                </c:pt>
                <c:pt idx="132">
                  <c:v>572</c:v>
                </c:pt>
                <c:pt idx="133">
                  <c:v>573</c:v>
                </c:pt>
                <c:pt idx="134">
                  <c:v>574</c:v>
                </c:pt>
                <c:pt idx="135">
                  <c:v>575</c:v>
                </c:pt>
                <c:pt idx="136">
                  <c:v>576</c:v>
                </c:pt>
                <c:pt idx="137">
                  <c:v>577</c:v>
                </c:pt>
                <c:pt idx="138">
                  <c:v>578</c:v>
                </c:pt>
                <c:pt idx="139">
                  <c:v>579</c:v>
                </c:pt>
                <c:pt idx="140">
                  <c:v>580</c:v>
                </c:pt>
                <c:pt idx="141">
                  <c:v>581</c:v>
                </c:pt>
                <c:pt idx="142">
                  <c:v>582</c:v>
                </c:pt>
                <c:pt idx="143">
                  <c:v>583</c:v>
                </c:pt>
                <c:pt idx="144">
                  <c:v>584</c:v>
                </c:pt>
                <c:pt idx="145">
                  <c:v>585</c:v>
                </c:pt>
                <c:pt idx="146">
                  <c:v>586</c:v>
                </c:pt>
                <c:pt idx="147">
                  <c:v>587</c:v>
                </c:pt>
                <c:pt idx="148">
                  <c:v>588</c:v>
                </c:pt>
                <c:pt idx="149">
                  <c:v>589</c:v>
                </c:pt>
                <c:pt idx="150">
                  <c:v>590</c:v>
                </c:pt>
                <c:pt idx="151">
                  <c:v>591</c:v>
                </c:pt>
                <c:pt idx="152">
                  <c:v>592</c:v>
                </c:pt>
                <c:pt idx="153">
                  <c:v>593</c:v>
                </c:pt>
                <c:pt idx="154">
                  <c:v>594</c:v>
                </c:pt>
                <c:pt idx="155">
                  <c:v>595</c:v>
                </c:pt>
                <c:pt idx="156">
                  <c:v>596</c:v>
                </c:pt>
                <c:pt idx="157">
                  <c:v>597</c:v>
                </c:pt>
                <c:pt idx="158">
                  <c:v>598</c:v>
                </c:pt>
                <c:pt idx="159">
                  <c:v>599</c:v>
                </c:pt>
                <c:pt idx="160">
                  <c:v>600</c:v>
                </c:pt>
                <c:pt idx="161">
                  <c:v>601</c:v>
                </c:pt>
                <c:pt idx="162">
                  <c:v>602</c:v>
                </c:pt>
                <c:pt idx="163">
                  <c:v>603</c:v>
                </c:pt>
                <c:pt idx="164">
                  <c:v>604</c:v>
                </c:pt>
                <c:pt idx="165">
                  <c:v>605</c:v>
                </c:pt>
                <c:pt idx="166">
                  <c:v>606</c:v>
                </c:pt>
                <c:pt idx="167">
                  <c:v>607</c:v>
                </c:pt>
                <c:pt idx="168">
                  <c:v>608</c:v>
                </c:pt>
                <c:pt idx="169">
                  <c:v>609</c:v>
                </c:pt>
                <c:pt idx="170">
                  <c:v>610</c:v>
                </c:pt>
                <c:pt idx="171">
                  <c:v>611</c:v>
                </c:pt>
                <c:pt idx="172">
                  <c:v>612</c:v>
                </c:pt>
                <c:pt idx="173">
                  <c:v>613</c:v>
                </c:pt>
                <c:pt idx="174">
                  <c:v>614</c:v>
                </c:pt>
                <c:pt idx="175">
                  <c:v>615</c:v>
                </c:pt>
                <c:pt idx="176">
                  <c:v>616</c:v>
                </c:pt>
                <c:pt idx="177">
                  <c:v>617</c:v>
                </c:pt>
                <c:pt idx="178">
                  <c:v>618</c:v>
                </c:pt>
                <c:pt idx="179">
                  <c:v>619</c:v>
                </c:pt>
                <c:pt idx="180">
                  <c:v>620</c:v>
                </c:pt>
                <c:pt idx="181">
                  <c:v>621</c:v>
                </c:pt>
                <c:pt idx="182">
                  <c:v>622</c:v>
                </c:pt>
                <c:pt idx="183">
                  <c:v>623</c:v>
                </c:pt>
                <c:pt idx="184">
                  <c:v>624</c:v>
                </c:pt>
                <c:pt idx="185">
                  <c:v>625</c:v>
                </c:pt>
                <c:pt idx="186">
                  <c:v>626</c:v>
                </c:pt>
                <c:pt idx="187">
                  <c:v>627</c:v>
                </c:pt>
                <c:pt idx="188">
                  <c:v>628</c:v>
                </c:pt>
                <c:pt idx="189">
                  <c:v>629</c:v>
                </c:pt>
                <c:pt idx="190">
                  <c:v>630</c:v>
                </c:pt>
                <c:pt idx="191">
                  <c:v>631</c:v>
                </c:pt>
                <c:pt idx="192">
                  <c:v>632</c:v>
                </c:pt>
                <c:pt idx="193">
                  <c:v>633</c:v>
                </c:pt>
                <c:pt idx="194">
                  <c:v>634</c:v>
                </c:pt>
                <c:pt idx="195">
                  <c:v>635</c:v>
                </c:pt>
                <c:pt idx="196">
                  <c:v>636</c:v>
                </c:pt>
                <c:pt idx="197">
                  <c:v>637</c:v>
                </c:pt>
                <c:pt idx="198">
                  <c:v>638</c:v>
                </c:pt>
                <c:pt idx="199">
                  <c:v>639</c:v>
                </c:pt>
                <c:pt idx="200">
                  <c:v>640</c:v>
                </c:pt>
                <c:pt idx="201">
                  <c:v>641</c:v>
                </c:pt>
                <c:pt idx="202">
                  <c:v>642</c:v>
                </c:pt>
                <c:pt idx="203">
                  <c:v>643</c:v>
                </c:pt>
                <c:pt idx="204">
                  <c:v>644</c:v>
                </c:pt>
                <c:pt idx="205">
                  <c:v>645</c:v>
                </c:pt>
                <c:pt idx="206">
                  <c:v>646</c:v>
                </c:pt>
                <c:pt idx="207">
                  <c:v>647</c:v>
                </c:pt>
                <c:pt idx="208">
                  <c:v>648</c:v>
                </c:pt>
                <c:pt idx="209">
                  <c:v>649</c:v>
                </c:pt>
                <c:pt idx="210">
                  <c:v>650</c:v>
                </c:pt>
                <c:pt idx="211">
                  <c:v>651</c:v>
                </c:pt>
                <c:pt idx="212">
                  <c:v>652</c:v>
                </c:pt>
                <c:pt idx="213">
                  <c:v>653</c:v>
                </c:pt>
                <c:pt idx="214">
                  <c:v>654</c:v>
                </c:pt>
                <c:pt idx="215">
                  <c:v>655</c:v>
                </c:pt>
                <c:pt idx="216">
                  <c:v>656</c:v>
                </c:pt>
                <c:pt idx="217">
                  <c:v>657</c:v>
                </c:pt>
                <c:pt idx="218">
                  <c:v>658</c:v>
                </c:pt>
                <c:pt idx="219">
                  <c:v>659</c:v>
                </c:pt>
                <c:pt idx="220">
                  <c:v>660</c:v>
                </c:pt>
                <c:pt idx="221">
                  <c:v>661</c:v>
                </c:pt>
                <c:pt idx="222">
                  <c:v>662</c:v>
                </c:pt>
                <c:pt idx="223">
                  <c:v>663</c:v>
                </c:pt>
                <c:pt idx="224">
                  <c:v>664</c:v>
                </c:pt>
                <c:pt idx="225">
                  <c:v>665</c:v>
                </c:pt>
                <c:pt idx="226">
                  <c:v>666</c:v>
                </c:pt>
                <c:pt idx="227">
                  <c:v>667</c:v>
                </c:pt>
                <c:pt idx="228">
                  <c:v>668</c:v>
                </c:pt>
                <c:pt idx="229">
                  <c:v>669</c:v>
                </c:pt>
                <c:pt idx="230">
                  <c:v>670</c:v>
                </c:pt>
                <c:pt idx="231">
                  <c:v>671</c:v>
                </c:pt>
                <c:pt idx="232">
                  <c:v>672</c:v>
                </c:pt>
                <c:pt idx="233">
                  <c:v>673</c:v>
                </c:pt>
                <c:pt idx="234">
                  <c:v>674</c:v>
                </c:pt>
                <c:pt idx="235">
                  <c:v>675</c:v>
                </c:pt>
                <c:pt idx="236">
                  <c:v>676</c:v>
                </c:pt>
                <c:pt idx="237">
                  <c:v>677</c:v>
                </c:pt>
                <c:pt idx="238">
                  <c:v>678</c:v>
                </c:pt>
                <c:pt idx="239">
                  <c:v>679</c:v>
                </c:pt>
                <c:pt idx="240">
                  <c:v>680</c:v>
                </c:pt>
                <c:pt idx="241">
                  <c:v>681</c:v>
                </c:pt>
                <c:pt idx="242">
                  <c:v>682</c:v>
                </c:pt>
                <c:pt idx="243">
                  <c:v>683</c:v>
                </c:pt>
                <c:pt idx="244">
                  <c:v>684</c:v>
                </c:pt>
                <c:pt idx="245">
                  <c:v>685</c:v>
                </c:pt>
                <c:pt idx="246">
                  <c:v>686</c:v>
                </c:pt>
                <c:pt idx="247">
                  <c:v>687</c:v>
                </c:pt>
                <c:pt idx="248">
                  <c:v>688</c:v>
                </c:pt>
                <c:pt idx="249">
                  <c:v>689</c:v>
                </c:pt>
                <c:pt idx="250">
                  <c:v>690</c:v>
                </c:pt>
                <c:pt idx="251">
                  <c:v>691</c:v>
                </c:pt>
                <c:pt idx="252">
                  <c:v>692</c:v>
                </c:pt>
                <c:pt idx="253">
                  <c:v>693</c:v>
                </c:pt>
                <c:pt idx="254">
                  <c:v>694</c:v>
                </c:pt>
                <c:pt idx="255">
                  <c:v>695</c:v>
                </c:pt>
                <c:pt idx="256">
                  <c:v>696</c:v>
                </c:pt>
                <c:pt idx="257">
                  <c:v>697</c:v>
                </c:pt>
                <c:pt idx="258">
                  <c:v>698</c:v>
                </c:pt>
                <c:pt idx="259">
                  <c:v>699</c:v>
                </c:pt>
                <c:pt idx="260">
                  <c:v>700</c:v>
                </c:pt>
                <c:pt idx="261">
                  <c:v>701</c:v>
                </c:pt>
                <c:pt idx="262">
                  <c:v>702</c:v>
                </c:pt>
                <c:pt idx="263">
                  <c:v>703</c:v>
                </c:pt>
                <c:pt idx="264">
                  <c:v>704</c:v>
                </c:pt>
                <c:pt idx="265">
                  <c:v>705</c:v>
                </c:pt>
                <c:pt idx="266">
                  <c:v>706</c:v>
                </c:pt>
                <c:pt idx="267">
                  <c:v>707</c:v>
                </c:pt>
                <c:pt idx="268">
                  <c:v>708</c:v>
                </c:pt>
                <c:pt idx="269">
                  <c:v>709</c:v>
                </c:pt>
                <c:pt idx="270">
                  <c:v>710</c:v>
                </c:pt>
                <c:pt idx="271">
                  <c:v>711</c:v>
                </c:pt>
                <c:pt idx="272">
                  <c:v>712</c:v>
                </c:pt>
                <c:pt idx="273">
                  <c:v>713</c:v>
                </c:pt>
                <c:pt idx="274">
                  <c:v>714</c:v>
                </c:pt>
                <c:pt idx="275">
                  <c:v>715</c:v>
                </c:pt>
                <c:pt idx="276">
                  <c:v>716</c:v>
                </c:pt>
                <c:pt idx="277">
                  <c:v>717</c:v>
                </c:pt>
                <c:pt idx="278">
                  <c:v>718</c:v>
                </c:pt>
                <c:pt idx="279">
                  <c:v>719</c:v>
                </c:pt>
                <c:pt idx="280">
                  <c:v>720</c:v>
                </c:pt>
                <c:pt idx="281">
                  <c:v>721</c:v>
                </c:pt>
                <c:pt idx="282">
                  <c:v>722</c:v>
                </c:pt>
                <c:pt idx="283">
                  <c:v>723</c:v>
                </c:pt>
                <c:pt idx="284">
                  <c:v>724</c:v>
                </c:pt>
                <c:pt idx="285">
                  <c:v>725</c:v>
                </c:pt>
                <c:pt idx="286">
                  <c:v>726</c:v>
                </c:pt>
                <c:pt idx="287">
                  <c:v>727</c:v>
                </c:pt>
                <c:pt idx="288">
                  <c:v>728</c:v>
                </c:pt>
                <c:pt idx="289">
                  <c:v>729</c:v>
                </c:pt>
                <c:pt idx="290">
                  <c:v>730</c:v>
                </c:pt>
                <c:pt idx="291">
                  <c:v>731</c:v>
                </c:pt>
                <c:pt idx="292">
                  <c:v>732</c:v>
                </c:pt>
                <c:pt idx="293">
                  <c:v>733</c:v>
                </c:pt>
                <c:pt idx="294">
                  <c:v>734</c:v>
                </c:pt>
                <c:pt idx="295">
                  <c:v>735</c:v>
                </c:pt>
                <c:pt idx="296">
                  <c:v>736</c:v>
                </c:pt>
                <c:pt idx="297">
                  <c:v>737</c:v>
                </c:pt>
                <c:pt idx="298">
                  <c:v>738</c:v>
                </c:pt>
                <c:pt idx="299">
                  <c:v>739</c:v>
                </c:pt>
                <c:pt idx="300">
                  <c:v>740</c:v>
                </c:pt>
                <c:pt idx="301">
                  <c:v>741</c:v>
                </c:pt>
                <c:pt idx="302">
                  <c:v>742</c:v>
                </c:pt>
                <c:pt idx="303">
                  <c:v>743</c:v>
                </c:pt>
                <c:pt idx="304">
                  <c:v>744</c:v>
                </c:pt>
                <c:pt idx="305">
                  <c:v>745</c:v>
                </c:pt>
                <c:pt idx="306">
                  <c:v>746</c:v>
                </c:pt>
                <c:pt idx="307">
                  <c:v>747</c:v>
                </c:pt>
                <c:pt idx="308">
                  <c:v>748</c:v>
                </c:pt>
                <c:pt idx="309">
                  <c:v>749</c:v>
                </c:pt>
                <c:pt idx="310">
                  <c:v>750</c:v>
                </c:pt>
                <c:pt idx="311">
                  <c:v>751</c:v>
                </c:pt>
                <c:pt idx="312">
                  <c:v>752</c:v>
                </c:pt>
                <c:pt idx="313">
                  <c:v>753</c:v>
                </c:pt>
                <c:pt idx="314">
                  <c:v>754</c:v>
                </c:pt>
                <c:pt idx="315">
                  <c:v>755</c:v>
                </c:pt>
                <c:pt idx="316">
                  <c:v>756</c:v>
                </c:pt>
                <c:pt idx="317">
                  <c:v>757</c:v>
                </c:pt>
                <c:pt idx="318">
                  <c:v>758</c:v>
                </c:pt>
                <c:pt idx="319">
                  <c:v>759</c:v>
                </c:pt>
                <c:pt idx="320">
                  <c:v>760</c:v>
                </c:pt>
                <c:pt idx="321">
                  <c:v>761</c:v>
                </c:pt>
                <c:pt idx="322">
                  <c:v>762</c:v>
                </c:pt>
                <c:pt idx="323">
                  <c:v>763</c:v>
                </c:pt>
                <c:pt idx="324">
                  <c:v>764</c:v>
                </c:pt>
                <c:pt idx="325">
                  <c:v>765</c:v>
                </c:pt>
                <c:pt idx="326">
                  <c:v>766</c:v>
                </c:pt>
                <c:pt idx="327">
                  <c:v>767</c:v>
                </c:pt>
                <c:pt idx="328">
                  <c:v>768</c:v>
                </c:pt>
                <c:pt idx="329">
                  <c:v>769</c:v>
                </c:pt>
                <c:pt idx="330">
                  <c:v>770</c:v>
                </c:pt>
                <c:pt idx="331">
                  <c:v>771</c:v>
                </c:pt>
                <c:pt idx="332">
                  <c:v>772</c:v>
                </c:pt>
                <c:pt idx="333">
                  <c:v>773</c:v>
                </c:pt>
                <c:pt idx="334">
                  <c:v>774</c:v>
                </c:pt>
                <c:pt idx="335">
                  <c:v>775</c:v>
                </c:pt>
                <c:pt idx="336">
                  <c:v>776</c:v>
                </c:pt>
                <c:pt idx="337">
                  <c:v>777</c:v>
                </c:pt>
                <c:pt idx="338">
                  <c:v>778</c:v>
                </c:pt>
                <c:pt idx="339">
                  <c:v>779</c:v>
                </c:pt>
                <c:pt idx="340">
                  <c:v>780</c:v>
                </c:pt>
                <c:pt idx="341">
                  <c:v>781</c:v>
                </c:pt>
                <c:pt idx="342">
                  <c:v>782</c:v>
                </c:pt>
                <c:pt idx="343">
                  <c:v>783</c:v>
                </c:pt>
                <c:pt idx="344">
                  <c:v>784</c:v>
                </c:pt>
                <c:pt idx="345">
                  <c:v>785</c:v>
                </c:pt>
                <c:pt idx="346">
                  <c:v>786</c:v>
                </c:pt>
                <c:pt idx="347">
                  <c:v>787</c:v>
                </c:pt>
                <c:pt idx="348">
                  <c:v>788</c:v>
                </c:pt>
                <c:pt idx="349">
                  <c:v>789</c:v>
                </c:pt>
                <c:pt idx="350">
                  <c:v>790</c:v>
                </c:pt>
                <c:pt idx="351">
                  <c:v>791</c:v>
                </c:pt>
                <c:pt idx="352">
                  <c:v>792</c:v>
                </c:pt>
                <c:pt idx="353">
                  <c:v>793</c:v>
                </c:pt>
                <c:pt idx="354">
                  <c:v>794</c:v>
                </c:pt>
                <c:pt idx="355">
                  <c:v>795</c:v>
                </c:pt>
                <c:pt idx="356">
                  <c:v>796</c:v>
                </c:pt>
                <c:pt idx="357">
                  <c:v>797</c:v>
                </c:pt>
                <c:pt idx="358">
                  <c:v>798</c:v>
                </c:pt>
                <c:pt idx="359">
                  <c:v>799</c:v>
                </c:pt>
                <c:pt idx="360">
                  <c:v>800</c:v>
                </c:pt>
                <c:pt idx="361">
                  <c:v>801</c:v>
                </c:pt>
                <c:pt idx="362">
                  <c:v>802</c:v>
                </c:pt>
                <c:pt idx="363">
                  <c:v>803</c:v>
                </c:pt>
                <c:pt idx="364">
                  <c:v>804</c:v>
                </c:pt>
                <c:pt idx="365">
                  <c:v>805</c:v>
                </c:pt>
                <c:pt idx="366">
                  <c:v>806</c:v>
                </c:pt>
                <c:pt idx="367">
                  <c:v>807</c:v>
                </c:pt>
                <c:pt idx="368">
                  <c:v>808</c:v>
                </c:pt>
                <c:pt idx="369">
                  <c:v>809</c:v>
                </c:pt>
                <c:pt idx="370">
                  <c:v>810</c:v>
                </c:pt>
                <c:pt idx="371">
                  <c:v>811</c:v>
                </c:pt>
                <c:pt idx="372">
                  <c:v>812</c:v>
                </c:pt>
                <c:pt idx="373">
                  <c:v>813</c:v>
                </c:pt>
                <c:pt idx="374">
                  <c:v>814</c:v>
                </c:pt>
                <c:pt idx="375">
                  <c:v>815</c:v>
                </c:pt>
                <c:pt idx="376">
                  <c:v>816</c:v>
                </c:pt>
                <c:pt idx="377">
                  <c:v>817</c:v>
                </c:pt>
                <c:pt idx="378">
                  <c:v>818</c:v>
                </c:pt>
                <c:pt idx="379">
                  <c:v>819</c:v>
                </c:pt>
                <c:pt idx="380">
                  <c:v>820</c:v>
                </c:pt>
              </c:numCache>
            </c:numRef>
          </c:xVal>
          <c:yVal>
            <c:numRef>
              <c:f>工作表1!$G$2:$G$382</c:f>
              <c:numCache>
                <c:formatCode>General</c:formatCode>
                <c:ptCount val="381"/>
                <c:pt idx="0">
                  <c:v>3.2400000000000458E-3</c:v>
                </c:pt>
                <c:pt idx="1">
                  <c:v>3.1400000000000455E-3</c:v>
                </c:pt>
                <c:pt idx="2">
                  <c:v>3.5800000000000419E-3</c:v>
                </c:pt>
                <c:pt idx="3">
                  <c:v>3.220000000000047E-3</c:v>
                </c:pt>
                <c:pt idx="4">
                  <c:v>3.1900000000000092E-3</c:v>
                </c:pt>
                <c:pt idx="5">
                  <c:v>3.2500000000000363E-3</c:v>
                </c:pt>
                <c:pt idx="6">
                  <c:v>3.0300000000000001E-3</c:v>
                </c:pt>
                <c:pt idx="7">
                  <c:v>3.4399999999999999E-3</c:v>
                </c:pt>
                <c:pt idx="8">
                  <c:v>3.290000000000042E-3</c:v>
                </c:pt>
                <c:pt idx="9">
                  <c:v>3.4100000000000011E-3</c:v>
                </c:pt>
                <c:pt idx="10">
                  <c:v>3.4900000000000092E-3</c:v>
                </c:pt>
                <c:pt idx="11">
                  <c:v>3.7000000000000535E-3</c:v>
                </c:pt>
                <c:pt idx="12">
                  <c:v>3.7800000000000576E-3</c:v>
                </c:pt>
                <c:pt idx="13">
                  <c:v>4.1700000000000114E-3</c:v>
                </c:pt>
                <c:pt idx="14">
                  <c:v>4.5000000000000014E-3</c:v>
                </c:pt>
                <c:pt idx="15">
                  <c:v>4.9600000000000104E-3</c:v>
                </c:pt>
                <c:pt idx="16">
                  <c:v>5.5000000000000014E-3</c:v>
                </c:pt>
                <c:pt idx="17">
                  <c:v>6.7400000000000133E-3</c:v>
                </c:pt>
                <c:pt idx="18">
                  <c:v>7.5900000000000134E-3</c:v>
                </c:pt>
                <c:pt idx="19">
                  <c:v>8.7400000000000012E-3</c:v>
                </c:pt>
                <c:pt idx="20">
                  <c:v>1.2500000000000001E-2</c:v>
                </c:pt>
                <c:pt idx="21">
                  <c:v>1.3380000000000159E-2</c:v>
                </c:pt>
                <c:pt idx="22">
                  <c:v>1.4140000000000003E-2</c:v>
                </c:pt>
                <c:pt idx="23">
                  <c:v>1.6990000000000043E-2</c:v>
                </c:pt>
                <c:pt idx="24">
                  <c:v>2.0060000000000001E-2</c:v>
                </c:pt>
                <c:pt idx="25">
                  <c:v>2.4290000000000006E-2</c:v>
                </c:pt>
                <c:pt idx="26">
                  <c:v>2.7680000000000381E-2</c:v>
                </c:pt>
                <c:pt idx="27">
                  <c:v>3.3599999999999998E-2</c:v>
                </c:pt>
                <c:pt idx="28">
                  <c:v>3.8980000000000001E-2</c:v>
                </c:pt>
                <c:pt idx="29">
                  <c:v>4.6539999999999998E-2</c:v>
                </c:pt>
                <c:pt idx="30">
                  <c:v>5.4500000000000014E-2</c:v>
                </c:pt>
                <c:pt idx="31">
                  <c:v>6.2140000000000001E-2</c:v>
                </c:pt>
                <c:pt idx="32">
                  <c:v>7.4390000000001053E-2</c:v>
                </c:pt>
                <c:pt idx="33">
                  <c:v>8.5470000000000004E-2</c:v>
                </c:pt>
                <c:pt idx="34">
                  <c:v>9.6580000000000041E-2</c:v>
                </c:pt>
                <c:pt idx="35">
                  <c:v>0.10817000000000022</c:v>
                </c:pt>
                <c:pt idx="36">
                  <c:v>0.12350999999999998</c:v>
                </c:pt>
                <c:pt idx="37">
                  <c:v>0.13464999999999999</c:v>
                </c:pt>
                <c:pt idx="38">
                  <c:v>0.150900000000002</c:v>
                </c:pt>
                <c:pt idx="39">
                  <c:v>0.16655</c:v>
                </c:pt>
                <c:pt idx="40">
                  <c:v>0.18221000000000226</c:v>
                </c:pt>
                <c:pt idx="41">
                  <c:v>0.20085</c:v>
                </c:pt>
                <c:pt idx="42">
                  <c:v>0.22151999999999999</c:v>
                </c:pt>
                <c:pt idx="43">
                  <c:v>0.23433999999999999</c:v>
                </c:pt>
                <c:pt idx="44">
                  <c:v>0.25384000000000001</c:v>
                </c:pt>
                <c:pt idx="45">
                  <c:v>0.2696900000000001</c:v>
                </c:pt>
                <c:pt idx="46">
                  <c:v>0.29306000000000032</c:v>
                </c:pt>
                <c:pt idx="47">
                  <c:v>0.32023000000000001</c:v>
                </c:pt>
                <c:pt idx="48">
                  <c:v>0.3412</c:v>
                </c:pt>
                <c:pt idx="49">
                  <c:v>0.36732000000000498</c:v>
                </c:pt>
                <c:pt idx="50">
                  <c:v>0.39426000000000333</c:v>
                </c:pt>
                <c:pt idx="51">
                  <c:v>0.42496000000000356</c:v>
                </c:pt>
                <c:pt idx="52">
                  <c:v>0.45457000000000031</c:v>
                </c:pt>
                <c:pt idx="53">
                  <c:v>0.48230000000000373</c:v>
                </c:pt>
                <c:pt idx="54">
                  <c:v>0.51955999999999958</c:v>
                </c:pt>
                <c:pt idx="55">
                  <c:v>0.54957</c:v>
                </c:pt>
                <c:pt idx="56">
                  <c:v>0.58394000000000001</c:v>
                </c:pt>
                <c:pt idx="57">
                  <c:v>0.62583000000000666</c:v>
                </c:pt>
                <c:pt idx="58">
                  <c:v>0.65590000000000859</c:v>
                </c:pt>
                <c:pt idx="59">
                  <c:v>0.69290000000000063</c:v>
                </c:pt>
                <c:pt idx="60">
                  <c:v>0.73035000000000005</c:v>
                </c:pt>
                <c:pt idx="61">
                  <c:v>0.75419000000000835</c:v>
                </c:pt>
                <c:pt idx="62">
                  <c:v>0.79452999999999996</c:v>
                </c:pt>
                <c:pt idx="63">
                  <c:v>0.82750000000000001</c:v>
                </c:pt>
                <c:pt idx="64">
                  <c:v>0.8548400000000087</c:v>
                </c:pt>
                <c:pt idx="65">
                  <c:v>0.87341000000000002</c:v>
                </c:pt>
                <c:pt idx="66">
                  <c:v>0.89715</c:v>
                </c:pt>
                <c:pt idx="67">
                  <c:v>0.92288000000000003</c:v>
                </c:pt>
                <c:pt idx="68">
                  <c:v>0.94713999999999998</c:v>
                </c:pt>
                <c:pt idx="69">
                  <c:v>0.96130000000000004</c:v>
                </c:pt>
                <c:pt idx="70">
                  <c:v>0.97116000000000002</c:v>
                </c:pt>
                <c:pt idx="71">
                  <c:v>0.97611000000000003</c:v>
                </c:pt>
                <c:pt idx="72">
                  <c:v>0.99317</c:v>
                </c:pt>
                <c:pt idx="73">
                  <c:v>1</c:v>
                </c:pt>
                <c:pt idx="74">
                  <c:v>0.99630999999999958</c:v>
                </c:pt>
                <c:pt idx="75">
                  <c:v>0.99834999999999996</c:v>
                </c:pt>
                <c:pt idx="76">
                  <c:v>0.98967000000000005</c:v>
                </c:pt>
                <c:pt idx="77">
                  <c:v>0.98462000000000005</c:v>
                </c:pt>
                <c:pt idx="78">
                  <c:v>0.9841799999999995</c:v>
                </c:pt>
                <c:pt idx="79">
                  <c:v>0.97843000000000002</c:v>
                </c:pt>
                <c:pt idx="80">
                  <c:v>0.97496000000000005</c:v>
                </c:pt>
                <c:pt idx="81">
                  <c:v>0.96765000000000745</c:v>
                </c:pt>
                <c:pt idx="82">
                  <c:v>0.96599000000000745</c:v>
                </c:pt>
                <c:pt idx="83">
                  <c:v>0.95228999999999997</c:v>
                </c:pt>
                <c:pt idx="84">
                  <c:v>0.93470000000000064</c:v>
                </c:pt>
                <c:pt idx="85">
                  <c:v>0.94360999999999995</c:v>
                </c:pt>
                <c:pt idx="86">
                  <c:v>0.92922000000000005</c:v>
                </c:pt>
                <c:pt idx="87">
                  <c:v>0.92227999999999999</c:v>
                </c:pt>
                <c:pt idx="88">
                  <c:v>0.91205999999999998</c:v>
                </c:pt>
                <c:pt idx="89">
                  <c:v>0.90134000000000003</c:v>
                </c:pt>
                <c:pt idx="90">
                  <c:v>0.89990000000000003</c:v>
                </c:pt>
                <c:pt idx="91">
                  <c:v>0.87230000000000063</c:v>
                </c:pt>
                <c:pt idx="92">
                  <c:v>0.85940000000000005</c:v>
                </c:pt>
                <c:pt idx="93">
                  <c:v>0.87004000000000858</c:v>
                </c:pt>
                <c:pt idx="94">
                  <c:v>0.85684000000000871</c:v>
                </c:pt>
                <c:pt idx="95">
                  <c:v>0.84621000000000002</c:v>
                </c:pt>
                <c:pt idx="96">
                  <c:v>0.82730000000000004</c:v>
                </c:pt>
                <c:pt idx="97">
                  <c:v>0.81376000000000004</c:v>
                </c:pt>
                <c:pt idx="98">
                  <c:v>0.79742999999999997</c:v>
                </c:pt>
                <c:pt idx="99">
                  <c:v>0.78083999999999998</c:v>
                </c:pt>
                <c:pt idx="100">
                  <c:v>0.76936000000000004</c:v>
                </c:pt>
                <c:pt idx="101">
                  <c:v>0.75779000000000996</c:v>
                </c:pt>
                <c:pt idx="102">
                  <c:v>0.73860000000000858</c:v>
                </c:pt>
                <c:pt idx="103">
                  <c:v>0.72431000000000001</c:v>
                </c:pt>
                <c:pt idx="104">
                  <c:v>0.71031999999999951</c:v>
                </c:pt>
                <c:pt idx="105">
                  <c:v>0.69957000000000003</c:v>
                </c:pt>
                <c:pt idx="106">
                  <c:v>0.68911</c:v>
                </c:pt>
                <c:pt idx="107">
                  <c:v>0.66799000000001141</c:v>
                </c:pt>
                <c:pt idx="108">
                  <c:v>0.6496900000000122</c:v>
                </c:pt>
                <c:pt idx="109">
                  <c:v>0.63660000000000871</c:v>
                </c:pt>
                <c:pt idx="110">
                  <c:v>0.61629000000000733</c:v>
                </c:pt>
                <c:pt idx="111">
                  <c:v>0.60946999999999996</c:v>
                </c:pt>
                <c:pt idx="112">
                  <c:v>0.59070999999999996</c:v>
                </c:pt>
                <c:pt idx="113">
                  <c:v>0.57096999999999998</c:v>
                </c:pt>
                <c:pt idx="114">
                  <c:v>0.56442000000000003</c:v>
                </c:pt>
                <c:pt idx="115">
                  <c:v>0.54659999999999997</c:v>
                </c:pt>
                <c:pt idx="116">
                  <c:v>0.53125</c:v>
                </c:pt>
                <c:pt idx="117">
                  <c:v>0.51612999999999998</c:v>
                </c:pt>
                <c:pt idx="118">
                  <c:v>0.5014999999999995</c:v>
                </c:pt>
                <c:pt idx="119">
                  <c:v>0.48836000000000412</c:v>
                </c:pt>
                <c:pt idx="120">
                  <c:v>0.47569</c:v>
                </c:pt>
                <c:pt idx="121">
                  <c:v>0.46564</c:v>
                </c:pt>
                <c:pt idx="122">
                  <c:v>0.4530900000000001</c:v>
                </c:pt>
                <c:pt idx="123">
                  <c:v>0.43805000000000038</c:v>
                </c:pt>
                <c:pt idx="124">
                  <c:v>0.42815000000000031</c:v>
                </c:pt>
                <c:pt idx="125">
                  <c:v>0.41438000000000452</c:v>
                </c:pt>
                <c:pt idx="126">
                  <c:v>0.4013800000000039</c:v>
                </c:pt>
                <c:pt idx="127">
                  <c:v>0.39155000000000373</c:v>
                </c:pt>
                <c:pt idx="128">
                  <c:v>0.37948000000000565</c:v>
                </c:pt>
                <c:pt idx="129">
                  <c:v>0.36890000000000372</c:v>
                </c:pt>
                <c:pt idx="130">
                  <c:v>0.35700000000000032</c:v>
                </c:pt>
                <c:pt idx="131">
                  <c:v>0.35092000000000373</c:v>
                </c:pt>
                <c:pt idx="132">
                  <c:v>0.33983000000000435</c:v>
                </c:pt>
                <c:pt idx="133">
                  <c:v>0.32842000000000604</c:v>
                </c:pt>
                <c:pt idx="134">
                  <c:v>0.32246000000000435</c:v>
                </c:pt>
                <c:pt idx="135">
                  <c:v>0.31176000000000031</c:v>
                </c:pt>
                <c:pt idx="136">
                  <c:v>0.30150000000000032</c:v>
                </c:pt>
                <c:pt idx="137">
                  <c:v>0.28995000000000032</c:v>
                </c:pt>
                <c:pt idx="138">
                  <c:v>0.28168000000000032</c:v>
                </c:pt>
                <c:pt idx="139">
                  <c:v>0.27256000000000002</c:v>
                </c:pt>
                <c:pt idx="140">
                  <c:v>0.26392000000000032</c:v>
                </c:pt>
                <c:pt idx="141">
                  <c:v>0.25877</c:v>
                </c:pt>
                <c:pt idx="142">
                  <c:v>0.25085000000000002</c:v>
                </c:pt>
                <c:pt idx="143">
                  <c:v>0.24151000000000178</c:v>
                </c:pt>
                <c:pt idx="144">
                  <c:v>0.23700000000000004</c:v>
                </c:pt>
                <c:pt idx="145">
                  <c:v>0.22897999999999999</c:v>
                </c:pt>
                <c:pt idx="146">
                  <c:v>0.22101999999999999</c:v>
                </c:pt>
                <c:pt idx="147">
                  <c:v>0.21440000000000201</c:v>
                </c:pt>
                <c:pt idx="148">
                  <c:v>0.21001000000000178</c:v>
                </c:pt>
                <c:pt idx="149">
                  <c:v>0.20216999999999999</c:v>
                </c:pt>
                <c:pt idx="150">
                  <c:v>0.19606999999999999</c:v>
                </c:pt>
                <c:pt idx="151">
                  <c:v>0.19267999999999988</c:v>
                </c:pt>
                <c:pt idx="152">
                  <c:v>0.18651000000000201</c:v>
                </c:pt>
                <c:pt idx="153">
                  <c:v>0.17995000000000044</c:v>
                </c:pt>
                <c:pt idx="154">
                  <c:v>0.17395000000000024</c:v>
                </c:pt>
                <c:pt idx="155">
                  <c:v>0.16963</c:v>
                </c:pt>
                <c:pt idx="156">
                  <c:v>0.16420000000000001</c:v>
                </c:pt>
                <c:pt idx="157">
                  <c:v>0.15714000000000178</c:v>
                </c:pt>
                <c:pt idx="158">
                  <c:v>0.15412999999999999</c:v>
                </c:pt>
                <c:pt idx="159">
                  <c:v>0.14792000000000041</c:v>
                </c:pt>
                <c:pt idx="160">
                  <c:v>0.14709000000000041</c:v>
                </c:pt>
                <c:pt idx="161">
                  <c:v>0.13955999999999999</c:v>
                </c:pt>
                <c:pt idx="162">
                  <c:v>0.13677</c:v>
                </c:pt>
                <c:pt idx="163">
                  <c:v>0.13158</c:v>
                </c:pt>
                <c:pt idx="164">
                  <c:v>0.12479999999999999</c:v>
                </c:pt>
                <c:pt idx="165">
                  <c:v>0.12347000000000002</c:v>
                </c:pt>
                <c:pt idx="166">
                  <c:v>0.11711000000000002</c:v>
                </c:pt>
                <c:pt idx="167">
                  <c:v>0.11555</c:v>
                </c:pt>
                <c:pt idx="168">
                  <c:v>0.11207</c:v>
                </c:pt>
                <c:pt idx="169">
                  <c:v>0.11108999999999875</c:v>
                </c:pt>
                <c:pt idx="170">
                  <c:v>0.10451000000000002</c:v>
                </c:pt>
                <c:pt idx="171">
                  <c:v>9.9730000000000207E-2</c:v>
                </c:pt>
                <c:pt idx="172">
                  <c:v>9.7120000000000026E-2</c:v>
                </c:pt>
                <c:pt idx="173">
                  <c:v>9.4810000000000005E-2</c:v>
                </c:pt>
                <c:pt idx="174">
                  <c:v>9.1240000000000002E-2</c:v>
                </c:pt>
                <c:pt idx="175">
                  <c:v>9.0450000000000003E-2</c:v>
                </c:pt>
                <c:pt idx="176">
                  <c:v>8.5260000000000002E-2</c:v>
                </c:pt>
                <c:pt idx="177">
                  <c:v>8.1780000000000005E-2</c:v>
                </c:pt>
                <c:pt idx="178">
                  <c:v>7.9560000000000033E-2</c:v>
                </c:pt>
                <c:pt idx="179">
                  <c:v>7.8640000000000002E-2</c:v>
                </c:pt>
                <c:pt idx="180">
                  <c:v>7.3649999999999979E-2</c:v>
                </c:pt>
                <c:pt idx="181">
                  <c:v>7.2029999999999997E-2</c:v>
                </c:pt>
                <c:pt idx="182">
                  <c:v>6.8229999999999999E-2</c:v>
                </c:pt>
                <c:pt idx="183">
                  <c:v>6.6280000000000006E-2</c:v>
                </c:pt>
                <c:pt idx="184">
                  <c:v>6.3619999999999996E-2</c:v>
                </c:pt>
                <c:pt idx="185">
                  <c:v>6.1030000000000001E-2</c:v>
                </c:pt>
                <c:pt idx="186">
                  <c:v>6.0470000000000003E-2</c:v>
                </c:pt>
                <c:pt idx="187">
                  <c:v>5.8380000000000022E-2</c:v>
                </c:pt>
                <c:pt idx="188">
                  <c:v>5.5140000000000002E-2</c:v>
                </c:pt>
                <c:pt idx="189">
                  <c:v>5.5140000000000002E-2</c:v>
                </c:pt>
                <c:pt idx="190">
                  <c:v>5.2460000000000034E-2</c:v>
                </c:pt>
                <c:pt idx="191">
                  <c:v>5.0290000000000001E-2</c:v>
                </c:pt>
                <c:pt idx="192">
                  <c:v>4.8180000000000001E-2</c:v>
                </c:pt>
                <c:pt idx="193">
                  <c:v>4.6420000000000003E-2</c:v>
                </c:pt>
                <c:pt idx="194">
                  <c:v>4.5580000000000002E-2</c:v>
                </c:pt>
                <c:pt idx="195">
                  <c:v>4.3110000000000002E-2</c:v>
                </c:pt>
                <c:pt idx="196">
                  <c:v>4.2060000000000104E-2</c:v>
                </c:pt>
                <c:pt idx="197">
                  <c:v>3.9060000000000004E-2</c:v>
                </c:pt>
                <c:pt idx="198">
                  <c:v>3.8559999999999997E-2</c:v>
                </c:pt>
                <c:pt idx="199">
                  <c:v>3.6470000000000252E-2</c:v>
                </c:pt>
                <c:pt idx="200">
                  <c:v>3.5430000000000052E-2</c:v>
                </c:pt>
                <c:pt idx="201">
                  <c:v>3.3930000000000002E-2</c:v>
                </c:pt>
                <c:pt idx="202">
                  <c:v>3.441000000000001E-2</c:v>
                </c:pt>
                <c:pt idx="203">
                  <c:v>3.1190000000000002E-2</c:v>
                </c:pt>
                <c:pt idx="204">
                  <c:v>3.0940000000000002E-2</c:v>
                </c:pt>
                <c:pt idx="205">
                  <c:v>2.9250000000000002E-2</c:v>
                </c:pt>
                <c:pt idx="206">
                  <c:v>2.8149999999999998E-2</c:v>
                </c:pt>
                <c:pt idx="207">
                  <c:v>2.7950000000000006E-2</c:v>
                </c:pt>
                <c:pt idx="208">
                  <c:v>2.6210000000000011E-2</c:v>
                </c:pt>
                <c:pt idx="209">
                  <c:v>2.5940000000000001E-2</c:v>
                </c:pt>
                <c:pt idx="210">
                  <c:v>2.5080000000000002E-2</c:v>
                </c:pt>
                <c:pt idx="211">
                  <c:v>2.5420000000000002E-2</c:v>
                </c:pt>
                <c:pt idx="212">
                  <c:v>2.3470000000000001E-2</c:v>
                </c:pt>
                <c:pt idx="213">
                  <c:v>2.3259999999999999E-2</c:v>
                </c:pt>
                <c:pt idx="214">
                  <c:v>2.1190000000000001E-2</c:v>
                </c:pt>
                <c:pt idx="215">
                  <c:v>2.196E-2</c:v>
                </c:pt>
                <c:pt idx="216">
                  <c:v>2.069000000000001E-2</c:v>
                </c:pt>
                <c:pt idx="217">
                  <c:v>2.034E-2</c:v>
                </c:pt>
                <c:pt idx="218">
                  <c:v>1.9870000000000214E-2</c:v>
                </c:pt>
                <c:pt idx="219">
                  <c:v>1.8890000000000001E-2</c:v>
                </c:pt>
                <c:pt idx="220">
                  <c:v>1.8880000000000216E-2</c:v>
                </c:pt>
                <c:pt idx="221">
                  <c:v>1.839E-2</c:v>
                </c:pt>
                <c:pt idx="222">
                  <c:v>1.7330000000000002E-2</c:v>
                </c:pt>
                <c:pt idx="223">
                  <c:v>1.6850000000000007E-2</c:v>
                </c:pt>
                <c:pt idx="224">
                  <c:v>1.601E-2</c:v>
                </c:pt>
                <c:pt idx="225">
                  <c:v>1.5910000000000001E-2</c:v>
                </c:pt>
                <c:pt idx="226">
                  <c:v>1.6070000000000001E-2</c:v>
                </c:pt>
                <c:pt idx="227">
                  <c:v>1.5280000000000083E-2</c:v>
                </c:pt>
                <c:pt idx="228">
                  <c:v>1.4440000000000001E-2</c:v>
                </c:pt>
                <c:pt idx="229">
                  <c:v>1.4360000000000001E-2</c:v>
                </c:pt>
                <c:pt idx="230">
                  <c:v>1.3830000000000005E-2</c:v>
                </c:pt>
                <c:pt idx="231">
                  <c:v>1.3620000000000167E-2</c:v>
                </c:pt>
                <c:pt idx="232">
                  <c:v>1.3339999999999998E-2</c:v>
                </c:pt>
                <c:pt idx="233">
                  <c:v>1.2789999999999998E-2</c:v>
                </c:pt>
                <c:pt idx="234">
                  <c:v>1.2200000000000001E-2</c:v>
                </c:pt>
                <c:pt idx="235">
                  <c:v>1.1890000000000001E-2</c:v>
                </c:pt>
                <c:pt idx="236">
                  <c:v>1.19000000000002E-2</c:v>
                </c:pt>
                <c:pt idx="237">
                  <c:v>1.1050000000000001E-2</c:v>
                </c:pt>
                <c:pt idx="238">
                  <c:v>1.0330000000000001E-2</c:v>
                </c:pt>
                <c:pt idx="239">
                  <c:v>9.9400000000000027E-3</c:v>
                </c:pt>
                <c:pt idx="240">
                  <c:v>1.0180000000000003E-2</c:v>
                </c:pt>
                <c:pt idx="241">
                  <c:v>9.9100000000000247E-3</c:v>
                </c:pt>
                <c:pt idx="242">
                  <c:v>9.1500000000000227E-3</c:v>
                </c:pt>
                <c:pt idx="243">
                  <c:v>8.7900000000000027E-3</c:v>
                </c:pt>
                <c:pt idx="244">
                  <c:v>8.7600000000000004E-3</c:v>
                </c:pt>
                <c:pt idx="245">
                  <c:v>8.5000000000000006E-3</c:v>
                </c:pt>
                <c:pt idx="246">
                  <c:v>8.5100000000000228E-3</c:v>
                </c:pt>
                <c:pt idx="247">
                  <c:v>7.6400000000000114E-3</c:v>
                </c:pt>
                <c:pt idx="248">
                  <c:v>7.8100000000000114E-3</c:v>
                </c:pt>
                <c:pt idx="249">
                  <c:v>8.3900000000000068E-3</c:v>
                </c:pt>
                <c:pt idx="250">
                  <c:v>7.9200000000000034E-3</c:v>
                </c:pt>
                <c:pt idx="251">
                  <c:v>7.1200000000000013E-3</c:v>
                </c:pt>
                <c:pt idx="252">
                  <c:v>6.6500000000000014E-3</c:v>
                </c:pt>
                <c:pt idx="253">
                  <c:v>6.4200000000000134E-3</c:v>
                </c:pt>
                <c:pt idx="254">
                  <c:v>6.4200000000000134E-3</c:v>
                </c:pt>
                <c:pt idx="255">
                  <c:v>6.0100000000000023E-3</c:v>
                </c:pt>
                <c:pt idx="256">
                  <c:v>6.3600000000000002E-3</c:v>
                </c:pt>
                <c:pt idx="257">
                  <c:v>5.8100000000000113E-3</c:v>
                </c:pt>
                <c:pt idx="258">
                  <c:v>5.7600000000000004E-3</c:v>
                </c:pt>
                <c:pt idx="259">
                  <c:v>5.5700000000000124E-3</c:v>
                </c:pt>
                <c:pt idx="260">
                  <c:v>5.0200000000000002E-3</c:v>
                </c:pt>
                <c:pt idx="261">
                  <c:v>5.1000000000000004E-3</c:v>
                </c:pt>
                <c:pt idx="262">
                  <c:v>5.11E-3</c:v>
                </c:pt>
                <c:pt idx="263">
                  <c:v>5.3200000000000001E-3</c:v>
                </c:pt>
                <c:pt idx="264">
                  <c:v>4.7800000000000134E-3</c:v>
                </c:pt>
                <c:pt idx="265">
                  <c:v>4.730000000000071E-3</c:v>
                </c:pt>
                <c:pt idx="266">
                  <c:v>4.5800000000000033E-3</c:v>
                </c:pt>
                <c:pt idx="267">
                  <c:v>4.1900000000000001E-3</c:v>
                </c:pt>
                <c:pt idx="268">
                  <c:v>4.3400000000000114E-3</c:v>
                </c:pt>
                <c:pt idx="269">
                  <c:v>4.1300000000000104E-3</c:v>
                </c:pt>
                <c:pt idx="270">
                  <c:v>4.0900000000000034E-3</c:v>
                </c:pt>
                <c:pt idx="271">
                  <c:v>4.1300000000000104E-3</c:v>
                </c:pt>
                <c:pt idx="272">
                  <c:v>3.9399999999999999E-3</c:v>
                </c:pt>
                <c:pt idx="273">
                  <c:v>4.0000000000000114E-3</c:v>
                </c:pt>
                <c:pt idx="274">
                  <c:v>3.6900000000000092E-3</c:v>
                </c:pt>
                <c:pt idx="275">
                  <c:v>3.5600000000000406E-3</c:v>
                </c:pt>
                <c:pt idx="276">
                  <c:v>3.5900000000000012E-3</c:v>
                </c:pt>
                <c:pt idx="277">
                  <c:v>3.1400000000000455E-3</c:v>
                </c:pt>
                <c:pt idx="278">
                  <c:v>3.3400000000000092E-3</c:v>
                </c:pt>
                <c:pt idx="279">
                  <c:v>2.9800000000000052E-3</c:v>
                </c:pt>
                <c:pt idx="280">
                  <c:v>3.3400000000000092E-3</c:v>
                </c:pt>
                <c:pt idx="281">
                  <c:v>2.9100000000000011E-3</c:v>
                </c:pt>
                <c:pt idx="282">
                  <c:v>3.0400000000000292E-3</c:v>
                </c:pt>
                <c:pt idx="283">
                  <c:v>2.9800000000000052E-3</c:v>
                </c:pt>
                <c:pt idx="284">
                  <c:v>2.8000000000000052E-3</c:v>
                </c:pt>
                <c:pt idx="285">
                  <c:v>2.7100000000000292E-3</c:v>
                </c:pt>
                <c:pt idx="286">
                  <c:v>2.5100000000000001E-3</c:v>
                </c:pt>
                <c:pt idx="287">
                  <c:v>2.3500000000000001E-3</c:v>
                </c:pt>
                <c:pt idx="288">
                  <c:v>2.4199999999999998E-3</c:v>
                </c:pt>
                <c:pt idx="289">
                  <c:v>2.5400000000000292E-3</c:v>
                </c:pt>
                <c:pt idx="290">
                  <c:v>2.3500000000000001E-3</c:v>
                </c:pt>
                <c:pt idx="291">
                  <c:v>2.2500000000000011E-3</c:v>
                </c:pt>
                <c:pt idx="292">
                  <c:v>2.3600000000000001E-3</c:v>
                </c:pt>
                <c:pt idx="293">
                  <c:v>2.5000000000000092E-3</c:v>
                </c:pt>
                <c:pt idx="294">
                  <c:v>2.2400000000000371E-3</c:v>
                </c:pt>
                <c:pt idx="295">
                  <c:v>2.1700000000000092E-3</c:v>
                </c:pt>
                <c:pt idx="296">
                  <c:v>2.3999999999999998E-3</c:v>
                </c:pt>
                <c:pt idx="297">
                  <c:v>2.1900000000000001E-3</c:v>
                </c:pt>
                <c:pt idx="298">
                  <c:v>2.2200000000000292E-3</c:v>
                </c:pt>
                <c:pt idx="299">
                  <c:v>2.5000000000000092E-3</c:v>
                </c:pt>
                <c:pt idx="300">
                  <c:v>2.0100000000000001E-3</c:v>
                </c:pt>
                <c:pt idx="301">
                  <c:v>2.0999999999999999E-3</c:v>
                </c:pt>
                <c:pt idx="302">
                  <c:v>2.2000000000000092E-3</c:v>
                </c:pt>
                <c:pt idx="303">
                  <c:v>1.7899999999999999E-3</c:v>
                </c:pt>
                <c:pt idx="304">
                  <c:v>1.8799999999999999E-3</c:v>
                </c:pt>
                <c:pt idx="305">
                  <c:v>2.0600000000000002E-3</c:v>
                </c:pt>
                <c:pt idx="306">
                  <c:v>1.8600000000000261E-3</c:v>
                </c:pt>
                <c:pt idx="307">
                  <c:v>1.7600000000000187E-3</c:v>
                </c:pt>
                <c:pt idx="308">
                  <c:v>1.9900000000000308E-3</c:v>
                </c:pt>
                <c:pt idx="309">
                  <c:v>1.6700000000000269E-3</c:v>
                </c:pt>
                <c:pt idx="310">
                  <c:v>1.5499999999999999E-3</c:v>
                </c:pt>
                <c:pt idx="311">
                  <c:v>1.9500000000000314E-3</c:v>
                </c:pt>
                <c:pt idx="312">
                  <c:v>1.610000000000022E-3</c:v>
                </c:pt>
                <c:pt idx="313">
                  <c:v>1.4900000000000121E-3</c:v>
                </c:pt>
                <c:pt idx="314">
                  <c:v>1.8100000000000223E-3</c:v>
                </c:pt>
                <c:pt idx="315">
                  <c:v>1.5200000000000166E-3</c:v>
                </c:pt>
                <c:pt idx="316">
                  <c:v>1.5600000000000197E-3</c:v>
                </c:pt>
                <c:pt idx="317">
                  <c:v>1.6900000000000285E-3</c:v>
                </c:pt>
                <c:pt idx="318">
                  <c:v>1.4000000000000041E-3</c:v>
                </c:pt>
                <c:pt idx="319">
                  <c:v>1.610000000000022E-3</c:v>
                </c:pt>
                <c:pt idx="320">
                  <c:v>1.4400000000000001E-3</c:v>
                </c:pt>
                <c:pt idx="321">
                  <c:v>1.7200000000000101E-3</c:v>
                </c:pt>
                <c:pt idx="322">
                  <c:v>1.6500000000000254E-3</c:v>
                </c:pt>
                <c:pt idx="323">
                  <c:v>1.4599999999999978E-3</c:v>
                </c:pt>
                <c:pt idx="324">
                  <c:v>1.6500000000000254E-3</c:v>
                </c:pt>
                <c:pt idx="325">
                  <c:v>1.4599999999999978E-3</c:v>
                </c:pt>
                <c:pt idx="326">
                  <c:v>1.3100000000000175E-3</c:v>
                </c:pt>
                <c:pt idx="327">
                  <c:v>1.4000000000000041E-3</c:v>
                </c:pt>
                <c:pt idx="328">
                  <c:v>1.4300000000000061E-3</c:v>
                </c:pt>
                <c:pt idx="329">
                  <c:v>1.4100000000000041E-3</c:v>
                </c:pt>
                <c:pt idx="330">
                  <c:v>1.5100000000000163E-3</c:v>
                </c:pt>
                <c:pt idx="331">
                  <c:v>1.5700000000000208E-3</c:v>
                </c:pt>
                <c:pt idx="332">
                  <c:v>1.5499999999999999E-3</c:v>
                </c:pt>
                <c:pt idx="333">
                  <c:v>1.3400000000000191E-3</c:v>
                </c:pt>
                <c:pt idx="334">
                  <c:v>1.3600000000000203E-3</c:v>
                </c:pt>
                <c:pt idx="335">
                  <c:v>1.3799999999999999E-3</c:v>
                </c:pt>
                <c:pt idx="336">
                  <c:v>1.2400000000000041E-3</c:v>
                </c:pt>
                <c:pt idx="337">
                  <c:v>1.6500000000000254E-3</c:v>
                </c:pt>
                <c:pt idx="338">
                  <c:v>1.3600000000000203E-3</c:v>
                </c:pt>
                <c:pt idx="339">
                  <c:v>1.2800000000000081E-3</c:v>
                </c:pt>
                <c:pt idx="340">
                  <c:v>1.0600000000000021E-3</c:v>
                </c:pt>
                <c:pt idx="341">
                  <c:v>1.4000000000000041E-3</c:v>
                </c:pt>
                <c:pt idx="342">
                  <c:v>1.2899999999999999E-3</c:v>
                </c:pt>
                <c:pt idx="343">
                  <c:v>1.3699999999999999E-3</c:v>
                </c:pt>
                <c:pt idx="344">
                  <c:v>1.2899999999999999E-3</c:v>
                </c:pt>
                <c:pt idx="345">
                  <c:v>1.2800000000000081E-3</c:v>
                </c:pt>
                <c:pt idx="346">
                  <c:v>1.3100000000000175E-3</c:v>
                </c:pt>
                <c:pt idx="347">
                  <c:v>1.1900000000000233E-3</c:v>
                </c:pt>
                <c:pt idx="348">
                  <c:v>1.2600000000000061E-3</c:v>
                </c:pt>
                <c:pt idx="349">
                  <c:v>1.3400000000000191E-3</c:v>
                </c:pt>
                <c:pt idx="350">
                  <c:v>1.2999999999999978E-3</c:v>
                </c:pt>
                <c:pt idx="351">
                  <c:v>1.2400000000000041E-3</c:v>
                </c:pt>
                <c:pt idx="352">
                  <c:v>1.2700000000000153E-3</c:v>
                </c:pt>
                <c:pt idx="353">
                  <c:v>1.1999999999999999E-3</c:v>
                </c:pt>
                <c:pt idx="354">
                  <c:v>1.2600000000000061E-3</c:v>
                </c:pt>
                <c:pt idx="355">
                  <c:v>1.0600000000000021E-3</c:v>
                </c:pt>
                <c:pt idx="356">
                  <c:v>1.2600000000000061E-3</c:v>
                </c:pt>
                <c:pt idx="357">
                  <c:v>1.2600000000000061E-3</c:v>
                </c:pt>
                <c:pt idx="358">
                  <c:v>1.3600000000000203E-3</c:v>
                </c:pt>
                <c:pt idx="359">
                  <c:v>1.4700000000000021E-3</c:v>
                </c:pt>
                <c:pt idx="360">
                  <c:v>1.8100000000000223E-3</c:v>
                </c:pt>
                <c:pt idx="361">
                  <c:v>1.6299999999999999E-3</c:v>
                </c:pt>
                <c:pt idx="362">
                  <c:v>1.2999999999999978E-3</c:v>
                </c:pt>
                <c:pt idx="363">
                  <c:v>1.2099999999999978E-3</c:v>
                </c:pt>
                <c:pt idx="364">
                  <c:v>1.4000000000000041E-3</c:v>
                </c:pt>
                <c:pt idx="365">
                  <c:v>1.5000000000000163E-3</c:v>
                </c:pt>
                <c:pt idx="366">
                  <c:v>1.1999999999999999E-3</c:v>
                </c:pt>
                <c:pt idx="367">
                  <c:v>1.3100000000000175E-3</c:v>
                </c:pt>
                <c:pt idx="368">
                  <c:v>1.2899999999999999E-3</c:v>
                </c:pt>
                <c:pt idx="369">
                  <c:v>1.2800000000000081E-3</c:v>
                </c:pt>
                <c:pt idx="370">
                  <c:v>1.2999999999999978E-3</c:v>
                </c:pt>
                <c:pt idx="371">
                  <c:v>1.3100000000000175E-3</c:v>
                </c:pt>
                <c:pt idx="372">
                  <c:v>1.4100000000000041E-3</c:v>
                </c:pt>
                <c:pt idx="373">
                  <c:v>1.2500000000000041E-3</c:v>
                </c:pt>
                <c:pt idx="374">
                  <c:v>1.2400000000000041E-3</c:v>
                </c:pt>
                <c:pt idx="375">
                  <c:v>1.2099999999999978E-3</c:v>
                </c:pt>
                <c:pt idx="376">
                  <c:v>1.2400000000000041E-3</c:v>
                </c:pt>
                <c:pt idx="377">
                  <c:v>1.1400000000000201E-3</c:v>
                </c:pt>
                <c:pt idx="378">
                  <c:v>1.2500000000000041E-3</c:v>
                </c:pt>
                <c:pt idx="379">
                  <c:v>1.3300000000000185E-3</c:v>
                </c:pt>
                <c:pt idx="380">
                  <c:v>1.5399999999999999E-3</c:v>
                </c:pt>
              </c:numCache>
            </c:numRef>
          </c:yVal>
          <c:smooth val="1"/>
          <c:extLst xmlns:c16r2="http://schemas.microsoft.com/office/drawing/2015/06/chart">
            <c:ext xmlns:c16="http://schemas.microsoft.com/office/drawing/2014/chart" uri="{C3380CC4-5D6E-409C-BE32-E72D297353CC}">
              <c16:uniqueId val="{00000002-BC68-423D-AC59-7036680642A0}"/>
            </c:ext>
          </c:extLst>
        </c:ser>
        <c:ser>
          <c:idx val="3"/>
          <c:order val="3"/>
          <c:tx>
            <c:v>30 min</c:v>
          </c:tx>
          <c:marker>
            <c:symbol val="none"/>
          </c:marker>
          <c:xVal>
            <c:numRef>
              <c:f>工作表1!$I$2:$I$382</c:f>
              <c:numCache>
                <c:formatCode>General</c:formatCode>
                <c:ptCount val="381"/>
                <c:pt idx="0">
                  <c:v>440</c:v>
                </c:pt>
                <c:pt idx="1">
                  <c:v>441</c:v>
                </c:pt>
                <c:pt idx="2">
                  <c:v>442</c:v>
                </c:pt>
                <c:pt idx="3">
                  <c:v>443</c:v>
                </c:pt>
                <c:pt idx="4">
                  <c:v>444</c:v>
                </c:pt>
                <c:pt idx="5">
                  <c:v>445</c:v>
                </c:pt>
                <c:pt idx="6">
                  <c:v>446</c:v>
                </c:pt>
                <c:pt idx="7">
                  <c:v>447</c:v>
                </c:pt>
                <c:pt idx="8">
                  <c:v>448</c:v>
                </c:pt>
                <c:pt idx="9">
                  <c:v>449</c:v>
                </c:pt>
                <c:pt idx="10">
                  <c:v>450</c:v>
                </c:pt>
                <c:pt idx="11">
                  <c:v>451</c:v>
                </c:pt>
                <c:pt idx="12">
                  <c:v>452</c:v>
                </c:pt>
                <c:pt idx="13">
                  <c:v>453</c:v>
                </c:pt>
                <c:pt idx="14">
                  <c:v>454</c:v>
                </c:pt>
                <c:pt idx="15">
                  <c:v>455</c:v>
                </c:pt>
                <c:pt idx="16">
                  <c:v>456</c:v>
                </c:pt>
                <c:pt idx="17">
                  <c:v>457</c:v>
                </c:pt>
                <c:pt idx="18">
                  <c:v>458</c:v>
                </c:pt>
                <c:pt idx="19">
                  <c:v>459</c:v>
                </c:pt>
                <c:pt idx="20">
                  <c:v>460</c:v>
                </c:pt>
                <c:pt idx="21">
                  <c:v>461</c:v>
                </c:pt>
                <c:pt idx="22">
                  <c:v>462</c:v>
                </c:pt>
                <c:pt idx="23">
                  <c:v>463</c:v>
                </c:pt>
                <c:pt idx="24">
                  <c:v>464</c:v>
                </c:pt>
                <c:pt idx="25">
                  <c:v>465</c:v>
                </c:pt>
                <c:pt idx="26">
                  <c:v>466</c:v>
                </c:pt>
                <c:pt idx="27">
                  <c:v>467</c:v>
                </c:pt>
                <c:pt idx="28">
                  <c:v>468</c:v>
                </c:pt>
                <c:pt idx="29">
                  <c:v>469</c:v>
                </c:pt>
                <c:pt idx="30">
                  <c:v>470</c:v>
                </c:pt>
                <c:pt idx="31">
                  <c:v>471</c:v>
                </c:pt>
                <c:pt idx="32">
                  <c:v>472</c:v>
                </c:pt>
                <c:pt idx="33">
                  <c:v>473</c:v>
                </c:pt>
                <c:pt idx="34">
                  <c:v>474</c:v>
                </c:pt>
                <c:pt idx="35">
                  <c:v>475</c:v>
                </c:pt>
                <c:pt idx="36">
                  <c:v>476</c:v>
                </c:pt>
                <c:pt idx="37">
                  <c:v>477</c:v>
                </c:pt>
                <c:pt idx="38">
                  <c:v>478</c:v>
                </c:pt>
                <c:pt idx="39">
                  <c:v>479</c:v>
                </c:pt>
                <c:pt idx="40">
                  <c:v>480</c:v>
                </c:pt>
                <c:pt idx="41">
                  <c:v>481</c:v>
                </c:pt>
                <c:pt idx="42">
                  <c:v>482</c:v>
                </c:pt>
                <c:pt idx="43">
                  <c:v>483</c:v>
                </c:pt>
                <c:pt idx="44">
                  <c:v>484</c:v>
                </c:pt>
                <c:pt idx="45">
                  <c:v>485</c:v>
                </c:pt>
                <c:pt idx="46">
                  <c:v>486</c:v>
                </c:pt>
                <c:pt idx="47">
                  <c:v>487</c:v>
                </c:pt>
                <c:pt idx="48">
                  <c:v>488</c:v>
                </c:pt>
                <c:pt idx="49">
                  <c:v>489</c:v>
                </c:pt>
                <c:pt idx="50">
                  <c:v>490</c:v>
                </c:pt>
                <c:pt idx="51">
                  <c:v>491</c:v>
                </c:pt>
                <c:pt idx="52">
                  <c:v>492</c:v>
                </c:pt>
                <c:pt idx="53">
                  <c:v>493</c:v>
                </c:pt>
                <c:pt idx="54">
                  <c:v>494</c:v>
                </c:pt>
                <c:pt idx="55">
                  <c:v>495</c:v>
                </c:pt>
                <c:pt idx="56">
                  <c:v>496</c:v>
                </c:pt>
                <c:pt idx="57">
                  <c:v>497</c:v>
                </c:pt>
                <c:pt idx="58">
                  <c:v>498</c:v>
                </c:pt>
                <c:pt idx="59">
                  <c:v>499</c:v>
                </c:pt>
                <c:pt idx="60">
                  <c:v>500</c:v>
                </c:pt>
                <c:pt idx="61">
                  <c:v>501</c:v>
                </c:pt>
                <c:pt idx="62">
                  <c:v>502</c:v>
                </c:pt>
                <c:pt idx="63">
                  <c:v>503</c:v>
                </c:pt>
                <c:pt idx="64">
                  <c:v>504</c:v>
                </c:pt>
                <c:pt idx="65">
                  <c:v>505</c:v>
                </c:pt>
                <c:pt idx="66">
                  <c:v>506</c:v>
                </c:pt>
                <c:pt idx="67">
                  <c:v>507</c:v>
                </c:pt>
                <c:pt idx="68">
                  <c:v>508</c:v>
                </c:pt>
                <c:pt idx="69">
                  <c:v>509</c:v>
                </c:pt>
                <c:pt idx="70">
                  <c:v>510</c:v>
                </c:pt>
                <c:pt idx="71">
                  <c:v>511</c:v>
                </c:pt>
                <c:pt idx="72">
                  <c:v>512</c:v>
                </c:pt>
                <c:pt idx="73">
                  <c:v>513</c:v>
                </c:pt>
                <c:pt idx="74">
                  <c:v>514</c:v>
                </c:pt>
                <c:pt idx="75">
                  <c:v>515</c:v>
                </c:pt>
                <c:pt idx="76">
                  <c:v>516</c:v>
                </c:pt>
                <c:pt idx="77">
                  <c:v>517</c:v>
                </c:pt>
                <c:pt idx="78">
                  <c:v>518</c:v>
                </c:pt>
                <c:pt idx="79">
                  <c:v>519</c:v>
                </c:pt>
                <c:pt idx="80">
                  <c:v>520</c:v>
                </c:pt>
                <c:pt idx="81">
                  <c:v>521</c:v>
                </c:pt>
                <c:pt idx="82">
                  <c:v>522</c:v>
                </c:pt>
                <c:pt idx="83">
                  <c:v>523</c:v>
                </c:pt>
                <c:pt idx="84">
                  <c:v>524</c:v>
                </c:pt>
                <c:pt idx="85">
                  <c:v>525</c:v>
                </c:pt>
                <c:pt idx="86">
                  <c:v>526</c:v>
                </c:pt>
                <c:pt idx="87">
                  <c:v>527</c:v>
                </c:pt>
                <c:pt idx="88">
                  <c:v>528</c:v>
                </c:pt>
                <c:pt idx="89">
                  <c:v>529</c:v>
                </c:pt>
                <c:pt idx="90">
                  <c:v>530</c:v>
                </c:pt>
                <c:pt idx="91">
                  <c:v>531</c:v>
                </c:pt>
                <c:pt idx="92">
                  <c:v>532</c:v>
                </c:pt>
                <c:pt idx="93">
                  <c:v>533</c:v>
                </c:pt>
                <c:pt idx="94">
                  <c:v>534</c:v>
                </c:pt>
                <c:pt idx="95">
                  <c:v>535</c:v>
                </c:pt>
                <c:pt idx="96">
                  <c:v>536</c:v>
                </c:pt>
                <c:pt idx="97">
                  <c:v>537</c:v>
                </c:pt>
                <c:pt idx="98">
                  <c:v>538</c:v>
                </c:pt>
                <c:pt idx="99">
                  <c:v>539</c:v>
                </c:pt>
                <c:pt idx="100">
                  <c:v>540</c:v>
                </c:pt>
                <c:pt idx="101">
                  <c:v>541</c:v>
                </c:pt>
                <c:pt idx="102">
                  <c:v>542</c:v>
                </c:pt>
                <c:pt idx="103">
                  <c:v>543</c:v>
                </c:pt>
                <c:pt idx="104">
                  <c:v>544</c:v>
                </c:pt>
                <c:pt idx="105">
                  <c:v>545</c:v>
                </c:pt>
                <c:pt idx="106">
                  <c:v>546</c:v>
                </c:pt>
                <c:pt idx="107">
                  <c:v>547</c:v>
                </c:pt>
                <c:pt idx="108">
                  <c:v>548</c:v>
                </c:pt>
                <c:pt idx="109">
                  <c:v>549</c:v>
                </c:pt>
                <c:pt idx="110">
                  <c:v>550</c:v>
                </c:pt>
                <c:pt idx="111">
                  <c:v>551</c:v>
                </c:pt>
                <c:pt idx="112">
                  <c:v>552</c:v>
                </c:pt>
                <c:pt idx="113">
                  <c:v>553</c:v>
                </c:pt>
                <c:pt idx="114">
                  <c:v>554</c:v>
                </c:pt>
                <c:pt idx="115">
                  <c:v>555</c:v>
                </c:pt>
                <c:pt idx="116">
                  <c:v>556</c:v>
                </c:pt>
                <c:pt idx="117">
                  <c:v>557</c:v>
                </c:pt>
                <c:pt idx="118">
                  <c:v>558</c:v>
                </c:pt>
                <c:pt idx="119">
                  <c:v>559</c:v>
                </c:pt>
                <c:pt idx="120">
                  <c:v>560</c:v>
                </c:pt>
                <c:pt idx="121">
                  <c:v>561</c:v>
                </c:pt>
                <c:pt idx="122">
                  <c:v>562</c:v>
                </c:pt>
                <c:pt idx="123">
                  <c:v>563</c:v>
                </c:pt>
                <c:pt idx="124">
                  <c:v>564</c:v>
                </c:pt>
                <c:pt idx="125">
                  <c:v>565</c:v>
                </c:pt>
                <c:pt idx="126">
                  <c:v>566</c:v>
                </c:pt>
                <c:pt idx="127">
                  <c:v>567</c:v>
                </c:pt>
                <c:pt idx="128">
                  <c:v>568</c:v>
                </c:pt>
                <c:pt idx="129">
                  <c:v>569</c:v>
                </c:pt>
                <c:pt idx="130">
                  <c:v>570</c:v>
                </c:pt>
                <c:pt idx="131">
                  <c:v>571</c:v>
                </c:pt>
                <c:pt idx="132">
                  <c:v>572</c:v>
                </c:pt>
                <c:pt idx="133">
                  <c:v>573</c:v>
                </c:pt>
                <c:pt idx="134">
                  <c:v>574</c:v>
                </c:pt>
                <c:pt idx="135">
                  <c:v>575</c:v>
                </c:pt>
                <c:pt idx="136">
                  <c:v>576</c:v>
                </c:pt>
                <c:pt idx="137">
                  <c:v>577</c:v>
                </c:pt>
                <c:pt idx="138">
                  <c:v>578</c:v>
                </c:pt>
                <c:pt idx="139">
                  <c:v>579</c:v>
                </c:pt>
                <c:pt idx="140">
                  <c:v>580</c:v>
                </c:pt>
                <c:pt idx="141">
                  <c:v>581</c:v>
                </c:pt>
                <c:pt idx="142">
                  <c:v>582</c:v>
                </c:pt>
                <c:pt idx="143">
                  <c:v>583</c:v>
                </c:pt>
                <c:pt idx="144">
                  <c:v>584</c:v>
                </c:pt>
                <c:pt idx="145">
                  <c:v>585</c:v>
                </c:pt>
                <c:pt idx="146">
                  <c:v>586</c:v>
                </c:pt>
                <c:pt idx="147">
                  <c:v>587</c:v>
                </c:pt>
                <c:pt idx="148">
                  <c:v>588</c:v>
                </c:pt>
                <c:pt idx="149">
                  <c:v>589</c:v>
                </c:pt>
                <c:pt idx="150">
                  <c:v>590</c:v>
                </c:pt>
                <c:pt idx="151">
                  <c:v>591</c:v>
                </c:pt>
                <c:pt idx="152">
                  <c:v>592</c:v>
                </c:pt>
                <c:pt idx="153">
                  <c:v>593</c:v>
                </c:pt>
                <c:pt idx="154">
                  <c:v>594</c:v>
                </c:pt>
                <c:pt idx="155">
                  <c:v>595</c:v>
                </c:pt>
                <c:pt idx="156">
                  <c:v>596</c:v>
                </c:pt>
                <c:pt idx="157">
                  <c:v>597</c:v>
                </c:pt>
                <c:pt idx="158">
                  <c:v>598</c:v>
                </c:pt>
                <c:pt idx="159">
                  <c:v>599</c:v>
                </c:pt>
                <c:pt idx="160">
                  <c:v>600</c:v>
                </c:pt>
                <c:pt idx="161">
                  <c:v>601</c:v>
                </c:pt>
                <c:pt idx="162">
                  <c:v>602</c:v>
                </c:pt>
                <c:pt idx="163">
                  <c:v>603</c:v>
                </c:pt>
                <c:pt idx="164">
                  <c:v>604</c:v>
                </c:pt>
                <c:pt idx="165">
                  <c:v>605</c:v>
                </c:pt>
                <c:pt idx="166">
                  <c:v>606</c:v>
                </c:pt>
                <c:pt idx="167">
                  <c:v>607</c:v>
                </c:pt>
                <c:pt idx="168">
                  <c:v>608</c:v>
                </c:pt>
                <c:pt idx="169">
                  <c:v>609</c:v>
                </c:pt>
                <c:pt idx="170">
                  <c:v>610</c:v>
                </c:pt>
                <c:pt idx="171">
                  <c:v>611</c:v>
                </c:pt>
                <c:pt idx="172">
                  <c:v>612</c:v>
                </c:pt>
                <c:pt idx="173">
                  <c:v>613</c:v>
                </c:pt>
                <c:pt idx="174">
                  <c:v>614</c:v>
                </c:pt>
                <c:pt idx="175">
                  <c:v>615</c:v>
                </c:pt>
                <c:pt idx="176">
                  <c:v>616</c:v>
                </c:pt>
                <c:pt idx="177">
                  <c:v>617</c:v>
                </c:pt>
                <c:pt idx="178">
                  <c:v>618</c:v>
                </c:pt>
                <c:pt idx="179">
                  <c:v>619</c:v>
                </c:pt>
                <c:pt idx="180">
                  <c:v>620</c:v>
                </c:pt>
                <c:pt idx="181">
                  <c:v>621</c:v>
                </c:pt>
                <c:pt idx="182">
                  <c:v>622</c:v>
                </c:pt>
                <c:pt idx="183">
                  <c:v>623</c:v>
                </c:pt>
                <c:pt idx="184">
                  <c:v>624</c:v>
                </c:pt>
                <c:pt idx="185">
                  <c:v>625</c:v>
                </c:pt>
                <c:pt idx="186">
                  <c:v>626</c:v>
                </c:pt>
                <c:pt idx="187">
                  <c:v>627</c:v>
                </c:pt>
                <c:pt idx="188">
                  <c:v>628</c:v>
                </c:pt>
                <c:pt idx="189">
                  <c:v>629</c:v>
                </c:pt>
                <c:pt idx="190">
                  <c:v>630</c:v>
                </c:pt>
                <c:pt idx="191">
                  <c:v>631</c:v>
                </c:pt>
                <c:pt idx="192">
                  <c:v>632</c:v>
                </c:pt>
                <c:pt idx="193">
                  <c:v>633</c:v>
                </c:pt>
                <c:pt idx="194">
                  <c:v>634</c:v>
                </c:pt>
                <c:pt idx="195">
                  <c:v>635</c:v>
                </c:pt>
                <c:pt idx="196">
                  <c:v>636</c:v>
                </c:pt>
                <c:pt idx="197">
                  <c:v>637</c:v>
                </c:pt>
                <c:pt idx="198">
                  <c:v>638</c:v>
                </c:pt>
                <c:pt idx="199">
                  <c:v>639</c:v>
                </c:pt>
                <c:pt idx="200">
                  <c:v>640</c:v>
                </c:pt>
                <c:pt idx="201">
                  <c:v>641</c:v>
                </c:pt>
                <c:pt idx="202">
                  <c:v>642</c:v>
                </c:pt>
                <c:pt idx="203">
                  <c:v>643</c:v>
                </c:pt>
                <c:pt idx="204">
                  <c:v>644</c:v>
                </c:pt>
                <c:pt idx="205">
                  <c:v>645</c:v>
                </c:pt>
                <c:pt idx="206">
                  <c:v>646</c:v>
                </c:pt>
                <c:pt idx="207">
                  <c:v>647</c:v>
                </c:pt>
                <c:pt idx="208">
                  <c:v>648</c:v>
                </c:pt>
                <c:pt idx="209">
                  <c:v>649</c:v>
                </c:pt>
                <c:pt idx="210">
                  <c:v>650</c:v>
                </c:pt>
                <c:pt idx="211">
                  <c:v>651</c:v>
                </c:pt>
                <c:pt idx="212">
                  <c:v>652</c:v>
                </c:pt>
                <c:pt idx="213">
                  <c:v>653</c:v>
                </c:pt>
                <c:pt idx="214">
                  <c:v>654</c:v>
                </c:pt>
                <c:pt idx="215">
                  <c:v>655</c:v>
                </c:pt>
                <c:pt idx="216">
                  <c:v>656</c:v>
                </c:pt>
                <c:pt idx="217">
                  <c:v>657</c:v>
                </c:pt>
                <c:pt idx="218">
                  <c:v>658</c:v>
                </c:pt>
                <c:pt idx="219">
                  <c:v>659</c:v>
                </c:pt>
                <c:pt idx="220">
                  <c:v>660</c:v>
                </c:pt>
                <c:pt idx="221">
                  <c:v>661</c:v>
                </c:pt>
                <c:pt idx="222">
                  <c:v>662</c:v>
                </c:pt>
                <c:pt idx="223">
                  <c:v>663</c:v>
                </c:pt>
                <c:pt idx="224">
                  <c:v>664</c:v>
                </c:pt>
                <c:pt idx="225">
                  <c:v>665</c:v>
                </c:pt>
                <c:pt idx="226">
                  <c:v>666</c:v>
                </c:pt>
                <c:pt idx="227">
                  <c:v>667</c:v>
                </c:pt>
                <c:pt idx="228">
                  <c:v>668</c:v>
                </c:pt>
                <c:pt idx="229">
                  <c:v>669</c:v>
                </c:pt>
                <c:pt idx="230">
                  <c:v>670</c:v>
                </c:pt>
                <c:pt idx="231">
                  <c:v>671</c:v>
                </c:pt>
                <c:pt idx="232">
                  <c:v>672</c:v>
                </c:pt>
                <c:pt idx="233">
                  <c:v>673</c:v>
                </c:pt>
                <c:pt idx="234">
                  <c:v>674</c:v>
                </c:pt>
                <c:pt idx="235">
                  <c:v>675</c:v>
                </c:pt>
                <c:pt idx="236">
                  <c:v>676</c:v>
                </c:pt>
                <c:pt idx="237">
                  <c:v>677</c:v>
                </c:pt>
                <c:pt idx="238">
                  <c:v>678</c:v>
                </c:pt>
                <c:pt idx="239">
                  <c:v>679</c:v>
                </c:pt>
                <c:pt idx="240">
                  <c:v>680</c:v>
                </c:pt>
                <c:pt idx="241">
                  <c:v>681</c:v>
                </c:pt>
                <c:pt idx="242">
                  <c:v>682</c:v>
                </c:pt>
                <c:pt idx="243">
                  <c:v>683</c:v>
                </c:pt>
                <c:pt idx="244">
                  <c:v>684</c:v>
                </c:pt>
                <c:pt idx="245">
                  <c:v>685</c:v>
                </c:pt>
                <c:pt idx="246">
                  <c:v>686</c:v>
                </c:pt>
                <c:pt idx="247">
                  <c:v>687</c:v>
                </c:pt>
                <c:pt idx="248">
                  <c:v>688</c:v>
                </c:pt>
                <c:pt idx="249">
                  <c:v>689</c:v>
                </c:pt>
                <c:pt idx="250">
                  <c:v>690</c:v>
                </c:pt>
                <c:pt idx="251">
                  <c:v>691</c:v>
                </c:pt>
                <c:pt idx="252">
                  <c:v>692</c:v>
                </c:pt>
                <c:pt idx="253">
                  <c:v>693</c:v>
                </c:pt>
                <c:pt idx="254">
                  <c:v>694</c:v>
                </c:pt>
                <c:pt idx="255">
                  <c:v>695</c:v>
                </c:pt>
                <c:pt idx="256">
                  <c:v>696</c:v>
                </c:pt>
                <c:pt idx="257">
                  <c:v>697</c:v>
                </c:pt>
                <c:pt idx="258">
                  <c:v>698</c:v>
                </c:pt>
                <c:pt idx="259">
                  <c:v>699</c:v>
                </c:pt>
                <c:pt idx="260">
                  <c:v>700</c:v>
                </c:pt>
                <c:pt idx="261">
                  <c:v>701</c:v>
                </c:pt>
                <c:pt idx="262">
                  <c:v>702</c:v>
                </c:pt>
                <c:pt idx="263">
                  <c:v>703</c:v>
                </c:pt>
                <c:pt idx="264">
                  <c:v>704</c:v>
                </c:pt>
                <c:pt idx="265">
                  <c:v>705</c:v>
                </c:pt>
                <c:pt idx="266">
                  <c:v>706</c:v>
                </c:pt>
                <c:pt idx="267">
                  <c:v>707</c:v>
                </c:pt>
                <c:pt idx="268">
                  <c:v>708</c:v>
                </c:pt>
                <c:pt idx="269">
                  <c:v>709</c:v>
                </c:pt>
                <c:pt idx="270">
                  <c:v>710</c:v>
                </c:pt>
                <c:pt idx="271">
                  <c:v>711</c:v>
                </c:pt>
                <c:pt idx="272">
                  <c:v>712</c:v>
                </c:pt>
                <c:pt idx="273">
                  <c:v>713</c:v>
                </c:pt>
                <c:pt idx="274">
                  <c:v>714</c:v>
                </c:pt>
                <c:pt idx="275">
                  <c:v>715</c:v>
                </c:pt>
                <c:pt idx="276">
                  <c:v>716</c:v>
                </c:pt>
                <c:pt idx="277">
                  <c:v>717</c:v>
                </c:pt>
                <c:pt idx="278">
                  <c:v>718</c:v>
                </c:pt>
                <c:pt idx="279">
                  <c:v>719</c:v>
                </c:pt>
                <c:pt idx="280">
                  <c:v>720</c:v>
                </c:pt>
                <c:pt idx="281">
                  <c:v>721</c:v>
                </c:pt>
                <c:pt idx="282">
                  <c:v>722</c:v>
                </c:pt>
                <c:pt idx="283">
                  <c:v>723</c:v>
                </c:pt>
                <c:pt idx="284">
                  <c:v>724</c:v>
                </c:pt>
                <c:pt idx="285">
                  <c:v>725</c:v>
                </c:pt>
                <c:pt idx="286">
                  <c:v>726</c:v>
                </c:pt>
                <c:pt idx="287">
                  <c:v>727</c:v>
                </c:pt>
                <c:pt idx="288">
                  <c:v>728</c:v>
                </c:pt>
                <c:pt idx="289">
                  <c:v>729</c:v>
                </c:pt>
                <c:pt idx="290">
                  <c:v>730</c:v>
                </c:pt>
                <c:pt idx="291">
                  <c:v>731</c:v>
                </c:pt>
                <c:pt idx="292">
                  <c:v>732</c:v>
                </c:pt>
                <c:pt idx="293">
                  <c:v>733</c:v>
                </c:pt>
                <c:pt idx="294">
                  <c:v>734</c:v>
                </c:pt>
                <c:pt idx="295">
                  <c:v>735</c:v>
                </c:pt>
                <c:pt idx="296">
                  <c:v>736</c:v>
                </c:pt>
                <c:pt idx="297">
                  <c:v>737</c:v>
                </c:pt>
                <c:pt idx="298">
                  <c:v>738</c:v>
                </c:pt>
                <c:pt idx="299">
                  <c:v>739</c:v>
                </c:pt>
                <c:pt idx="300">
                  <c:v>740</c:v>
                </c:pt>
                <c:pt idx="301">
                  <c:v>741</c:v>
                </c:pt>
                <c:pt idx="302">
                  <c:v>742</c:v>
                </c:pt>
                <c:pt idx="303">
                  <c:v>743</c:v>
                </c:pt>
                <c:pt idx="304">
                  <c:v>744</c:v>
                </c:pt>
                <c:pt idx="305">
                  <c:v>745</c:v>
                </c:pt>
                <c:pt idx="306">
                  <c:v>746</c:v>
                </c:pt>
                <c:pt idx="307">
                  <c:v>747</c:v>
                </c:pt>
                <c:pt idx="308">
                  <c:v>748</c:v>
                </c:pt>
                <c:pt idx="309">
                  <c:v>749</c:v>
                </c:pt>
                <c:pt idx="310">
                  <c:v>750</c:v>
                </c:pt>
                <c:pt idx="311">
                  <c:v>751</c:v>
                </c:pt>
                <c:pt idx="312">
                  <c:v>752</c:v>
                </c:pt>
                <c:pt idx="313">
                  <c:v>753</c:v>
                </c:pt>
                <c:pt idx="314">
                  <c:v>754</c:v>
                </c:pt>
                <c:pt idx="315">
                  <c:v>755</c:v>
                </c:pt>
                <c:pt idx="316">
                  <c:v>756</c:v>
                </c:pt>
                <c:pt idx="317">
                  <c:v>757</c:v>
                </c:pt>
                <c:pt idx="318">
                  <c:v>758</c:v>
                </c:pt>
                <c:pt idx="319">
                  <c:v>759</c:v>
                </c:pt>
                <c:pt idx="320">
                  <c:v>760</c:v>
                </c:pt>
                <c:pt idx="321">
                  <c:v>761</c:v>
                </c:pt>
                <c:pt idx="322">
                  <c:v>762</c:v>
                </c:pt>
                <c:pt idx="323">
                  <c:v>763</c:v>
                </c:pt>
                <c:pt idx="324">
                  <c:v>764</c:v>
                </c:pt>
                <c:pt idx="325">
                  <c:v>765</c:v>
                </c:pt>
                <c:pt idx="326">
                  <c:v>766</c:v>
                </c:pt>
                <c:pt idx="327">
                  <c:v>767</c:v>
                </c:pt>
                <c:pt idx="328">
                  <c:v>768</c:v>
                </c:pt>
                <c:pt idx="329">
                  <c:v>769</c:v>
                </c:pt>
                <c:pt idx="330">
                  <c:v>770</c:v>
                </c:pt>
                <c:pt idx="331">
                  <c:v>771</c:v>
                </c:pt>
                <c:pt idx="332">
                  <c:v>772</c:v>
                </c:pt>
                <c:pt idx="333">
                  <c:v>773</c:v>
                </c:pt>
                <c:pt idx="334">
                  <c:v>774</c:v>
                </c:pt>
                <c:pt idx="335">
                  <c:v>775</c:v>
                </c:pt>
                <c:pt idx="336">
                  <c:v>776</c:v>
                </c:pt>
                <c:pt idx="337">
                  <c:v>777</c:v>
                </c:pt>
                <c:pt idx="338">
                  <c:v>778</c:v>
                </c:pt>
                <c:pt idx="339">
                  <c:v>779</c:v>
                </c:pt>
                <c:pt idx="340">
                  <c:v>780</c:v>
                </c:pt>
                <c:pt idx="341">
                  <c:v>781</c:v>
                </c:pt>
                <c:pt idx="342">
                  <c:v>782</c:v>
                </c:pt>
                <c:pt idx="343">
                  <c:v>783</c:v>
                </c:pt>
                <c:pt idx="344">
                  <c:v>784</c:v>
                </c:pt>
                <c:pt idx="345">
                  <c:v>785</c:v>
                </c:pt>
                <c:pt idx="346">
                  <c:v>786</c:v>
                </c:pt>
                <c:pt idx="347">
                  <c:v>787</c:v>
                </c:pt>
                <c:pt idx="348">
                  <c:v>788</c:v>
                </c:pt>
                <c:pt idx="349">
                  <c:v>789</c:v>
                </c:pt>
                <c:pt idx="350">
                  <c:v>790</c:v>
                </c:pt>
                <c:pt idx="351">
                  <c:v>791</c:v>
                </c:pt>
                <c:pt idx="352">
                  <c:v>792</c:v>
                </c:pt>
                <c:pt idx="353">
                  <c:v>793</c:v>
                </c:pt>
                <c:pt idx="354">
                  <c:v>794</c:v>
                </c:pt>
                <c:pt idx="355">
                  <c:v>795</c:v>
                </c:pt>
                <c:pt idx="356">
                  <c:v>796</c:v>
                </c:pt>
                <c:pt idx="357">
                  <c:v>797</c:v>
                </c:pt>
                <c:pt idx="358">
                  <c:v>798</c:v>
                </c:pt>
                <c:pt idx="359">
                  <c:v>799</c:v>
                </c:pt>
                <c:pt idx="360">
                  <c:v>800</c:v>
                </c:pt>
                <c:pt idx="361">
                  <c:v>801</c:v>
                </c:pt>
                <c:pt idx="362">
                  <c:v>802</c:v>
                </c:pt>
                <c:pt idx="363">
                  <c:v>803</c:v>
                </c:pt>
                <c:pt idx="364">
                  <c:v>804</c:v>
                </c:pt>
                <c:pt idx="365">
                  <c:v>805</c:v>
                </c:pt>
                <c:pt idx="366">
                  <c:v>806</c:v>
                </c:pt>
                <c:pt idx="367">
                  <c:v>807</c:v>
                </c:pt>
                <c:pt idx="368">
                  <c:v>808</c:v>
                </c:pt>
                <c:pt idx="369">
                  <c:v>809</c:v>
                </c:pt>
                <c:pt idx="370">
                  <c:v>810</c:v>
                </c:pt>
                <c:pt idx="371">
                  <c:v>811</c:v>
                </c:pt>
                <c:pt idx="372">
                  <c:v>812</c:v>
                </c:pt>
                <c:pt idx="373">
                  <c:v>813</c:v>
                </c:pt>
                <c:pt idx="374">
                  <c:v>814</c:v>
                </c:pt>
                <c:pt idx="375">
                  <c:v>815</c:v>
                </c:pt>
                <c:pt idx="376">
                  <c:v>816</c:v>
                </c:pt>
                <c:pt idx="377">
                  <c:v>817</c:v>
                </c:pt>
                <c:pt idx="378">
                  <c:v>818</c:v>
                </c:pt>
                <c:pt idx="379">
                  <c:v>819</c:v>
                </c:pt>
                <c:pt idx="380">
                  <c:v>820</c:v>
                </c:pt>
              </c:numCache>
            </c:numRef>
          </c:xVal>
          <c:yVal>
            <c:numRef>
              <c:f>工作表1!$J$2:$J$382</c:f>
              <c:numCache>
                <c:formatCode>General</c:formatCode>
                <c:ptCount val="381"/>
                <c:pt idx="0">
                  <c:v>3.9699999999999996E-3</c:v>
                </c:pt>
                <c:pt idx="1">
                  <c:v>3.7400000000000553E-3</c:v>
                </c:pt>
                <c:pt idx="2">
                  <c:v>3.7500000000000415E-3</c:v>
                </c:pt>
                <c:pt idx="3">
                  <c:v>4.0500000000000024E-3</c:v>
                </c:pt>
                <c:pt idx="4">
                  <c:v>4.0299999999999997E-3</c:v>
                </c:pt>
                <c:pt idx="5">
                  <c:v>3.5900000000000012E-3</c:v>
                </c:pt>
                <c:pt idx="6">
                  <c:v>3.4700000000000052E-3</c:v>
                </c:pt>
                <c:pt idx="7">
                  <c:v>3.5700000000000011E-3</c:v>
                </c:pt>
                <c:pt idx="8">
                  <c:v>3.8600000000000292E-3</c:v>
                </c:pt>
                <c:pt idx="9">
                  <c:v>3.9500000000000056E-3</c:v>
                </c:pt>
                <c:pt idx="10">
                  <c:v>3.9300000000000012E-3</c:v>
                </c:pt>
                <c:pt idx="11">
                  <c:v>4.3000000000000104E-3</c:v>
                </c:pt>
                <c:pt idx="12">
                  <c:v>4.6000000000000034E-3</c:v>
                </c:pt>
                <c:pt idx="13">
                  <c:v>4.4400000000000134E-3</c:v>
                </c:pt>
                <c:pt idx="14">
                  <c:v>5.0900000000000034E-3</c:v>
                </c:pt>
                <c:pt idx="15">
                  <c:v>6.0900000000000034E-3</c:v>
                </c:pt>
                <c:pt idx="16">
                  <c:v>6.6600000000000001E-3</c:v>
                </c:pt>
                <c:pt idx="17">
                  <c:v>8.2200000000000033E-3</c:v>
                </c:pt>
                <c:pt idx="18">
                  <c:v>8.8900000000000246E-3</c:v>
                </c:pt>
                <c:pt idx="19">
                  <c:v>1.0359999999999998E-2</c:v>
                </c:pt>
                <c:pt idx="20">
                  <c:v>1.3559999999999996E-2</c:v>
                </c:pt>
                <c:pt idx="21">
                  <c:v>1.4489999999999998E-2</c:v>
                </c:pt>
                <c:pt idx="22">
                  <c:v>1.702E-2</c:v>
                </c:pt>
                <c:pt idx="23">
                  <c:v>1.9530000000000061E-2</c:v>
                </c:pt>
                <c:pt idx="24">
                  <c:v>2.3429999999999999E-2</c:v>
                </c:pt>
                <c:pt idx="25">
                  <c:v>2.8029999999999999E-2</c:v>
                </c:pt>
                <c:pt idx="26">
                  <c:v>3.364000000000001E-2</c:v>
                </c:pt>
                <c:pt idx="27">
                  <c:v>3.934E-2</c:v>
                </c:pt>
                <c:pt idx="28">
                  <c:v>4.6510000000000003E-2</c:v>
                </c:pt>
                <c:pt idx="29">
                  <c:v>5.4460000000000133E-2</c:v>
                </c:pt>
                <c:pt idx="30">
                  <c:v>6.4900000000000013E-2</c:v>
                </c:pt>
                <c:pt idx="31">
                  <c:v>7.3940000000000006E-2</c:v>
                </c:pt>
                <c:pt idx="32">
                  <c:v>8.6540000000000006E-2</c:v>
                </c:pt>
                <c:pt idx="33">
                  <c:v>9.9790000000000267E-2</c:v>
                </c:pt>
                <c:pt idx="34">
                  <c:v>0.11415</c:v>
                </c:pt>
                <c:pt idx="35">
                  <c:v>0.13106999999999999</c:v>
                </c:pt>
                <c:pt idx="36">
                  <c:v>0.14470000000000041</c:v>
                </c:pt>
                <c:pt idx="37">
                  <c:v>0.16189999999999999</c:v>
                </c:pt>
                <c:pt idx="38">
                  <c:v>0.18091000000000237</c:v>
                </c:pt>
                <c:pt idx="39">
                  <c:v>0.19683999999999999</c:v>
                </c:pt>
                <c:pt idx="40">
                  <c:v>0.21804000000000232</c:v>
                </c:pt>
                <c:pt idx="41">
                  <c:v>0.23775000000000004</c:v>
                </c:pt>
                <c:pt idx="42">
                  <c:v>0.25993000000000011</c:v>
                </c:pt>
                <c:pt idx="43">
                  <c:v>0.27678000000000008</c:v>
                </c:pt>
                <c:pt idx="44">
                  <c:v>0.29751000000000088</c:v>
                </c:pt>
                <c:pt idx="45">
                  <c:v>0.32535000000000486</c:v>
                </c:pt>
                <c:pt idx="46">
                  <c:v>0.34354000000000001</c:v>
                </c:pt>
                <c:pt idx="47">
                  <c:v>0.37322000000000038</c:v>
                </c:pt>
                <c:pt idx="48">
                  <c:v>0.39270000000000038</c:v>
                </c:pt>
                <c:pt idx="49">
                  <c:v>0.4178100000000039</c:v>
                </c:pt>
                <c:pt idx="50">
                  <c:v>0.44646000000000002</c:v>
                </c:pt>
                <c:pt idx="51">
                  <c:v>0.48157000000000288</c:v>
                </c:pt>
                <c:pt idx="52">
                  <c:v>0.50971999999999951</c:v>
                </c:pt>
                <c:pt idx="53">
                  <c:v>0.53927000000000003</c:v>
                </c:pt>
                <c:pt idx="54">
                  <c:v>0.57577000000000733</c:v>
                </c:pt>
                <c:pt idx="55">
                  <c:v>0.60646</c:v>
                </c:pt>
                <c:pt idx="56">
                  <c:v>0.64590000000000858</c:v>
                </c:pt>
                <c:pt idx="57">
                  <c:v>0.6813399999999995</c:v>
                </c:pt>
                <c:pt idx="58">
                  <c:v>0.71153999999999951</c:v>
                </c:pt>
                <c:pt idx="59">
                  <c:v>0.74700000000000666</c:v>
                </c:pt>
                <c:pt idx="60">
                  <c:v>0.78269000000000666</c:v>
                </c:pt>
                <c:pt idx="61">
                  <c:v>0.81613000000000002</c:v>
                </c:pt>
                <c:pt idx="62">
                  <c:v>0.84711000000000003</c:v>
                </c:pt>
                <c:pt idx="63">
                  <c:v>0.87713000000000063</c:v>
                </c:pt>
                <c:pt idx="64">
                  <c:v>0.89944999999999997</c:v>
                </c:pt>
                <c:pt idx="65">
                  <c:v>0.92391000000000001</c:v>
                </c:pt>
                <c:pt idx="66">
                  <c:v>0.94230000000000003</c:v>
                </c:pt>
                <c:pt idx="67">
                  <c:v>0.96586000000000005</c:v>
                </c:pt>
                <c:pt idx="68">
                  <c:v>0.97624000000000666</c:v>
                </c:pt>
                <c:pt idx="69">
                  <c:v>0.98704000000000003</c:v>
                </c:pt>
                <c:pt idx="70">
                  <c:v>0.99097000000000002</c:v>
                </c:pt>
                <c:pt idx="71">
                  <c:v>0.99132999999999949</c:v>
                </c:pt>
                <c:pt idx="72">
                  <c:v>0.99687000000000003</c:v>
                </c:pt>
                <c:pt idx="73">
                  <c:v>0.99250999999999956</c:v>
                </c:pt>
                <c:pt idx="74">
                  <c:v>1</c:v>
                </c:pt>
                <c:pt idx="75">
                  <c:v>0.99654999999999949</c:v>
                </c:pt>
                <c:pt idx="76">
                  <c:v>0.99170000000000003</c:v>
                </c:pt>
                <c:pt idx="77">
                  <c:v>0.98292999999999997</c:v>
                </c:pt>
                <c:pt idx="78">
                  <c:v>0.97496000000000005</c:v>
                </c:pt>
                <c:pt idx="79">
                  <c:v>0.96945999999999999</c:v>
                </c:pt>
                <c:pt idx="80">
                  <c:v>0.95821999999999996</c:v>
                </c:pt>
                <c:pt idx="81">
                  <c:v>0.95011999999999996</c:v>
                </c:pt>
                <c:pt idx="82">
                  <c:v>0.94377000000000666</c:v>
                </c:pt>
                <c:pt idx="83">
                  <c:v>0.92937999999999998</c:v>
                </c:pt>
                <c:pt idx="84">
                  <c:v>0.92034000000000005</c:v>
                </c:pt>
                <c:pt idx="85">
                  <c:v>0.91010999999999997</c:v>
                </c:pt>
                <c:pt idx="86">
                  <c:v>0.89690999999999999</c:v>
                </c:pt>
                <c:pt idx="87">
                  <c:v>0.88883999999999996</c:v>
                </c:pt>
                <c:pt idx="88">
                  <c:v>0.87644999999999995</c:v>
                </c:pt>
                <c:pt idx="89">
                  <c:v>0.86750000000000005</c:v>
                </c:pt>
                <c:pt idx="90">
                  <c:v>0.85226999999999997</c:v>
                </c:pt>
                <c:pt idx="91">
                  <c:v>0.84238999999999997</c:v>
                </c:pt>
                <c:pt idx="92">
                  <c:v>0.82821999999999996</c:v>
                </c:pt>
                <c:pt idx="93">
                  <c:v>0.81647000000000003</c:v>
                </c:pt>
                <c:pt idx="94">
                  <c:v>0.8075</c:v>
                </c:pt>
                <c:pt idx="95">
                  <c:v>0.79498999999999997</c:v>
                </c:pt>
                <c:pt idx="96">
                  <c:v>0.78508</c:v>
                </c:pt>
                <c:pt idx="97">
                  <c:v>0.77113000000000065</c:v>
                </c:pt>
                <c:pt idx="98">
                  <c:v>0.75536999999999999</c:v>
                </c:pt>
                <c:pt idx="99">
                  <c:v>0.74236000000000002</c:v>
                </c:pt>
                <c:pt idx="100">
                  <c:v>0.73031999999999997</c:v>
                </c:pt>
                <c:pt idx="101">
                  <c:v>0.72097999999999995</c:v>
                </c:pt>
                <c:pt idx="102">
                  <c:v>0.70855000000000001</c:v>
                </c:pt>
                <c:pt idx="103">
                  <c:v>0.69135000000000002</c:v>
                </c:pt>
                <c:pt idx="104">
                  <c:v>0.67336000000000062</c:v>
                </c:pt>
                <c:pt idx="105">
                  <c:v>0.66248000000000062</c:v>
                </c:pt>
                <c:pt idx="106">
                  <c:v>0.65010000000000745</c:v>
                </c:pt>
                <c:pt idx="107">
                  <c:v>0.63575000000000859</c:v>
                </c:pt>
                <c:pt idx="108">
                  <c:v>0.61943999999999999</c:v>
                </c:pt>
                <c:pt idx="109">
                  <c:v>0.60433999999999999</c:v>
                </c:pt>
                <c:pt idx="110">
                  <c:v>0.58630999999999756</c:v>
                </c:pt>
                <c:pt idx="111">
                  <c:v>0.57482999999999995</c:v>
                </c:pt>
                <c:pt idx="112">
                  <c:v>0.5631699999999995</c:v>
                </c:pt>
                <c:pt idx="113">
                  <c:v>0.54864000000000746</c:v>
                </c:pt>
                <c:pt idx="114">
                  <c:v>0.5349699999999995</c:v>
                </c:pt>
                <c:pt idx="115">
                  <c:v>0.52340999999999949</c:v>
                </c:pt>
                <c:pt idx="116">
                  <c:v>0.51165000000000005</c:v>
                </c:pt>
                <c:pt idx="117">
                  <c:v>0.49013000000000001</c:v>
                </c:pt>
                <c:pt idx="118">
                  <c:v>0.48095000000000032</c:v>
                </c:pt>
                <c:pt idx="119">
                  <c:v>0.46709000000000001</c:v>
                </c:pt>
                <c:pt idx="120">
                  <c:v>0.4570300000000001</c:v>
                </c:pt>
                <c:pt idx="121">
                  <c:v>0.44061</c:v>
                </c:pt>
                <c:pt idx="122">
                  <c:v>0.43100000000000038</c:v>
                </c:pt>
                <c:pt idx="123">
                  <c:v>0.41961000000000032</c:v>
                </c:pt>
                <c:pt idx="124">
                  <c:v>0.40821000000000002</c:v>
                </c:pt>
                <c:pt idx="125">
                  <c:v>0.39828000000000435</c:v>
                </c:pt>
                <c:pt idx="126">
                  <c:v>0.38262000000000407</c:v>
                </c:pt>
                <c:pt idx="127">
                  <c:v>0.37492000000000497</c:v>
                </c:pt>
                <c:pt idx="128">
                  <c:v>0.36310000000000031</c:v>
                </c:pt>
                <c:pt idx="129">
                  <c:v>0.35417000000000032</c:v>
                </c:pt>
                <c:pt idx="130">
                  <c:v>0.34295000000000031</c:v>
                </c:pt>
                <c:pt idx="131">
                  <c:v>0.33380000000000593</c:v>
                </c:pt>
                <c:pt idx="132">
                  <c:v>0.32497000000000503</c:v>
                </c:pt>
                <c:pt idx="133">
                  <c:v>0.31762000000000373</c:v>
                </c:pt>
                <c:pt idx="134">
                  <c:v>0.30672000000000038</c:v>
                </c:pt>
                <c:pt idx="135">
                  <c:v>0.29398000000000435</c:v>
                </c:pt>
                <c:pt idx="136">
                  <c:v>0.28846000000000038</c:v>
                </c:pt>
                <c:pt idx="137">
                  <c:v>0.27867000000000008</c:v>
                </c:pt>
                <c:pt idx="138">
                  <c:v>0.27008000000000032</c:v>
                </c:pt>
                <c:pt idx="139">
                  <c:v>0.26093</c:v>
                </c:pt>
                <c:pt idx="140">
                  <c:v>0.25372</c:v>
                </c:pt>
                <c:pt idx="141">
                  <c:v>0.24692000000000044</c:v>
                </c:pt>
                <c:pt idx="142">
                  <c:v>0.23904000000000178</c:v>
                </c:pt>
                <c:pt idx="143">
                  <c:v>0.22888</c:v>
                </c:pt>
                <c:pt idx="144">
                  <c:v>0.22555</c:v>
                </c:pt>
                <c:pt idx="145">
                  <c:v>0.21873000000000201</c:v>
                </c:pt>
                <c:pt idx="146">
                  <c:v>0.21341000000000254</c:v>
                </c:pt>
                <c:pt idx="147">
                  <c:v>0.20543000000000144</c:v>
                </c:pt>
                <c:pt idx="148">
                  <c:v>0.19918</c:v>
                </c:pt>
                <c:pt idx="149">
                  <c:v>0.19213</c:v>
                </c:pt>
                <c:pt idx="150">
                  <c:v>0.18675000000000044</c:v>
                </c:pt>
                <c:pt idx="151">
                  <c:v>0.17910999999999999</c:v>
                </c:pt>
                <c:pt idx="152">
                  <c:v>0.17527999999999999</c:v>
                </c:pt>
                <c:pt idx="153">
                  <c:v>0.16961000000000001</c:v>
                </c:pt>
                <c:pt idx="154">
                  <c:v>0.16644000000000189</c:v>
                </c:pt>
                <c:pt idx="155">
                  <c:v>0.16172</c:v>
                </c:pt>
                <c:pt idx="156">
                  <c:v>0.15706000000000195</c:v>
                </c:pt>
                <c:pt idx="157">
                  <c:v>0.15003000000000041</c:v>
                </c:pt>
                <c:pt idx="158">
                  <c:v>0.14505000000000001</c:v>
                </c:pt>
                <c:pt idx="159">
                  <c:v>0.14188999999999999</c:v>
                </c:pt>
                <c:pt idx="160">
                  <c:v>0.13596000000000041</c:v>
                </c:pt>
                <c:pt idx="161">
                  <c:v>0.13222999999999999</c:v>
                </c:pt>
                <c:pt idx="162">
                  <c:v>0.12889999999999999</c:v>
                </c:pt>
                <c:pt idx="163">
                  <c:v>0.12520000000000001</c:v>
                </c:pt>
                <c:pt idx="164">
                  <c:v>0.12231</c:v>
                </c:pt>
                <c:pt idx="165">
                  <c:v>0.11702000000000012</c:v>
                </c:pt>
                <c:pt idx="166">
                  <c:v>0.11241</c:v>
                </c:pt>
                <c:pt idx="167">
                  <c:v>0.10990000000000009</c:v>
                </c:pt>
                <c:pt idx="168">
                  <c:v>0.10528000000000012</c:v>
                </c:pt>
                <c:pt idx="169">
                  <c:v>0.10267000000000009</c:v>
                </c:pt>
                <c:pt idx="170">
                  <c:v>0.10022000000000029</c:v>
                </c:pt>
                <c:pt idx="171">
                  <c:v>9.6490000000000006E-2</c:v>
                </c:pt>
                <c:pt idx="172">
                  <c:v>9.2560000000000045E-2</c:v>
                </c:pt>
                <c:pt idx="173">
                  <c:v>9.146E-2</c:v>
                </c:pt>
                <c:pt idx="174">
                  <c:v>8.620000000000004E-2</c:v>
                </c:pt>
                <c:pt idx="175">
                  <c:v>8.4070000000000006E-2</c:v>
                </c:pt>
                <c:pt idx="176">
                  <c:v>8.1100000000000005E-2</c:v>
                </c:pt>
                <c:pt idx="177">
                  <c:v>7.7149999999999996E-2</c:v>
                </c:pt>
                <c:pt idx="178">
                  <c:v>7.4829999999999994E-2</c:v>
                </c:pt>
                <c:pt idx="179">
                  <c:v>7.2940000000000019E-2</c:v>
                </c:pt>
                <c:pt idx="180">
                  <c:v>7.0550000000000002E-2</c:v>
                </c:pt>
                <c:pt idx="181">
                  <c:v>6.6699999999999995E-2</c:v>
                </c:pt>
                <c:pt idx="182">
                  <c:v>6.6470000000000001E-2</c:v>
                </c:pt>
                <c:pt idx="183">
                  <c:v>6.3009999999999997E-2</c:v>
                </c:pt>
                <c:pt idx="184">
                  <c:v>6.1539999999999997E-2</c:v>
                </c:pt>
                <c:pt idx="185">
                  <c:v>5.8180000000000003E-2</c:v>
                </c:pt>
                <c:pt idx="186">
                  <c:v>5.7750000000000114E-2</c:v>
                </c:pt>
                <c:pt idx="187">
                  <c:v>5.5969999999999999E-2</c:v>
                </c:pt>
                <c:pt idx="188">
                  <c:v>5.2820000000000013E-2</c:v>
                </c:pt>
                <c:pt idx="189">
                  <c:v>5.1920000000000001E-2</c:v>
                </c:pt>
                <c:pt idx="190">
                  <c:v>5.024E-2</c:v>
                </c:pt>
                <c:pt idx="191">
                  <c:v>4.7370000000000023E-2</c:v>
                </c:pt>
                <c:pt idx="192">
                  <c:v>4.6239999999999976E-2</c:v>
                </c:pt>
                <c:pt idx="193">
                  <c:v>4.5179999999999977E-2</c:v>
                </c:pt>
                <c:pt idx="194">
                  <c:v>4.3119999999999999E-2</c:v>
                </c:pt>
                <c:pt idx="195">
                  <c:v>4.1090000000000002E-2</c:v>
                </c:pt>
                <c:pt idx="196">
                  <c:v>3.8710000000000001E-2</c:v>
                </c:pt>
                <c:pt idx="197">
                  <c:v>3.882E-2</c:v>
                </c:pt>
                <c:pt idx="198">
                  <c:v>3.7270000000000483E-2</c:v>
                </c:pt>
                <c:pt idx="199">
                  <c:v>3.5520000000000003E-2</c:v>
                </c:pt>
                <c:pt idx="200">
                  <c:v>3.5080000000000014E-2</c:v>
                </c:pt>
                <c:pt idx="201">
                  <c:v>3.271000000000001E-2</c:v>
                </c:pt>
                <c:pt idx="202">
                  <c:v>3.1140000000000001E-2</c:v>
                </c:pt>
                <c:pt idx="203">
                  <c:v>3.0080000000000016E-2</c:v>
                </c:pt>
                <c:pt idx="204">
                  <c:v>2.8410000000000001E-2</c:v>
                </c:pt>
                <c:pt idx="205">
                  <c:v>2.7860000000000006E-2</c:v>
                </c:pt>
                <c:pt idx="206">
                  <c:v>2.6960000000000001E-2</c:v>
                </c:pt>
                <c:pt idx="207">
                  <c:v>2.7030000000000411E-2</c:v>
                </c:pt>
                <c:pt idx="208">
                  <c:v>2.5749999999999999E-2</c:v>
                </c:pt>
                <c:pt idx="209">
                  <c:v>2.5050000000000006E-2</c:v>
                </c:pt>
                <c:pt idx="210">
                  <c:v>2.4309999999999998E-2</c:v>
                </c:pt>
                <c:pt idx="211">
                  <c:v>2.2860000000000002E-2</c:v>
                </c:pt>
                <c:pt idx="212">
                  <c:v>2.1910000000000002E-2</c:v>
                </c:pt>
                <c:pt idx="213">
                  <c:v>2.1759999999999998E-2</c:v>
                </c:pt>
                <c:pt idx="214">
                  <c:v>2.1600000000000012E-2</c:v>
                </c:pt>
                <c:pt idx="215">
                  <c:v>2.1159999999999998E-2</c:v>
                </c:pt>
                <c:pt idx="216">
                  <c:v>2.1100000000000001E-2</c:v>
                </c:pt>
                <c:pt idx="217">
                  <c:v>2.0490000000000001E-2</c:v>
                </c:pt>
                <c:pt idx="218">
                  <c:v>1.9150000000000021E-2</c:v>
                </c:pt>
                <c:pt idx="219">
                  <c:v>1.8499999999999999E-2</c:v>
                </c:pt>
                <c:pt idx="220">
                  <c:v>1.8400000000000041E-2</c:v>
                </c:pt>
                <c:pt idx="221">
                  <c:v>1.8089999999999998E-2</c:v>
                </c:pt>
                <c:pt idx="222">
                  <c:v>1.6899999999999998E-2</c:v>
                </c:pt>
                <c:pt idx="223">
                  <c:v>1.7069999999999998E-2</c:v>
                </c:pt>
                <c:pt idx="224">
                  <c:v>1.6670000000000001E-2</c:v>
                </c:pt>
                <c:pt idx="225">
                  <c:v>1.5299999999999998E-2</c:v>
                </c:pt>
                <c:pt idx="226">
                  <c:v>1.5160000000000003E-2</c:v>
                </c:pt>
                <c:pt idx="227">
                  <c:v>1.4829999999999998E-2</c:v>
                </c:pt>
                <c:pt idx="228">
                  <c:v>1.4409999999999996E-2</c:v>
                </c:pt>
                <c:pt idx="229">
                  <c:v>1.4100000000000001E-2</c:v>
                </c:pt>
                <c:pt idx="230">
                  <c:v>1.3790000000000005E-2</c:v>
                </c:pt>
                <c:pt idx="231">
                  <c:v>1.3370000000000003E-2</c:v>
                </c:pt>
                <c:pt idx="232">
                  <c:v>1.2260000000000005E-2</c:v>
                </c:pt>
                <c:pt idx="233">
                  <c:v>1.2300000000000005E-2</c:v>
                </c:pt>
                <c:pt idx="234">
                  <c:v>1.1769999999999999E-2</c:v>
                </c:pt>
                <c:pt idx="235">
                  <c:v>1.1220000000000101E-2</c:v>
                </c:pt>
                <c:pt idx="236">
                  <c:v>1.1030000000000003E-2</c:v>
                </c:pt>
                <c:pt idx="237">
                  <c:v>1.1299999999999998E-2</c:v>
                </c:pt>
                <c:pt idx="238">
                  <c:v>1.0670000000000001E-2</c:v>
                </c:pt>
                <c:pt idx="239">
                  <c:v>9.6800000000000028E-3</c:v>
                </c:pt>
                <c:pt idx="240">
                  <c:v>1.0200000000000001E-2</c:v>
                </c:pt>
                <c:pt idx="241">
                  <c:v>9.6300000000000066E-3</c:v>
                </c:pt>
                <c:pt idx="242">
                  <c:v>8.8900000000000246E-3</c:v>
                </c:pt>
                <c:pt idx="243">
                  <c:v>9.0500000000000268E-3</c:v>
                </c:pt>
                <c:pt idx="244">
                  <c:v>8.7400000000000012E-3</c:v>
                </c:pt>
                <c:pt idx="245">
                  <c:v>8.0300000000000007E-3</c:v>
                </c:pt>
                <c:pt idx="246">
                  <c:v>7.8200000000000023E-3</c:v>
                </c:pt>
                <c:pt idx="247">
                  <c:v>7.7300000000000996E-3</c:v>
                </c:pt>
                <c:pt idx="248">
                  <c:v>7.7300000000000996E-3</c:v>
                </c:pt>
                <c:pt idx="249">
                  <c:v>8.4800000000000066E-3</c:v>
                </c:pt>
                <c:pt idx="250">
                  <c:v>7.0600000000000124E-3</c:v>
                </c:pt>
                <c:pt idx="251">
                  <c:v>7.1800000000000024E-3</c:v>
                </c:pt>
                <c:pt idx="252">
                  <c:v>6.4800000000000873E-3</c:v>
                </c:pt>
                <c:pt idx="253">
                  <c:v>6.3200000000000001E-3</c:v>
                </c:pt>
                <c:pt idx="254">
                  <c:v>6.4700000000000946E-3</c:v>
                </c:pt>
                <c:pt idx="255">
                  <c:v>6.4400000000000845E-3</c:v>
                </c:pt>
                <c:pt idx="256">
                  <c:v>5.4500000000000434E-3</c:v>
                </c:pt>
                <c:pt idx="257">
                  <c:v>6.0000000000000114E-3</c:v>
                </c:pt>
                <c:pt idx="258">
                  <c:v>5.3100000000000014E-3</c:v>
                </c:pt>
                <c:pt idx="259">
                  <c:v>5.7300000000000814E-3</c:v>
                </c:pt>
                <c:pt idx="260">
                  <c:v>5.2100000000000124E-3</c:v>
                </c:pt>
                <c:pt idx="261">
                  <c:v>5.1900000000000002E-3</c:v>
                </c:pt>
                <c:pt idx="262">
                  <c:v>4.6100000000000004E-3</c:v>
                </c:pt>
                <c:pt idx="263">
                  <c:v>4.8400000000000014E-3</c:v>
                </c:pt>
                <c:pt idx="264">
                  <c:v>4.64E-3</c:v>
                </c:pt>
                <c:pt idx="265">
                  <c:v>4.6500000000000014E-3</c:v>
                </c:pt>
                <c:pt idx="266">
                  <c:v>4.64E-3</c:v>
                </c:pt>
                <c:pt idx="267">
                  <c:v>4.4700000000000841E-3</c:v>
                </c:pt>
                <c:pt idx="268">
                  <c:v>4.0900000000000034E-3</c:v>
                </c:pt>
                <c:pt idx="269">
                  <c:v>4.1599999999999996E-3</c:v>
                </c:pt>
                <c:pt idx="270">
                  <c:v>3.7900000000000451E-3</c:v>
                </c:pt>
                <c:pt idx="271">
                  <c:v>3.8300000000000001E-3</c:v>
                </c:pt>
                <c:pt idx="272">
                  <c:v>3.9899999999999996E-3</c:v>
                </c:pt>
                <c:pt idx="273">
                  <c:v>3.7800000000000576E-3</c:v>
                </c:pt>
                <c:pt idx="274">
                  <c:v>3.4700000000000052E-3</c:v>
                </c:pt>
                <c:pt idx="275">
                  <c:v>3.7400000000000553E-3</c:v>
                </c:pt>
                <c:pt idx="276">
                  <c:v>3.4100000000000011E-3</c:v>
                </c:pt>
                <c:pt idx="277">
                  <c:v>3.0300000000000001E-3</c:v>
                </c:pt>
                <c:pt idx="278">
                  <c:v>3.2700000000000402E-3</c:v>
                </c:pt>
                <c:pt idx="279">
                  <c:v>2.9199999999999999E-3</c:v>
                </c:pt>
                <c:pt idx="280">
                  <c:v>3.0600000000000349E-3</c:v>
                </c:pt>
                <c:pt idx="281">
                  <c:v>3.0100000000000001E-3</c:v>
                </c:pt>
                <c:pt idx="282">
                  <c:v>2.5800000000000332E-3</c:v>
                </c:pt>
                <c:pt idx="283">
                  <c:v>2.9399999999999999E-3</c:v>
                </c:pt>
                <c:pt idx="284">
                  <c:v>2.8000000000000052E-3</c:v>
                </c:pt>
                <c:pt idx="285">
                  <c:v>2.7100000000000292E-3</c:v>
                </c:pt>
                <c:pt idx="286">
                  <c:v>2.6800000000000396E-3</c:v>
                </c:pt>
                <c:pt idx="287">
                  <c:v>2.7000000000000405E-3</c:v>
                </c:pt>
                <c:pt idx="288">
                  <c:v>2.5700000000000002E-3</c:v>
                </c:pt>
                <c:pt idx="289">
                  <c:v>2.9700000000000052E-3</c:v>
                </c:pt>
                <c:pt idx="290">
                  <c:v>2.5800000000000332E-3</c:v>
                </c:pt>
                <c:pt idx="291">
                  <c:v>2.6400000000000212E-3</c:v>
                </c:pt>
                <c:pt idx="292">
                  <c:v>2.3700000000000001E-3</c:v>
                </c:pt>
                <c:pt idx="293">
                  <c:v>2.47E-3</c:v>
                </c:pt>
                <c:pt idx="294">
                  <c:v>2.0799999999999998E-3</c:v>
                </c:pt>
                <c:pt idx="295">
                  <c:v>2.0900000000000011E-3</c:v>
                </c:pt>
                <c:pt idx="296">
                  <c:v>2.2900000000000012E-3</c:v>
                </c:pt>
                <c:pt idx="297">
                  <c:v>2.1300000000000012E-3</c:v>
                </c:pt>
                <c:pt idx="298">
                  <c:v>2.5100000000000001E-3</c:v>
                </c:pt>
                <c:pt idx="299">
                  <c:v>1.9599999999999999E-3</c:v>
                </c:pt>
                <c:pt idx="300">
                  <c:v>2.1500000000000052E-3</c:v>
                </c:pt>
                <c:pt idx="301">
                  <c:v>2.2700000000000012E-3</c:v>
                </c:pt>
                <c:pt idx="302">
                  <c:v>2.0600000000000002E-3</c:v>
                </c:pt>
                <c:pt idx="303">
                  <c:v>2.0200000000000092E-3</c:v>
                </c:pt>
                <c:pt idx="304">
                  <c:v>1.8300000000000241E-3</c:v>
                </c:pt>
                <c:pt idx="305">
                  <c:v>2.1600000000000052E-3</c:v>
                </c:pt>
                <c:pt idx="306">
                  <c:v>2.1800000000000252E-3</c:v>
                </c:pt>
                <c:pt idx="307">
                  <c:v>1.9900000000000308E-3</c:v>
                </c:pt>
                <c:pt idx="308">
                  <c:v>1.9800000000000299E-3</c:v>
                </c:pt>
                <c:pt idx="309">
                  <c:v>2.0400000000000292E-3</c:v>
                </c:pt>
                <c:pt idx="310">
                  <c:v>1.8600000000000261E-3</c:v>
                </c:pt>
                <c:pt idx="311">
                  <c:v>1.7700000000000194E-3</c:v>
                </c:pt>
                <c:pt idx="312">
                  <c:v>1.8699999999999999E-3</c:v>
                </c:pt>
                <c:pt idx="313">
                  <c:v>1.7000000000000081E-3</c:v>
                </c:pt>
                <c:pt idx="314">
                  <c:v>1.7300000000000173E-3</c:v>
                </c:pt>
                <c:pt idx="315">
                  <c:v>1.7700000000000194E-3</c:v>
                </c:pt>
                <c:pt idx="316">
                  <c:v>1.7799999999999999E-3</c:v>
                </c:pt>
                <c:pt idx="317">
                  <c:v>1.8300000000000241E-3</c:v>
                </c:pt>
                <c:pt idx="318">
                  <c:v>1.6199999999999999E-3</c:v>
                </c:pt>
                <c:pt idx="319">
                  <c:v>1.7099999999999978E-3</c:v>
                </c:pt>
                <c:pt idx="320">
                  <c:v>1.7600000000000187E-3</c:v>
                </c:pt>
                <c:pt idx="321">
                  <c:v>1.7200000000000101E-3</c:v>
                </c:pt>
                <c:pt idx="322">
                  <c:v>1.5000000000000163E-3</c:v>
                </c:pt>
                <c:pt idx="323">
                  <c:v>1.5100000000000163E-3</c:v>
                </c:pt>
                <c:pt idx="324">
                  <c:v>1.5200000000000166E-3</c:v>
                </c:pt>
                <c:pt idx="325">
                  <c:v>1.5499999999999999E-3</c:v>
                </c:pt>
                <c:pt idx="326">
                  <c:v>1.7700000000000194E-3</c:v>
                </c:pt>
                <c:pt idx="327">
                  <c:v>1.5700000000000208E-3</c:v>
                </c:pt>
                <c:pt idx="328">
                  <c:v>1.7700000000000194E-3</c:v>
                </c:pt>
                <c:pt idx="329">
                  <c:v>1.5800000000000208E-3</c:v>
                </c:pt>
                <c:pt idx="330">
                  <c:v>1.6199999999999999E-3</c:v>
                </c:pt>
                <c:pt idx="331">
                  <c:v>1.6400000000000245E-3</c:v>
                </c:pt>
                <c:pt idx="332">
                  <c:v>1.5700000000000208E-3</c:v>
                </c:pt>
                <c:pt idx="333">
                  <c:v>1.4900000000000121E-3</c:v>
                </c:pt>
                <c:pt idx="334">
                  <c:v>1.3799999999999999E-3</c:v>
                </c:pt>
                <c:pt idx="335">
                  <c:v>1.5700000000000208E-3</c:v>
                </c:pt>
                <c:pt idx="336">
                  <c:v>1.5900000000000209E-3</c:v>
                </c:pt>
                <c:pt idx="337">
                  <c:v>1.6800000000000276E-3</c:v>
                </c:pt>
                <c:pt idx="338">
                  <c:v>1.7000000000000081E-3</c:v>
                </c:pt>
                <c:pt idx="339">
                  <c:v>1.610000000000022E-3</c:v>
                </c:pt>
                <c:pt idx="340">
                  <c:v>1.5000000000000163E-3</c:v>
                </c:pt>
                <c:pt idx="341">
                  <c:v>1.4400000000000001E-3</c:v>
                </c:pt>
                <c:pt idx="342">
                  <c:v>1.6800000000000276E-3</c:v>
                </c:pt>
                <c:pt idx="343">
                  <c:v>1.3500000000000192E-3</c:v>
                </c:pt>
                <c:pt idx="344">
                  <c:v>1.5900000000000209E-3</c:v>
                </c:pt>
                <c:pt idx="345">
                  <c:v>1.5700000000000208E-3</c:v>
                </c:pt>
                <c:pt idx="346">
                  <c:v>1.7000000000000081E-3</c:v>
                </c:pt>
                <c:pt idx="347">
                  <c:v>1.4800000000000021E-3</c:v>
                </c:pt>
                <c:pt idx="348">
                  <c:v>1.6299999999999999E-3</c:v>
                </c:pt>
                <c:pt idx="349">
                  <c:v>1.610000000000022E-3</c:v>
                </c:pt>
                <c:pt idx="350">
                  <c:v>1.4400000000000001E-3</c:v>
                </c:pt>
                <c:pt idx="351">
                  <c:v>1.5200000000000166E-3</c:v>
                </c:pt>
                <c:pt idx="352">
                  <c:v>1.4300000000000061E-3</c:v>
                </c:pt>
                <c:pt idx="353">
                  <c:v>1.7600000000000187E-3</c:v>
                </c:pt>
                <c:pt idx="354">
                  <c:v>1.6400000000000245E-3</c:v>
                </c:pt>
                <c:pt idx="355">
                  <c:v>1.4800000000000021E-3</c:v>
                </c:pt>
                <c:pt idx="356">
                  <c:v>1.2800000000000081E-3</c:v>
                </c:pt>
                <c:pt idx="357">
                  <c:v>1.6700000000000269E-3</c:v>
                </c:pt>
                <c:pt idx="358">
                  <c:v>1.320000000000018E-3</c:v>
                </c:pt>
                <c:pt idx="359">
                  <c:v>1.9100000000000291E-3</c:v>
                </c:pt>
                <c:pt idx="360">
                  <c:v>2.3700000000000001E-3</c:v>
                </c:pt>
                <c:pt idx="361">
                  <c:v>1.840000000000025E-3</c:v>
                </c:pt>
                <c:pt idx="362">
                  <c:v>1.4800000000000021E-3</c:v>
                </c:pt>
                <c:pt idx="363">
                  <c:v>1.3699999999999999E-3</c:v>
                </c:pt>
                <c:pt idx="364">
                  <c:v>1.4200000000000061E-3</c:v>
                </c:pt>
                <c:pt idx="365">
                  <c:v>1.4800000000000021E-3</c:v>
                </c:pt>
                <c:pt idx="366">
                  <c:v>1.4499999999999958E-3</c:v>
                </c:pt>
                <c:pt idx="367">
                  <c:v>1.5600000000000197E-3</c:v>
                </c:pt>
                <c:pt idx="368">
                  <c:v>1.3900000000000225E-3</c:v>
                </c:pt>
                <c:pt idx="369">
                  <c:v>1.4200000000000061E-3</c:v>
                </c:pt>
                <c:pt idx="370">
                  <c:v>1.610000000000022E-3</c:v>
                </c:pt>
                <c:pt idx="371">
                  <c:v>1.4300000000000061E-3</c:v>
                </c:pt>
                <c:pt idx="372">
                  <c:v>1.5800000000000208E-3</c:v>
                </c:pt>
                <c:pt idx="373">
                  <c:v>1.4000000000000041E-3</c:v>
                </c:pt>
                <c:pt idx="374">
                  <c:v>1.5600000000000197E-3</c:v>
                </c:pt>
                <c:pt idx="375">
                  <c:v>1.3400000000000191E-3</c:v>
                </c:pt>
                <c:pt idx="376">
                  <c:v>1.4300000000000061E-3</c:v>
                </c:pt>
                <c:pt idx="377">
                  <c:v>1.5000000000000163E-3</c:v>
                </c:pt>
                <c:pt idx="378">
                  <c:v>1.5100000000000163E-3</c:v>
                </c:pt>
                <c:pt idx="379">
                  <c:v>1.4300000000000061E-3</c:v>
                </c:pt>
                <c:pt idx="380">
                  <c:v>1.4300000000000061E-3</c:v>
                </c:pt>
              </c:numCache>
            </c:numRef>
          </c:yVal>
          <c:smooth val="1"/>
          <c:extLst xmlns:c16r2="http://schemas.microsoft.com/office/drawing/2015/06/chart">
            <c:ext xmlns:c16="http://schemas.microsoft.com/office/drawing/2014/chart" uri="{C3380CC4-5D6E-409C-BE32-E72D297353CC}">
              <c16:uniqueId val="{00000003-BC68-423D-AC59-7036680642A0}"/>
            </c:ext>
          </c:extLst>
        </c:ser>
        <c:ser>
          <c:idx val="4"/>
          <c:order val="4"/>
          <c:tx>
            <c:v>1 h</c:v>
          </c:tx>
          <c:marker>
            <c:symbol val="none"/>
          </c:marker>
          <c:xVal>
            <c:numRef>
              <c:f>工作表1!$L$2:$L$382</c:f>
              <c:numCache>
                <c:formatCode>General</c:formatCode>
                <c:ptCount val="381"/>
                <c:pt idx="0">
                  <c:v>440</c:v>
                </c:pt>
                <c:pt idx="1">
                  <c:v>441</c:v>
                </c:pt>
                <c:pt idx="2">
                  <c:v>442</c:v>
                </c:pt>
                <c:pt idx="3">
                  <c:v>443</c:v>
                </c:pt>
                <c:pt idx="4">
                  <c:v>444</c:v>
                </c:pt>
                <c:pt idx="5">
                  <c:v>445</c:v>
                </c:pt>
                <c:pt idx="6">
                  <c:v>446</c:v>
                </c:pt>
                <c:pt idx="7">
                  <c:v>447</c:v>
                </c:pt>
                <c:pt idx="8">
                  <c:v>448</c:v>
                </c:pt>
                <c:pt idx="9">
                  <c:v>449</c:v>
                </c:pt>
                <c:pt idx="10">
                  <c:v>450</c:v>
                </c:pt>
                <c:pt idx="11">
                  <c:v>451</c:v>
                </c:pt>
                <c:pt idx="12">
                  <c:v>452</c:v>
                </c:pt>
                <c:pt idx="13">
                  <c:v>453</c:v>
                </c:pt>
                <c:pt idx="14">
                  <c:v>454</c:v>
                </c:pt>
                <c:pt idx="15">
                  <c:v>455</c:v>
                </c:pt>
                <c:pt idx="16">
                  <c:v>456</c:v>
                </c:pt>
                <c:pt idx="17">
                  <c:v>457</c:v>
                </c:pt>
                <c:pt idx="18">
                  <c:v>458</c:v>
                </c:pt>
                <c:pt idx="19">
                  <c:v>459</c:v>
                </c:pt>
                <c:pt idx="20">
                  <c:v>460</c:v>
                </c:pt>
                <c:pt idx="21">
                  <c:v>461</c:v>
                </c:pt>
                <c:pt idx="22">
                  <c:v>462</c:v>
                </c:pt>
                <c:pt idx="23">
                  <c:v>463</c:v>
                </c:pt>
                <c:pt idx="24">
                  <c:v>464</c:v>
                </c:pt>
                <c:pt idx="25">
                  <c:v>465</c:v>
                </c:pt>
                <c:pt idx="26">
                  <c:v>466</c:v>
                </c:pt>
                <c:pt idx="27">
                  <c:v>467</c:v>
                </c:pt>
                <c:pt idx="28">
                  <c:v>468</c:v>
                </c:pt>
                <c:pt idx="29">
                  <c:v>469</c:v>
                </c:pt>
                <c:pt idx="30">
                  <c:v>470</c:v>
                </c:pt>
                <c:pt idx="31">
                  <c:v>471</c:v>
                </c:pt>
                <c:pt idx="32">
                  <c:v>472</c:v>
                </c:pt>
                <c:pt idx="33">
                  <c:v>473</c:v>
                </c:pt>
                <c:pt idx="34">
                  <c:v>474</c:v>
                </c:pt>
                <c:pt idx="35">
                  <c:v>475</c:v>
                </c:pt>
                <c:pt idx="36">
                  <c:v>476</c:v>
                </c:pt>
                <c:pt idx="37">
                  <c:v>477</c:v>
                </c:pt>
                <c:pt idx="38">
                  <c:v>478</c:v>
                </c:pt>
                <c:pt idx="39">
                  <c:v>479</c:v>
                </c:pt>
                <c:pt idx="40">
                  <c:v>480</c:v>
                </c:pt>
                <c:pt idx="41">
                  <c:v>481</c:v>
                </c:pt>
                <c:pt idx="42">
                  <c:v>482</c:v>
                </c:pt>
                <c:pt idx="43">
                  <c:v>483</c:v>
                </c:pt>
                <c:pt idx="44">
                  <c:v>484</c:v>
                </c:pt>
                <c:pt idx="45">
                  <c:v>485</c:v>
                </c:pt>
                <c:pt idx="46">
                  <c:v>486</c:v>
                </c:pt>
                <c:pt idx="47">
                  <c:v>487</c:v>
                </c:pt>
                <c:pt idx="48">
                  <c:v>488</c:v>
                </c:pt>
                <c:pt idx="49">
                  <c:v>489</c:v>
                </c:pt>
                <c:pt idx="50">
                  <c:v>490</c:v>
                </c:pt>
                <c:pt idx="51">
                  <c:v>491</c:v>
                </c:pt>
                <c:pt idx="52">
                  <c:v>492</c:v>
                </c:pt>
                <c:pt idx="53">
                  <c:v>493</c:v>
                </c:pt>
                <c:pt idx="54">
                  <c:v>494</c:v>
                </c:pt>
                <c:pt idx="55">
                  <c:v>495</c:v>
                </c:pt>
                <c:pt idx="56">
                  <c:v>496</c:v>
                </c:pt>
                <c:pt idx="57">
                  <c:v>497</c:v>
                </c:pt>
                <c:pt idx="58">
                  <c:v>498</c:v>
                </c:pt>
                <c:pt idx="59">
                  <c:v>499</c:v>
                </c:pt>
                <c:pt idx="60">
                  <c:v>500</c:v>
                </c:pt>
                <c:pt idx="61">
                  <c:v>501</c:v>
                </c:pt>
                <c:pt idx="62">
                  <c:v>502</c:v>
                </c:pt>
                <c:pt idx="63">
                  <c:v>503</c:v>
                </c:pt>
                <c:pt idx="64">
                  <c:v>504</c:v>
                </c:pt>
                <c:pt idx="65">
                  <c:v>505</c:v>
                </c:pt>
                <c:pt idx="66">
                  <c:v>506</c:v>
                </c:pt>
                <c:pt idx="67">
                  <c:v>507</c:v>
                </c:pt>
                <c:pt idx="68">
                  <c:v>508</c:v>
                </c:pt>
                <c:pt idx="69">
                  <c:v>509</c:v>
                </c:pt>
                <c:pt idx="70">
                  <c:v>510</c:v>
                </c:pt>
                <c:pt idx="71">
                  <c:v>511</c:v>
                </c:pt>
                <c:pt idx="72">
                  <c:v>512</c:v>
                </c:pt>
                <c:pt idx="73">
                  <c:v>513</c:v>
                </c:pt>
                <c:pt idx="74">
                  <c:v>514</c:v>
                </c:pt>
                <c:pt idx="75">
                  <c:v>515</c:v>
                </c:pt>
                <c:pt idx="76">
                  <c:v>516</c:v>
                </c:pt>
                <c:pt idx="77">
                  <c:v>517</c:v>
                </c:pt>
                <c:pt idx="78">
                  <c:v>518</c:v>
                </c:pt>
                <c:pt idx="79">
                  <c:v>519</c:v>
                </c:pt>
                <c:pt idx="80">
                  <c:v>520</c:v>
                </c:pt>
                <c:pt idx="81">
                  <c:v>521</c:v>
                </c:pt>
                <c:pt idx="82">
                  <c:v>522</c:v>
                </c:pt>
                <c:pt idx="83">
                  <c:v>523</c:v>
                </c:pt>
                <c:pt idx="84">
                  <c:v>524</c:v>
                </c:pt>
                <c:pt idx="85">
                  <c:v>525</c:v>
                </c:pt>
                <c:pt idx="86">
                  <c:v>526</c:v>
                </c:pt>
                <c:pt idx="87">
                  <c:v>527</c:v>
                </c:pt>
                <c:pt idx="88">
                  <c:v>528</c:v>
                </c:pt>
                <c:pt idx="89">
                  <c:v>529</c:v>
                </c:pt>
                <c:pt idx="90">
                  <c:v>530</c:v>
                </c:pt>
                <c:pt idx="91">
                  <c:v>531</c:v>
                </c:pt>
                <c:pt idx="92">
                  <c:v>532</c:v>
                </c:pt>
                <c:pt idx="93">
                  <c:v>533</c:v>
                </c:pt>
                <c:pt idx="94">
                  <c:v>534</c:v>
                </c:pt>
                <c:pt idx="95">
                  <c:v>535</c:v>
                </c:pt>
                <c:pt idx="96">
                  <c:v>536</c:v>
                </c:pt>
                <c:pt idx="97">
                  <c:v>537</c:v>
                </c:pt>
                <c:pt idx="98">
                  <c:v>538</c:v>
                </c:pt>
                <c:pt idx="99">
                  <c:v>539</c:v>
                </c:pt>
                <c:pt idx="100">
                  <c:v>540</c:v>
                </c:pt>
                <c:pt idx="101">
                  <c:v>541</c:v>
                </c:pt>
                <c:pt idx="102">
                  <c:v>542</c:v>
                </c:pt>
                <c:pt idx="103">
                  <c:v>543</c:v>
                </c:pt>
                <c:pt idx="104">
                  <c:v>544</c:v>
                </c:pt>
                <c:pt idx="105">
                  <c:v>545</c:v>
                </c:pt>
                <c:pt idx="106">
                  <c:v>546</c:v>
                </c:pt>
                <c:pt idx="107">
                  <c:v>547</c:v>
                </c:pt>
                <c:pt idx="108">
                  <c:v>548</c:v>
                </c:pt>
                <c:pt idx="109">
                  <c:v>549</c:v>
                </c:pt>
                <c:pt idx="110">
                  <c:v>550</c:v>
                </c:pt>
                <c:pt idx="111">
                  <c:v>551</c:v>
                </c:pt>
                <c:pt idx="112">
                  <c:v>552</c:v>
                </c:pt>
                <c:pt idx="113">
                  <c:v>553</c:v>
                </c:pt>
                <c:pt idx="114">
                  <c:v>554</c:v>
                </c:pt>
                <c:pt idx="115">
                  <c:v>555</c:v>
                </c:pt>
                <c:pt idx="116">
                  <c:v>556</c:v>
                </c:pt>
                <c:pt idx="117">
                  <c:v>557</c:v>
                </c:pt>
                <c:pt idx="118">
                  <c:v>558</c:v>
                </c:pt>
                <c:pt idx="119">
                  <c:v>559</c:v>
                </c:pt>
                <c:pt idx="120">
                  <c:v>560</c:v>
                </c:pt>
                <c:pt idx="121">
                  <c:v>561</c:v>
                </c:pt>
                <c:pt idx="122">
                  <c:v>562</c:v>
                </c:pt>
                <c:pt idx="123">
                  <c:v>563</c:v>
                </c:pt>
                <c:pt idx="124">
                  <c:v>564</c:v>
                </c:pt>
                <c:pt idx="125">
                  <c:v>565</c:v>
                </c:pt>
                <c:pt idx="126">
                  <c:v>566</c:v>
                </c:pt>
                <c:pt idx="127">
                  <c:v>567</c:v>
                </c:pt>
                <c:pt idx="128">
                  <c:v>568</c:v>
                </c:pt>
                <c:pt idx="129">
                  <c:v>569</c:v>
                </c:pt>
                <c:pt idx="130">
                  <c:v>570</c:v>
                </c:pt>
                <c:pt idx="131">
                  <c:v>571</c:v>
                </c:pt>
                <c:pt idx="132">
                  <c:v>572</c:v>
                </c:pt>
                <c:pt idx="133">
                  <c:v>573</c:v>
                </c:pt>
                <c:pt idx="134">
                  <c:v>574</c:v>
                </c:pt>
                <c:pt idx="135">
                  <c:v>575</c:v>
                </c:pt>
                <c:pt idx="136">
                  <c:v>576</c:v>
                </c:pt>
                <c:pt idx="137">
                  <c:v>577</c:v>
                </c:pt>
                <c:pt idx="138">
                  <c:v>578</c:v>
                </c:pt>
                <c:pt idx="139">
                  <c:v>579</c:v>
                </c:pt>
                <c:pt idx="140">
                  <c:v>580</c:v>
                </c:pt>
                <c:pt idx="141">
                  <c:v>581</c:v>
                </c:pt>
                <c:pt idx="142">
                  <c:v>582</c:v>
                </c:pt>
                <c:pt idx="143">
                  <c:v>583</c:v>
                </c:pt>
                <c:pt idx="144">
                  <c:v>584</c:v>
                </c:pt>
                <c:pt idx="145">
                  <c:v>585</c:v>
                </c:pt>
                <c:pt idx="146">
                  <c:v>586</c:v>
                </c:pt>
                <c:pt idx="147">
                  <c:v>587</c:v>
                </c:pt>
                <c:pt idx="148">
                  <c:v>588</c:v>
                </c:pt>
                <c:pt idx="149">
                  <c:v>589</c:v>
                </c:pt>
                <c:pt idx="150">
                  <c:v>590</c:v>
                </c:pt>
                <c:pt idx="151">
                  <c:v>591</c:v>
                </c:pt>
                <c:pt idx="152">
                  <c:v>592</c:v>
                </c:pt>
                <c:pt idx="153">
                  <c:v>593</c:v>
                </c:pt>
                <c:pt idx="154">
                  <c:v>594</c:v>
                </c:pt>
                <c:pt idx="155">
                  <c:v>595</c:v>
                </c:pt>
                <c:pt idx="156">
                  <c:v>596</c:v>
                </c:pt>
                <c:pt idx="157">
                  <c:v>597</c:v>
                </c:pt>
                <c:pt idx="158">
                  <c:v>598</c:v>
                </c:pt>
                <c:pt idx="159">
                  <c:v>599</c:v>
                </c:pt>
                <c:pt idx="160">
                  <c:v>600</c:v>
                </c:pt>
                <c:pt idx="161">
                  <c:v>601</c:v>
                </c:pt>
                <c:pt idx="162">
                  <c:v>602</c:v>
                </c:pt>
                <c:pt idx="163">
                  <c:v>603</c:v>
                </c:pt>
                <c:pt idx="164">
                  <c:v>604</c:v>
                </c:pt>
                <c:pt idx="165">
                  <c:v>605</c:v>
                </c:pt>
                <c:pt idx="166">
                  <c:v>606</c:v>
                </c:pt>
                <c:pt idx="167">
                  <c:v>607</c:v>
                </c:pt>
                <c:pt idx="168">
                  <c:v>608</c:v>
                </c:pt>
                <c:pt idx="169">
                  <c:v>609</c:v>
                </c:pt>
                <c:pt idx="170">
                  <c:v>610</c:v>
                </c:pt>
                <c:pt idx="171">
                  <c:v>611</c:v>
                </c:pt>
                <c:pt idx="172">
                  <c:v>612</c:v>
                </c:pt>
                <c:pt idx="173">
                  <c:v>613</c:v>
                </c:pt>
                <c:pt idx="174">
                  <c:v>614</c:v>
                </c:pt>
                <c:pt idx="175">
                  <c:v>615</c:v>
                </c:pt>
                <c:pt idx="176">
                  <c:v>616</c:v>
                </c:pt>
                <c:pt idx="177">
                  <c:v>617</c:v>
                </c:pt>
                <c:pt idx="178">
                  <c:v>618</c:v>
                </c:pt>
                <c:pt idx="179">
                  <c:v>619</c:v>
                </c:pt>
                <c:pt idx="180">
                  <c:v>620</c:v>
                </c:pt>
                <c:pt idx="181">
                  <c:v>621</c:v>
                </c:pt>
                <c:pt idx="182">
                  <c:v>622</c:v>
                </c:pt>
                <c:pt idx="183">
                  <c:v>623</c:v>
                </c:pt>
                <c:pt idx="184">
                  <c:v>624</c:v>
                </c:pt>
                <c:pt idx="185">
                  <c:v>625</c:v>
                </c:pt>
                <c:pt idx="186">
                  <c:v>626</c:v>
                </c:pt>
                <c:pt idx="187">
                  <c:v>627</c:v>
                </c:pt>
                <c:pt idx="188">
                  <c:v>628</c:v>
                </c:pt>
                <c:pt idx="189">
                  <c:v>629</c:v>
                </c:pt>
                <c:pt idx="190">
                  <c:v>630</c:v>
                </c:pt>
                <c:pt idx="191">
                  <c:v>631</c:v>
                </c:pt>
                <c:pt idx="192">
                  <c:v>632</c:v>
                </c:pt>
                <c:pt idx="193">
                  <c:v>633</c:v>
                </c:pt>
                <c:pt idx="194">
                  <c:v>634</c:v>
                </c:pt>
                <c:pt idx="195">
                  <c:v>635</c:v>
                </c:pt>
                <c:pt idx="196">
                  <c:v>636</c:v>
                </c:pt>
                <c:pt idx="197">
                  <c:v>637</c:v>
                </c:pt>
                <c:pt idx="198">
                  <c:v>638</c:v>
                </c:pt>
                <c:pt idx="199">
                  <c:v>639</c:v>
                </c:pt>
                <c:pt idx="200">
                  <c:v>640</c:v>
                </c:pt>
                <c:pt idx="201">
                  <c:v>641</c:v>
                </c:pt>
                <c:pt idx="202">
                  <c:v>642</c:v>
                </c:pt>
                <c:pt idx="203">
                  <c:v>643</c:v>
                </c:pt>
                <c:pt idx="204">
                  <c:v>644</c:v>
                </c:pt>
                <c:pt idx="205">
                  <c:v>645</c:v>
                </c:pt>
                <c:pt idx="206">
                  <c:v>646</c:v>
                </c:pt>
                <c:pt idx="207">
                  <c:v>647</c:v>
                </c:pt>
                <c:pt idx="208">
                  <c:v>648</c:v>
                </c:pt>
                <c:pt idx="209">
                  <c:v>649</c:v>
                </c:pt>
                <c:pt idx="210">
                  <c:v>650</c:v>
                </c:pt>
                <c:pt idx="211">
                  <c:v>651</c:v>
                </c:pt>
                <c:pt idx="212">
                  <c:v>652</c:v>
                </c:pt>
                <c:pt idx="213">
                  <c:v>653</c:v>
                </c:pt>
                <c:pt idx="214">
                  <c:v>654</c:v>
                </c:pt>
                <c:pt idx="215">
                  <c:v>655</c:v>
                </c:pt>
                <c:pt idx="216">
                  <c:v>656</c:v>
                </c:pt>
                <c:pt idx="217">
                  <c:v>657</c:v>
                </c:pt>
                <c:pt idx="218">
                  <c:v>658</c:v>
                </c:pt>
                <c:pt idx="219">
                  <c:v>659</c:v>
                </c:pt>
                <c:pt idx="220">
                  <c:v>660</c:v>
                </c:pt>
                <c:pt idx="221">
                  <c:v>661</c:v>
                </c:pt>
                <c:pt idx="222">
                  <c:v>662</c:v>
                </c:pt>
                <c:pt idx="223">
                  <c:v>663</c:v>
                </c:pt>
                <c:pt idx="224">
                  <c:v>664</c:v>
                </c:pt>
                <c:pt idx="225">
                  <c:v>665</c:v>
                </c:pt>
                <c:pt idx="226">
                  <c:v>666</c:v>
                </c:pt>
                <c:pt idx="227">
                  <c:v>667</c:v>
                </c:pt>
                <c:pt idx="228">
                  <c:v>668</c:v>
                </c:pt>
                <c:pt idx="229">
                  <c:v>669</c:v>
                </c:pt>
                <c:pt idx="230">
                  <c:v>670</c:v>
                </c:pt>
                <c:pt idx="231">
                  <c:v>671</c:v>
                </c:pt>
                <c:pt idx="232">
                  <c:v>672</c:v>
                </c:pt>
                <c:pt idx="233">
                  <c:v>673</c:v>
                </c:pt>
                <c:pt idx="234">
                  <c:v>674</c:v>
                </c:pt>
                <c:pt idx="235">
                  <c:v>675</c:v>
                </c:pt>
                <c:pt idx="236">
                  <c:v>676</c:v>
                </c:pt>
                <c:pt idx="237">
                  <c:v>677</c:v>
                </c:pt>
                <c:pt idx="238">
                  <c:v>678</c:v>
                </c:pt>
                <c:pt idx="239">
                  <c:v>679</c:v>
                </c:pt>
                <c:pt idx="240">
                  <c:v>680</c:v>
                </c:pt>
                <c:pt idx="241">
                  <c:v>681</c:v>
                </c:pt>
                <c:pt idx="242">
                  <c:v>682</c:v>
                </c:pt>
                <c:pt idx="243">
                  <c:v>683</c:v>
                </c:pt>
                <c:pt idx="244">
                  <c:v>684</c:v>
                </c:pt>
                <c:pt idx="245">
                  <c:v>685</c:v>
                </c:pt>
                <c:pt idx="246">
                  <c:v>686</c:v>
                </c:pt>
                <c:pt idx="247">
                  <c:v>687</c:v>
                </c:pt>
                <c:pt idx="248">
                  <c:v>688</c:v>
                </c:pt>
                <c:pt idx="249">
                  <c:v>689</c:v>
                </c:pt>
                <c:pt idx="250">
                  <c:v>690</c:v>
                </c:pt>
                <c:pt idx="251">
                  <c:v>691</c:v>
                </c:pt>
                <c:pt idx="252">
                  <c:v>692</c:v>
                </c:pt>
                <c:pt idx="253">
                  <c:v>693</c:v>
                </c:pt>
                <c:pt idx="254">
                  <c:v>694</c:v>
                </c:pt>
                <c:pt idx="255">
                  <c:v>695</c:v>
                </c:pt>
                <c:pt idx="256">
                  <c:v>696</c:v>
                </c:pt>
                <c:pt idx="257">
                  <c:v>697</c:v>
                </c:pt>
                <c:pt idx="258">
                  <c:v>698</c:v>
                </c:pt>
                <c:pt idx="259">
                  <c:v>699</c:v>
                </c:pt>
                <c:pt idx="260">
                  <c:v>700</c:v>
                </c:pt>
                <c:pt idx="261">
                  <c:v>701</c:v>
                </c:pt>
                <c:pt idx="262">
                  <c:v>702</c:v>
                </c:pt>
                <c:pt idx="263">
                  <c:v>703</c:v>
                </c:pt>
                <c:pt idx="264">
                  <c:v>704</c:v>
                </c:pt>
                <c:pt idx="265">
                  <c:v>705</c:v>
                </c:pt>
                <c:pt idx="266">
                  <c:v>706</c:v>
                </c:pt>
                <c:pt idx="267">
                  <c:v>707</c:v>
                </c:pt>
                <c:pt idx="268">
                  <c:v>708</c:v>
                </c:pt>
                <c:pt idx="269">
                  <c:v>709</c:v>
                </c:pt>
                <c:pt idx="270">
                  <c:v>710</c:v>
                </c:pt>
                <c:pt idx="271">
                  <c:v>711</c:v>
                </c:pt>
                <c:pt idx="272">
                  <c:v>712</c:v>
                </c:pt>
                <c:pt idx="273">
                  <c:v>713</c:v>
                </c:pt>
                <c:pt idx="274">
                  <c:v>714</c:v>
                </c:pt>
                <c:pt idx="275">
                  <c:v>715</c:v>
                </c:pt>
                <c:pt idx="276">
                  <c:v>716</c:v>
                </c:pt>
                <c:pt idx="277">
                  <c:v>717</c:v>
                </c:pt>
                <c:pt idx="278">
                  <c:v>718</c:v>
                </c:pt>
                <c:pt idx="279">
                  <c:v>719</c:v>
                </c:pt>
                <c:pt idx="280">
                  <c:v>720</c:v>
                </c:pt>
                <c:pt idx="281">
                  <c:v>721</c:v>
                </c:pt>
                <c:pt idx="282">
                  <c:v>722</c:v>
                </c:pt>
                <c:pt idx="283">
                  <c:v>723</c:v>
                </c:pt>
                <c:pt idx="284">
                  <c:v>724</c:v>
                </c:pt>
                <c:pt idx="285">
                  <c:v>725</c:v>
                </c:pt>
                <c:pt idx="286">
                  <c:v>726</c:v>
                </c:pt>
                <c:pt idx="287">
                  <c:v>727</c:v>
                </c:pt>
                <c:pt idx="288">
                  <c:v>728</c:v>
                </c:pt>
                <c:pt idx="289">
                  <c:v>729</c:v>
                </c:pt>
                <c:pt idx="290">
                  <c:v>730</c:v>
                </c:pt>
                <c:pt idx="291">
                  <c:v>731</c:v>
                </c:pt>
                <c:pt idx="292">
                  <c:v>732</c:v>
                </c:pt>
                <c:pt idx="293">
                  <c:v>733</c:v>
                </c:pt>
                <c:pt idx="294">
                  <c:v>734</c:v>
                </c:pt>
                <c:pt idx="295">
                  <c:v>735</c:v>
                </c:pt>
                <c:pt idx="296">
                  <c:v>736</c:v>
                </c:pt>
                <c:pt idx="297">
                  <c:v>737</c:v>
                </c:pt>
                <c:pt idx="298">
                  <c:v>738</c:v>
                </c:pt>
                <c:pt idx="299">
                  <c:v>739</c:v>
                </c:pt>
                <c:pt idx="300">
                  <c:v>740</c:v>
                </c:pt>
                <c:pt idx="301">
                  <c:v>741</c:v>
                </c:pt>
                <c:pt idx="302">
                  <c:v>742</c:v>
                </c:pt>
                <c:pt idx="303">
                  <c:v>743</c:v>
                </c:pt>
                <c:pt idx="304">
                  <c:v>744</c:v>
                </c:pt>
                <c:pt idx="305">
                  <c:v>745</c:v>
                </c:pt>
                <c:pt idx="306">
                  <c:v>746</c:v>
                </c:pt>
                <c:pt idx="307">
                  <c:v>747</c:v>
                </c:pt>
                <c:pt idx="308">
                  <c:v>748</c:v>
                </c:pt>
                <c:pt idx="309">
                  <c:v>749</c:v>
                </c:pt>
                <c:pt idx="310">
                  <c:v>750</c:v>
                </c:pt>
                <c:pt idx="311">
                  <c:v>751</c:v>
                </c:pt>
                <c:pt idx="312">
                  <c:v>752</c:v>
                </c:pt>
                <c:pt idx="313">
                  <c:v>753</c:v>
                </c:pt>
                <c:pt idx="314">
                  <c:v>754</c:v>
                </c:pt>
                <c:pt idx="315">
                  <c:v>755</c:v>
                </c:pt>
                <c:pt idx="316">
                  <c:v>756</c:v>
                </c:pt>
                <c:pt idx="317">
                  <c:v>757</c:v>
                </c:pt>
                <c:pt idx="318">
                  <c:v>758</c:v>
                </c:pt>
                <c:pt idx="319">
                  <c:v>759</c:v>
                </c:pt>
                <c:pt idx="320">
                  <c:v>760</c:v>
                </c:pt>
                <c:pt idx="321">
                  <c:v>761</c:v>
                </c:pt>
                <c:pt idx="322">
                  <c:v>762</c:v>
                </c:pt>
                <c:pt idx="323">
                  <c:v>763</c:v>
                </c:pt>
                <c:pt idx="324">
                  <c:v>764</c:v>
                </c:pt>
                <c:pt idx="325">
                  <c:v>765</c:v>
                </c:pt>
                <c:pt idx="326">
                  <c:v>766</c:v>
                </c:pt>
                <c:pt idx="327">
                  <c:v>767</c:v>
                </c:pt>
                <c:pt idx="328">
                  <c:v>768</c:v>
                </c:pt>
                <c:pt idx="329">
                  <c:v>769</c:v>
                </c:pt>
                <c:pt idx="330">
                  <c:v>770</c:v>
                </c:pt>
                <c:pt idx="331">
                  <c:v>771</c:v>
                </c:pt>
                <c:pt idx="332">
                  <c:v>772</c:v>
                </c:pt>
                <c:pt idx="333">
                  <c:v>773</c:v>
                </c:pt>
                <c:pt idx="334">
                  <c:v>774</c:v>
                </c:pt>
                <c:pt idx="335">
                  <c:v>775</c:v>
                </c:pt>
                <c:pt idx="336">
                  <c:v>776</c:v>
                </c:pt>
                <c:pt idx="337">
                  <c:v>777</c:v>
                </c:pt>
                <c:pt idx="338">
                  <c:v>778</c:v>
                </c:pt>
                <c:pt idx="339">
                  <c:v>779</c:v>
                </c:pt>
                <c:pt idx="340">
                  <c:v>780</c:v>
                </c:pt>
                <c:pt idx="341">
                  <c:v>781</c:v>
                </c:pt>
                <c:pt idx="342">
                  <c:v>782</c:v>
                </c:pt>
                <c:pt idx="343">
                  <c:v>783</c:v>
                </c:pt>
                <c:pt idx="344">
                  <c:v>784</c:v>
                </c:pt>
                <c:pt idx="345">
                  <c:v>785</c:v>
                </c:pt>
                <c:pt idx="346">
                  <c:v>786</c:v>
                </c:pt>
                <c:pt idx="347">
                  <c:v>787</c:v>
                </c:pt>
                <c:pt idx="348">
                  <c:v>788</c:v>
                </c:pt>
                <c:pt idx="349">
                  <c:v>789</c:v>
                </c:pt>
                <c:pt idx="350">
                  <c:v>790</c:v>
                </c:pt>
                <c:pt idx="351">
                  <c:v>791</c:v>
                </c:pt>
                <c:pt idx="352">
                  <c:v>792</c:v>
                </c:pt>
                <c:pt idx="353">
                  <c:v>793</c:v>
                </c:pt>
                <c:pt idx="354">
                  <c:v>794</c:v>
                </c:pt>
                <c:pt idx="355">
                  <c:v>795</c:v>
                </c:pt>
                <c:pt idx="356">
                  <c:v>796</c:v>
                </c:pt>
                <c:pt idx="357">
                  <c:v>797</c:v>
                </c:pt>
                <c:pt idx="358">
                  <c:v>798</c:v>
                </c:pt>
                <c:pt idx="359">
                  <c:v>799</c:v>
                </c:pt>
                <c:pt idx="360">
                  <c:v>800</c:v>
                </c:pt>
                <c:pt idx="361">
                  <c:v>801</c:v>
                </c:pt>
                <c:pt idx="362">
                  <c:v>802</c:v>
                </c:pt>
                <c:pt idx="363">
                  <c:v>803</c:v>
                </c:pt>
                <c:pt idx="364">
                  <c:v>804</c:v>
                </c:pt>
                <c:pt idx="365">
                  <c:v>805</c:v>
                </c:pt>
                <c:pt idx="366">
                  <c:v>806</c:v>
                </c:pt>
                <c:pt idx="367">
                  <c:v>807</c:v>
                </c:pt>
                <c:pt idx="368">
                  <c:v>808</c:v>
                </c:pt>
                <c:pt idx="369">
                  <c:v>809</c:v>
                </c:pt>
                <c:pt idx="370">
                  <c:v>810</c:v>
                </c:pt>
                <c:pt idx="371">
                  <c:v>811</c:v>
                </c:pt>
                <c:pt idx="372">
                  <c:v>812</c:v>
                </c:pt>
                <c:pt idx="373">
                  <c:v>813</c:v>
                </c:pt>
                <c:pt idx="374">
                  <c:v>814</c:v>
                </c:pt>
                <c:pt idx="375">
                  <c:v>815</c:v>
                </c:pt>
                <c:pt idx="376">
                  <c:v>816</c:v>
                </c:pt>
                <c:pt idx="377">
                  <c:v>817</c:v>
                </c:pt>
                <c:pt idx="378">
                  <c:v>818</c:v>
                </c:pt>
                <c:pt idx="379">
                  <c:v>819</c:v>
                </c:pt>
                <c:pt idx="380">
                  <c:v>820</c:v>
                </c:pt>
              </c:numCache>
            </c:numRef>
          </c:xVal>
          <c:yVal>
            <c:numRef>
              <c:f>工作表1!$M$2:$M$382</c:f>
              <c:numCache>
                <c:formatCode>General</c:formatCode>
                <c:ptCount val="381"/>
                <c:pt idx="0">
                  <c:v>2.4100000000000002E-3</c:v>
                </c:pt>
                <c:pt idx="1">
                  <c:v>2.3999999999999998E-3</c:v>
                </c:pt>
                <c:pt idx="2">
                  <c:v>2.4199999999999998E-3</c:v>
                </c:pt>
                <c:pt idx="3">
                  <c:v>2.4599999999999999E-3</c:v>
                </c:pt>
                <c:pt idx="4">
                  <c:v>2.3999999999999998E-3</c:v>
                </c:pt>
                <c:pt idx="5">
                  <c:v>2.4300000000000012E-3</c:v>
                </c:pt>
                <c:pt idx="6">
                  <c:v>2.4500000000000012E-3</c:v>
                </c:pt>
                <c:pt idx="7">
                  <c:v>2.5000000000000092E-3</c:v>
                </c:pt>
                <c:pt idx="8">
                  <c:v>2.5300000000000001E-3</c:v>
                </c:pt>
                <c:pt idx="9">
                  <c:v>2.8800000000000002E-3</c:v>
                </c:pt>
                <c:pt idx="10">
                  <c:v>2.8900000000000002E-3</c:v>
                </c:pt>
                <c:pt idx="11">
                  <c:v>3.1600000000000456E-3</c:v>
                </c:pt>
                <c:pt idx="12">
                  <c:v>3.4800000000000378E-3</c:v>
                </c:pt>
                <c:pt idx="13">
                  <c:v>3.7800000000000576E-3</c:v>
                </c:pt>
                <c:pt idx="14">
                  <c:v>4.3800000000000002E-3</c:v>
                </c:pt>
                <c:pt idx="15">
                  <c:v>4.8700000000000123E-3</c:v>
                </c:pt>
                <c:pt idx="16">
                  <c:v>5.5200000000000023E-3</c:v>
                </c:pt>
                <c:pt idx="17">
                  <c:v>6.5200000000000024E-3</c:v>
                </c:pt>
                <c:pt idx="18">
                  <c:v>7.7000000000000905E-3</c:v>
                </c:pt>
                <c:pt idx="19">
                  <c:v>8.9100000000000047E-3</c:v>
                </c:pt>
                <c:pt idx="20">
                  <c:v>1.19000000000002E-2</c:v>
                </c:pt>
                <c:pt idx="21">
                  <c:v>1.3120000000000001E-2</c:v>
                </c:pt>
                <c:pt idx="22">
                  <c:v>1.5250000000000001E-2</c:v>
                </c:pt>
                <c:pt idx="23">
                  <c:v>1.8249999999999999E-2</c:v>
                </c:pt>
                <c:pt idx="24">
                  <c:v>2.1630000000000326E-2</c:v>
                </c:pt>
                <c:pt idx="25">
                  <c:v>2.572E-2</c:v>
                </c:pt>
                <c:pt idx="26">
                  <c:v>3.1060000000000001E-2</c:v>
                </c:pt>
                <c:pt idx="27">
                  <c:v>3.7090000000000012E-2</c:v>
                </c:pt>
                <c:pt idx="28">
                  <c:v>4.3909999999999998E-2</c:v>
                </c:pt>
                <c:pt idx="29">
                  <c:v>5.2449999999999997E-2</c:v>
                </c:pt>
                <c:pt idx="30">
                  <c:v>6.1809999999999997E-2</c:v>
                </c:pt>
                <c:pt idx="31">
                  <c:v>7.2130000000000014E-2</c:v>
                </c:pt>
                <c:pt idx="32">
                  <c:v>8.5480000000000014E-2</c:v>
                </c:pt>
                <c:pt idx="33">
                  <c:v>9.8180000000000003E-2</c:v>
                </c:pt>
                <c:pt idx="34">
                  <c:v>0.11346000000000002</c:v>
                </c:pt>
                <c:pt idx="35">
                  <c:v>0.13028000000000001</c:v>
                </c:pt>
                <c:pt idx="36">
                  <c:v>0.14632999999999999</c:v>
                </c:pt>
                <c:pt idx="37">
                  <c:v>0.16381000000000001</c:v>
                </c:pt>
                <c:pt idx="38">
                  <c:v>0.18185000000000001</c:v>
                </c:pt>
                <c:pt idx="39">
                  <c:v>0.20185</c:v>
                </c:pt>
                <c:pt idx="40">
                  <c:v>0.22159000000000001</c:v>
                </c:pt>
                <c:pt idx="41">
                  <c:v>0.24194000000000251</c:v>
                </c:pt>
                <c:pt idx="42">
                  <c:v>0.26356000000000002</c:v>
                </c:pt>
                <c:pt idx="43">
                  <c:v>0.28638000000000435</c:v>
                </c:pt>
                <c:pt idx="44">
                  <c:v>0.30716000000000032</c:v>
                </c:pt>
                <c:pt idx="45">
                  <c:v>0.33175000000000032</c:v>
                </c:pt>
                <c:pt idx="46">
                  <c:v>0.35390000000000038</c:v>
                </c:pt>
                <c:pt idx="47">
                  <c:v>0.37763000000000002</c:v>
                </c:pt>
                <c:pt idx="48">
                  <c:v>0.40272000000000002</c:v>
                </c:pt>
                <c:pt idx="49">
                  <c:v>0.42776000000000008</c:v>
                </c:pt>
                <c:pt idx="50">
                  <c:v>0.45817000000000002</c:v>
                </c:pt>
                <c:pt idx="51">
                  <c:v>0.48639000000000032</c:v>
                </c:pt>
                <c:pt idx="52">
                  <c:v>0.51417000000000002</c:v>
                </c:pt>
                <c:pt idx="53">
                  <c:v>0.54855999999999949</c:v>
                </c:pt>
                <c:pt idx="54">
                  <c:v>0.5814399999999913</c:v>
                </c:pt>
                <c:pt idx="55">
                  <c:v>0.61419000000000745</c:v>
                </c:pt>
                <c:pt idx="56">
                  <c:v>0.64701000000000064</c:v>
                </c:pt>
                <c:pt idx="57">
                  <c:v>0.68076000000000003</c:v>
                </c:pt>
                <c:pt idx="58">
                  <c:v>0.71511000000000002</c:v>
                </c:pt>
                <c:pt idx="59">
                  <c:v>0.75210999999999995</c:v>
                </c:pt>
                <c:pt idx="60">
                  <c:v>0.78334999999999999</c:v>
                </c:pt>
                <c:pt idx="61">
                  <c:v>0.81801000000000001</c:v>
                </c:pt>
                <c:pt idx="62">
                  <c:v>0.84693000000000063</c:v>
                </c:pt>
                <c:pt idx="63">
                  <c:v>0.87917000000000745</c:v>
                </c:pt>
                <c:pt idx="64">
                  <c:v>0.90480000000000005</c:v>
                </c:pt>
                <c:pt idx="65">
                  <c:v>0.92832000000000003</c:v>
                </c:pt>
                <c:pt idx="66">
                  <c:v>0.94527000000000005</c:v>
                </c:pt>
                <c:pt idx="67">
                  <c:v>0.96414999999999995</c:v>
                </c:pt>
                <c:pt idx="68">
                  <c:v>0.97440000000000004</c:v>
                </c:pt>
                <c:pt idx="69">
                  <c:v>0.98372999999999999</c:v>
                </c:pt>
                <c:pt idx="70">
                  <c:v>0.98730999999999958</c:v>
                </c:pt>
                <c:pt idx="71">
                  <c:v>0.99236999999999242</c:v>
                </c:pt>
                <c:pt idx="72">
                  <c:v>0.99783999999999951</c:v>
                </c:pt>
                <c:pt idx="73">
                  <c:v>1</c:v>
                </c:pt>
                <c:pt idx="74">
                  <c:v>0.99615999999999949</c:v>
                </c:pt>
                <c:pt idx="75">
                  <c:v>0.99473</c:v>
                </c:pt>
                <c:pt idx="76">
                  <c:v>0.99080999999999997</c:v>
                </c:pt>
                <c:pt idx="77">
                  <c:v>0.97960000000000824</c:v>
                </c:pt>
                <c:pt idx="78">
                  <c:v>0.97436999999999996</c:v>
                </c:pt>
                <c:pt idx="79">
                  <c:v>0.96196999999999999</c:v>
                </c:pt>
                <c:pt idx="80">
                  <c:v>0.94786999999999999</c:v>
                </c:pt>
                <c:pt idx="81">
                  <c:v>0.93867000000000733</c:v>
                </c:pt>
                <c:pt idx="82">
                  <c:v>0.92980000000000063</c:v>
                </c:pt>
                <c:pt idx="83">
                  <c:v>0.91525999999999996</c:v>
                </c:pt>
                <c:pt idx="84">
                  <c:v>0.90461999999999998</c:v>
                </c:pt>
                <c:pt idx="85">
                  <c:v>0.89375000000000004</c:v>
                </c:pt>
                <c:pt idx="86">
                  <c:v>0.88222</c:v>
                </c:pt>
                <c:pt idx="87">
                  <c:v>0.87668000000000745</c:v>
                </c:pt>
                <c:pt idx="88">
                  <c:v>0.86536000000000002</c:v>
                </c:pt>
                <c:pt idx="89">
                  <c:v>0.85819000000000745</c:v>
                </c:pt>
                <c:pt idx="90">
                  <c:v>0.84770000000000745</c:v>
                </c:pt>
                <c:pt idx="91">
                  <c:v>0.8375899999999995</c:v>
                </c:pt>
                <c:pt idx="92">
                  <c:v>0.82838999999999996</c:v>
                </c:pt>
                <c:pt idx="93">
                  <c:v>0.82094000000000711</c:v>
                </c:pt>
                <c:pt idx="94">
                  <c:v>0.81045</c:v>
                </c:pt>
                <c:pt idx="95">
                  <c:v>0.80276999999999998</c:v>
                </c:pt>
                <c:pt idx="96">
                  <c:v>0.79408000000000001</c:v>
                </c:pt>
                <c:pt idx="97">
                  <c:v>0.78254999999999997</c:v>
                </c:pt>
                <c:pt idx="98">
                  <c:v>0.77056000000000002</c:v>
                </c:pt>
                <c:pt idx="99">
                  <c:v>0.76454000000000666</c:v>
                </c:pt>
                <c:pt idx="100">
                  <c:v>0.75523000000000062</c:v>
                </c:pt>
                <c:pt idx="101">
                  <c:v>0.74175000000000746</c:v>
                </c:pt>
                <c:pt idx="102">
                  <c:v>0.72941999999999996</c:v>
                </c:pt>
                <c:pt idx="103">
                  <c:v>0.72024999999999995</c:v>
                </c:pt>
                <c:pt idx="104">
                  <c:v>0.70952999999999999</c:v>
                </c:pt>
                <c:pt idx="105">
                  <c:v>0.69689000000000745</c:v>
                </c:pt>
                <c:pt idx="106">
                  <c:v>0.68705000000000005</c:v>
                </c:pt>
                <c:pt idx="107">
                  <c:v>0.67503000000000746</c:v>
                </c:pt>
                <c:pt idx="108">
                  <c:v>0.6633400000000087</c:v>
                </c:pt>
                <c:pt idx="109">
                  <c:v>0.65027000000000745</c:v>
                </c:pt>
                <c:pt idx="110">
                  <c:v>0.63771999999999995</c:v>
                </c:pt>
                <c:pt idx="111">
                  <c:v>0.62674000000000996</c:v>
                </c:pt>
                <c:pt idx="112">
                  <c:v>0.61600999999999995</c:v>
                </c:pt>
                <c:pt idx="113">
                  <c:v>0.60341</c:v>
                </c:pt>
                <c:pt idx="114">
                  <c:v>0.59242999999999957</c:v>
                </c:pt>
                <c:pt idx="115">
                  <c:v>0.58189000000000002</c:v>
                </c:pt>
                <c:pt idx="116">
                  <c:v>0.56930999999999998</c:v>
                </c:pt>
                <c:pt idx="117">
                  <c:v>0.55475000000000063</c:v>
                </c:pt>
                <c:pt idx="118">
                  <c:v>0.5464599999999995</c:v>
                </c:pt>
                <c:pt idx="119">
                  <c:v>0.53420999999999996</c:v>
                </c:pt>
                <c:pt idx="120">
                  <c:v>0.52625</c:v>
                </c:pt>
                <c:pt idx="121">
                  <c:v>0.51539999999999997</c:v>
                </c:pt>
                <c:pt idx="122">
                  <c:v>0.50512999999999997</c:v>
                </c:pt>
                <c:pt idx="123">
                  <c:v>0.49549000000000032</c:v>
                </c:pt>
                <c:pt idx="124">
                  <c:v>0.48500000000000032</c:v>
                </c:pt>
                <c:pt idx="125">
                  <c:v>0.47250000000000031</c:v>
                </c:pt>
                <c:pt idx="126">
                  <c:v>0.46532000000000373</c:v>
                </c:pt>
                <c:pt idx="127">
                  <c:v>0.45335000000000031</c:v>
                </c:pt>
                <c:pt idx="128">
                  <c:v>0.44295000000000001</c:v>
                </c:pt>
                <c:pt idx="129">
                  <c:v>0.43448000000000497</c:v>
                </c:pt>
                <c:pt idx="130">
                  <c:v>0.42795000000000138</c:v>
                </c:pt>
                <c:pt idx="131">
                  <c:v>0.4182300000000001</c:v>
                </c:pt>
                <c:pt idx="132">
                  <c:v>0.40846000000000032</c:v>
                </c:pt>
                <c:pt idx="133">
                  <c:v>0.40051000000000031</c:v>
                </c:pt>
                <c:pt idx="134">
                  <c:v>0.39079000000000008</c:v>
                </c:pt>
                <c:pt idx="135">
                  <c:v>0.38319000000000031</c:v>
                </c:pt>
                <c:pt idx="136">
                  <c:v>0.37378000000000333</c:v>
                </c:pt>
                <c:pt idx="137">
                  <c:v>0.36582000000000497</c:v>
                </c:pt>
                <c:pt idx="138">
                  <c:v>0.35986000000000373</c:v>
                </c:pt>
                <c:pt idx="139">
                  <c:v>0.35306000000000032</c:v>
                </c:pt>
                <c:pt idx="140">
                  <c:v>0.34443000000000001</c:v>
                </c:pt>
                <c:pt idx="141">
                  <c:v>0.34066000000000002</c:v>
                </c:pt>
                <c:pt idx="142">
                  <c:v>0.33042000000000604</c:v>
                </c:pt>
                <c:pt idx="143">
                  <c:v>0.32106000000000373</c:v>
                </c:pt>
                <c:pt idx="144">
                  <c:v>0.31612000000000373</c:v>
                </c:pt>
                <c:pt idx="145">
                  <c:v>0.30907000000000373</c:v>
                </c:pt>
                <c:pt idx="146">
                  <c:v>0.30055000000000032</c:v>
                </c:pt>
                <c:pt idx="147">
                  <c:v>0.29528000000000032</c:v>
                </c:pt>
                <c:pt idx="148">
                  <c:v>0.28668000000000032</c:v>
                </c:pt>
                <c:pt idx="149">
                  <c:v>0.28232000000000401</c:v>
                </c:pt>
                <c:pt idx="150">
                  <c:v>0.27694000000000002</c:v>
                </c:pt>
                <c:pt idx="151">
                  <c:v>0.26965</c:v>
                </c:pt>
                <c:pt idx="152">
                  <c:v>0.26255000000000001</c:v>
                </c:pt>
                <c:pt idx="153">
                  <c:v>0.25639000000000001</c:v>
                </c:pt>
                <c:pt idx="154">
                  <c:v>0.25227000000000005</c:v>
                </c:pt>
                <c:pt idx="155">
                  <c:v>0.24707999999999999</c:v>
                </c:pt>
                <c:pt idx="156">
                  <c:v>0.24275000000000024</c:v>
                </c:pt>
                <c:pt idx="157">
                  <c:v>0.23458000000000001</c:v>
                </c:pt>
                <c:pt idx="158">
                  <c:v>0.23033999999999999</c:v>
                </c:pt>
                <c:pt idx="159">
                  <c:v>0.22597999999999999</c:v>
                </c:pt>
                <c:pt idx="160">
                  <c:v>0.22201000000000001</c:v>
                </c:pt>
                <c:pt idx="161">
                  <c:v>0.21618999999999999</c:v>
                </c:pt>
                <c:pt idx="162">
                  <c:v>0.21327000000000004</c:v>
                </c:pt>
                <c:pt idx="163">
                  <c:v>0.20835000000000001</c:v>
                </c:pt>
                <c:pt idx="164">
                  <c:v>0.20142000000000004</c:v>
                </c:pt>
                <c:pt idx="165">
                  <c:v>0.19918</c:v>
                </c:pt>
                <c:pt idx="166">
                  <c:v>0.19441000000000044</c:v>
                </c:pt>
                <c:pt idx="167">
                  <c:v>0.18964000000000178</c:v>
                </c:pt>
                <c:pt idx="168">
                  <c:v>0.18543000000000232</c:v>
                </c:pt>
                <c:pt idx="169">
                  <c:v>0.18110999999999999</c:v>
                </c:pt>
                <c:pt idx="170">
                  <c:v>0.17710000000000001</c:v>
                </c:pt>
                <c:pt idx="171">
                  <c:v>0.17188000000000001</c:v>
                </c:pt>
                <c:pt idx="172">
                  <c:v>0.16850999999999999</c:v>
                </c:pt>
                <c:pt idx="173">
                  <c:v>0.16533999999999999</c:v>
                </c:pt>
                <c:pt idx="174">
                  <c:v>0.16314000000000001</c:v>
                </c:pt>
                <c:pt idx="175">
                  <c:v>0.158060000000002</c:v>
                </c:pt>
                <c:pt idx="176">
                  <c:v>0.15421000000000232</c:v>
                </c:pt>
                <c:pt idx="177">
                  <c:v>0.15279000000000201</c:v>
                </c:pt>
                <c:pt idx="178">
                  <c:v>0.14807000000000001</c:v>
                </c:pt>
                <c:pt idx="179">
                  <c:v>0.14530000000000001</c:v>
                </c:pt>
                <c:pt idx="180">
                  <c:v>0.1416</c:v>
                </c:pt>
                <c:pt idx="181">
                  <c:v>0.13852</c:v>
                </c:pt>
                <c:pt idx="182">
                  <c:v>0.13613</c:v>
                </c:pt>
                <c:pt idx="183">
                  <c:v>0.1333</c:v>
                </c:pt>
                <c:pt idx="184">
                  <c:v>0.12906000000000001</c:v>
                </c:pt>
                <c:pt idx="185">
                  <c:v>0.12611999999999998</c:v>
                </c:pt>
                <c:pt idx="186">
                  <c:v>0.12492000000000029</c:v>
                </c:pt>
                <c:pt idx="187">
                  <c:v>0.12127000000000022</c:v>
                </c:pt>
                <c:pt idx="188">
                  <c:v>0.11792999999999998</c:v>
                </c:pt>
                <c:pt idx="189">
                  <c:v>0.11420000000000002</c:v>
                </c:pt>
                <c:pt idx="190">
                  <c:v>0.11183</c:v>
                </c:pt>
                <c:pt idx="191">
                  <c:v>0.11008999999999865</c:v>
                </c:pt>
                <c:pt idx="192">
                  <c:v>0.10836999999999998</c:v>
                </c:pt>
                <c:pt idx="193">
                  <c:v>0.10745</c:v>
                </c:pt>
                <c:pt idx="194">
                  <c:v>0.10376000000000105</c:v>
                </c:pt>
                <c:pt idx="195">
                  <c:v>0.10238</c:v>
                </c:pt>
                <c:pt idx="196">
                  <c:v>0.10026000000000022</c:v>
                </c:pt>
                <c:pt idx="197">
                  <c:v>9.6570000000000045E-2</c:v>
                </c:pt>
                <c:pt idx="198">
                  <c:v>9.4290000000000027E-2</c:v>
                </c:pt>
                <c:pt idx="199">
                  <c:v>9.2530000000000043E-2</c:v>
                </c:pt>
                <c:pt idx="200">
                  <c:v>8.7630000000000027E-2</c:v>
                </c:pt>
                <c:pt idx="201">
                  <c:v>8.6710000000000023E-2</c:v>
                </c:pt>
                <c:pt idx="202">
                  <c:v>8.6420000000000025E-2</c:v>
                </c:pt>
                <c:pt idx="203">
                  <c:v>8.4550000000001568E-2</c:v>
                </c:pt>
                <c:pt idx="204">
                  <c:v>8.2880000000000009E-2</c:v>
                </c:pt>
                <c:pt idx="205">
                  <c:v>8.0250000000000044E-2</c:v>
                </c:pt>
                <c:pt idx="206">
                  <c:v>7.8810000000000033E-2</c:v>
                </c:pt>
                <c:pt idx="207">
                  <c:v>7.7299999999999994E-2</c:v>
                </c:pt>
                <c:pt idx="208">
                  <c:v>7.5579999999999994E-2</c:v>
                </c:pt>
                <c:pt idx="209">
                  <c:v>7.3849999999999999E-2</c:v>
                </c:pt>
                <c:pt idx="210">
                  <c:v>7.4010000000000534E-2</c:v>
                </c:pt>
                <c:pt idx="211">
                  <c:v>7.1160000000000001E-2</c:v>
                </c:pt>
                <c:pt idx="212">
                  <c:v>7.0779999999999996E-2</c:v>
                </c:pt>
                <c:pt idx="213">
                  <c:v>6.9300000000000514E-2</c:v>
                </c:pt>
                <c:pt idx="214">
                  <c:v>6.8269999999999997E-2</c:v>
                </c:pt>
                <c:pt idx="215">
                  <c:v>6.6339999999999996E-2</c:v>
                </c:pt>
                <c:pt idx="216">
                  <c:v>6.5360000000000112E-2</c:v>
                </c:pt>
                <c:pt idx="217">
                  <c:v>6.4800000000000024E-2</c:v>
                </c:pt>
                <c:pt idx="218">
                  <c:v>6.4060000000000034E-2</c:v>
                </c:pt>
                <c:pt idx="219">
                  <c:v>6.1900000000000004E-2</c:v>
                </c:pt>
                <c:pt idx="220">
                  <c:v>5.9930000000000122E-2</c:v>
                </c:pt>
                <c:pt idx="221">
                  <c:v>5.9480000000000123E-2</c:v>
                </c:pt>
                <c:pt idx="222">
                  <c:v>5.9790000000000995E-2</c:v>
                </c:pt>
                <c:pt idx="223">
                  <c:v>5.7270000000000001E-2</c:v>
                </c:pt>
                <c:pt idx="224">
                  <c:v>5.5879999999999999E-2</c:v>
                </c:pt>
                <c:pt idx="225">
                  <c:v>5.5509999999999997E-2</c:v>
                </c:pt>
                <c:pt idx="226">
                  <c:v>5.5310000000000741E-2</c:v>
                </c:pt>
                <c:pt idx="227">
                  <c:v>5.228E-2</c:v>
                </c:pt>
                <c:pt idx="228">
                  <c:v>5.1790000000000024E-2</c:v>
                </c:pt>
                <c:pt idx="229">
                  <c:v>5.2030000000000104E-2</c:v>
                </c:pt>
                <c:pt idx="230">
                  <c:v>4.9990000000000034E-2</c:v>
                </c:pt>
                <c:pt idx="231">
                  <c:v>4.8770000000000001E-2</c:v>
                </c:pt>
                <c:pt idx="232">
                  <c:v>4.7010000000000114E-2</c:v>
                </c:pt>
                <c:pt idx="233">
                  <c:v>4.6730000000000022E-2</c:v>
                </c:pt>
                <c:pt idx="234">
                  <c:v>4.6010000000000002E-2</c:v>
                </c:pt>
                <c:pt idx="235">
                  <c:v>4.4760000000000841E-2</c:v>
                </c:pt>
                <c:pt idx="236">
                  <c:v>4.3860000000000003E-2</c:v>
                </c:pt>
                <c:pt idx="237">
                  <c:v>4.3490000000000022E-2</c:v>
                </c:pt>
                <c:pt idx="238">
                  <c:v>4.1800000000000004E-2</c:v>
                </c:pt>
                <c:pt idx="239">
                  <c:v>4.292E-2</c:v>
                </c:pt>
                <c:pt idx="240">
                  <c:v>4.2009999999999999E-2</c:v>
                </c:pt>
                <c:pt idx="241">
                  <c:v>4.1979999999999976E-2</c:v>
                </c:pt>
                <c:pt idx="242">
                  <c:v>4.1590000000000002E-2</c:v>
                </c:pt>
                <c:pt idx="243">
                  <c:v>3.9050000000000001E-2</c:v>
                </c:pt>
                <c:pt idx="244">
                  <c:v>3.969000000000001E-2</c:v>
                </c:pt>
                <c:pt idx="245">
                  <c:v>3.8040000000000004E-2</c:v>
                </c:pt>
                <c:pt idx="246">
                  <c:v>3.9040000000000005E-2</c:v>
                </c:pt>
                <c:pt idx="247">
                  <c:v>3.722000000000001E-2</c:v>
                </c:pt>
                <c:pt idx="248">
                  <c:v>3.8399999999999997E-2</c:v>
                </c:pt>
                <c:pt idx="249">
                  <c:v>3.8390000000000001E-2</c:v>
                </c:pt>
                <c:pt idx="250">
                  <c:v>3.6520000000000004E-2</c:v>
                </c:pt>
                <c:pt idx="251">
                  <c:v>3.4300000000000004E-2</c:v>
                </c:pt>
                <c:pt idx="252">
                  <c:v>3.4290000000000001E-2</c:v>
                </c:pt>
                <c:pt idx="253">
                  <c:v>3.3850000000000005E-2</c:v>
                </c:pt>
                <c:pt idx="254">
                  <c:v>3.313E-2</c:v>
                </c:pt>
                <c:pt idx="255">
                  <c:v>3.1810000000000012E-2</c:v>
                </c:pt>
                <c:pt idx="256">
                  <c:v>3.185000000000001E-2</c:v>
                </c:pt>
                <c:pt idx="257">
                  <c:v>3.253000000000001E-2</c:v>
                </c:pt>
                <c:pt idx="258">
                  <c:v>3.2660000000000002E-2</c:v>
                </c:pt>
                <c:pt idx="259">
                  <c:v>3.178000000000001E-2</c:v>
                </c:pt>
                <c:pt idx="260">
                  <c:v>3.2150000000000005E-2</c:v>
                </c:pt>
                <c:pt idx="261">
                  <c:v>3.1269999999999999E-2</c:v>
                </c:pt>
                <c:pt idx="262">
                  <c:v>3.0159999999999999E-2</c:v>
                </c:pt>
                <c:pt idx="263">
                  <c:v>2.9770000000000001E-2</c:v>
                </c:pt>
                <c:pt idx="264">
                  <c:v>3.1519999999999999E-2</c:v>
                </c:pt>
                <c:pt idx="265">
                  <c:v>2.9059999999999999E-2</c:v>
                </c:pt>
                <c:pt idx="266">
                  <c:v>2.9940000000000001E-2</c:v>
                </c:pt>
                <c:pt idx="267">
                  <c:v>2.9219999999999999E-2</c:v>
                </c:pt>
                <c:pt idx="268">
                  <c:v>2.7870000000000457E-2</c:v>
                </c:pt>
                <c:pt idx="269">
                  <c:v>2.8230000000000002E-2</c:v>
                </c:pt>
                <c:pt idx="270">
                  <c:v>2.7710000000000002E-2</c:v>
                </c:pt>
                <c:pt idx="271">
                  <c:v>2.7550000000000002E-2</c:v>
                </c:pt>
                <c:pt idx="272">
                  <c:v>2.8309999999999998E-2</c:v>
                </c:pt>
                <c:pt idx="273">
                  <c:v>2.8149999999999998E-2</c:v>
                </c:pt>
                <c:pt idx="274">
                  <c:v>2.7210000000000012E-2</c:v>
                </c:pt>
                <c:pt idx="275">
                  <c:v>2.6630000000000379E-2</c:v>
                </c:pt>
                <c:pt idx="276">
                  <c:v>2.7690000000000096E-2</c:v>
                </c:pt>
                <c:pt idx="277">
                  <c:v>2.615E-2</c:v>
                </c:pt>
                <c:pt idx="278">
                  <c:v>2.6370000000000011E-2</c:v>
                </c:pt>
                <c:pt idx="279">
                  <c:v>2.7640000000000369E-2</c:v>
                </c:pt>
                <c:pt idx="280">
                  <c:v>2.589000000000001E-2</c:v>
                </c:pt>
                <c:pt idx="281">
                  <c:v>2.6480000000000052E-2</c:v>
                </c:pt>
                <c:pt idx="282">
                  <c:v>2.5559999999999999E-2</c:v>
                </c:pt>
                <c:pt idx="283">
                  <c:v>2.6050000000000011E-2</c:v>
                </c:pt>
                <c:pt idx="284">
                  <c:v>2.6329999999999999E-2</c:v>
                </c:pt>
                <c:pt idx="285">
                  <c:v>2.546E-2</c:v>
                </c:pt>
                <c:pt idx="286">
                  <c:v>2.5250000000000002E-2</c:v>
                </c:pt>
                <c:pt idx="287">
                  <c:v>2.4629999999999999E-2</c:v>
                </c:pt>
                <c:pt idx="288">
                  <c:v>2.5909999999999999E-2</c:v>
                </c:pt>
                <c:pt idx="289">
                  <c:v>2.6370000000000011E-2</c:v>
                </c:pt>
                <c:pt idx="290">
                  <c:v>2.4400000000000002E-2</c:v>
                </c:pt>
                <c:pt idx="291">
                  <c:v>2.614E-2</c:v>
                </c:pt>
                <c:pt idx="292">
                  <c:v>2.5030000000000052E-2</c:v>
                </c:pt>
                <c:pt idx="293">
                  <c:v>2.5749999999999999E-2</c:v>
                </c:pt>
                <c:pt idx="294">
                  <c:v>2.5770000000000001E-2</c:v>
                </c:pt>
                <c:pt idx="295">
                  <c:v>2.4400000000000002E-2</c:v>
                </c:pt>
                <c:pt idx="296">
                  <c:v>2.631E-2</c:v>
                </c:pt>
                <c:pt idx="297">
                  <c:v>2.6240000000000051E-2</c:v>
                </c:pt>
                <c:pt idx="298">
                  <c:v>2.5100000000000001E-2</c:v>
                </c:pt>
                <c:pt idx="299">
                  <c:v>2.5309999999999999E-2</c:v>
                </c:pt>
                <c:pt idx="300">
                  <c:v>2.6580000000000006E-2</c:v>
                </c:pt>
                <c:pt idx="301">
                  <c:v>2.6810000000000011E-2</c:v>
                </c:pt>
                <c:pt idx="302">
                  <c:v>2.7300000000000001E-2</c:v>
                </c:pt>
                <c:pt idx="303">
                  <c:v>2.7640000000000369E-2</c:v>
                </c:pt>
                <c:pt idx="304">
                  <c:v>2.6690000000000002E-2</c:v>
                </c:pt>
                <c:pt idx="305">
                  <c:v>2.7880000000000391E-2</c:v>
                </c:pt>
                <c:pt idx="306">
                  <c:v>2.5080000000000002E-2</c:v>
                </c:pt>
                <c:pt idx="307">
                  <c:v>2.4369999999999989E-2</c:v>
                </c:pt>
                <c:pt idx="308">
                  <c:v>2.6240000000000051E-2</c:v>
                </c:pt>
                <c:pt idx="309">
                  <c:v>2.7670000000000448E-2</c:v>
                </c:pt>
                <c:pt idx="310">
                  <c:v>2.7980000000000012E-2</c:v>
                </c:pt>
                <c:pt idx="311">
                  <c:v>2.6260000000000002E-2</c:v>
                </c:pt>
                <c:pt idx="312">
                  <c:v>2.7290000000000012E-2</c:v>
                </c:pt>
                <c:pt idx="313">
                  <c:v>2.7710000000000002E-2</c:v>
                </c:pt>
                <c:pt idx="314">
                  <c:v>2.7750000000000011E-2</c:v>
                </c:pt>
                <c:pt idx="315">
                  <c:v>2.802E-2</c:v>
                </c:pt>
                <c:pt idx="316">
                  <c:v>2.8969999999999989E-2</c:v>
                </c:pt>
                <c:pt idx="317">
                  <c:v>2.7020000000000002E-2</c:v>
                </c:pt>
                <c:pt idx="318">
                  <c:v>3.0190000000000002E-2</c:v>
                </c:pt>
                <c:pt idx="319">
                  <c:v>3.0589999999999999E-2</c:v>
                </c:pt>
                <c:pt idx="320">
                  <c:v>3.0599999999999999E-2</c:v>
                </c:pt>
                <c:pt idx="321">
                  <c:v>2.8319999999999998E-2</c:v>
                </c:pt>
                <c:pt idx="322">
                  <c:v>3.0290000000000001E-2</c:v>
                </c:pt>
                <c:pt idx="323">
                  <c:v>3.0840000000000051E-2</c:v>
                </c:pt>
                <c:pt idx="324">
                  <c:v>2.9219999999999999E-2</c:v>
                </c:pt>
                <c:pt idx="325">
                  <c:v>2.9860000000000001E-2</c:v>
                </c:pt>
                <c:pt idx="326">
                  <c:v>3.0669999999999999E-2</c:v>
                </c:pt>
                <c:pt idx="327">
                  <c:v>2.9690000000000001E-2</c:v>
                </c:pt>
                <c:pt idx="328">
                  <c:v>3.415E-2</c:v>
                </c:pt>
                <c:pt idx="329">
                  <c:v>3.1980000000000001E-2</c:v>
                </c:pt>
                <c:pt idx="330">
                  <c:v>3.6400000000000016E-2</c:v>
                </c:pt>
                <c:pt idx="331">
                  <c:v>3.3919999999999999E-2</c:v>
                </c:pt>
                <c:pt idx="332">
                  <c:v>3.0350000000000002E-2</c:v>
                </c:pt>
                <c:pt idx="333">
                  <c:v>3.1020000000000002E-2</c:v>
                </c:pt>
                <c:pt idx="334">
                  <c:v>3.1960000000000002E-2</c:v>
                </c:pt>
                <c:pt idx="335">
                  <c:v>3.0580000000000006E-2</c:v>
                </c:pt>
                <c:pt idx="336">
                  <c:v>3.7400000000000252E-2</c:v>
                </c:pt>
                <c:pt idx="337">
                  <c:v>3.4820000000000004E-2</c:v>
                </c:pt>
                <c:pt idx="338">
                  <c:v>3.304E-2</c:v>
                </c:pt>
                <c:pt idx="339">
                  <c:v>3.6910000000000005E-2</c:v>
                </c:pt>
                <c:pt idx="340">
                  <c:v>3.5280000000000006E-2</c:v>
                </c:pt>
                <c:pt idx="341">
                  <c:v>3.5569999999999997E-2</c:v>
                </c:pt>
                <c:pt idx="342">
                  <c:v>3.679000000000001E-2</c:v>
                </c:pt>
                <c:pt idx="343">
                  <c:v>3.5110000000000002E-2</c:v>
                </c:pt>
                <c:pt idx="344">
                  <c:v>3.4980000000000004E-2</c:v>
                </c:pt>
                <c:pt idx="345">
                  <c:v>3.6850000000000015E-2</c:v>
                </c:pt>
                <c:pt idx="346">
                  <c:v>3.4270000000000002E-2</c:v>
                </c:pt>
                <c:pt idx="347">
                  <c:v>4.0070000000000001E-2</c:v>
                </c:pt>
                <c:pt idx="348">
                  <c:v>3.6750000000000005E-2</c:v>
                </c:pt>
                <c:pt idx="349">
                  <c:v>3.6140000000000005E-2</c:v>
                </c:pt>
                <c:pt idx="350">
                  <c:v>3.8100000000000002E-2</c:v>
                </c:pt>
                <c:pt idx="351">
                  <c:v>3.784000000000045E-2</c:v>
                </c:pt>
                <c:pt idx="352">
                  <c:v>4.0680000000000001E-2</c:v>
                </c:pt>
                <c:pt idx="353">
                  <c:v>4.0960000000000003E-2</c:v>
                </c:pt>
                <c:pt idx="354">
                  <c:v>3.959E-2</c:v>
                </c:pt>
                <c:pt idx="355">
                  <c:v>4.1869999999999997E-2</c:v>
                </c:pt>
                <c:pt idx="356">
                  <c:v>4.2529999999999998E-2</c:v>
                </c:pt>
                <c:pt idx="357">
                  <c:v>4.2229999999999997E-2</c:v>
                </c:pt>
                <c:pt idx="358">
                  <c:v>4.317E-2</c:v>
                </c:pt>
                <c:pt idx="359">
                  <c:v>5.0360000000000134E-2</c:v>
                </c:pt>
                <c:pt idx="360">
                  <c:v>6.9080000000000114E-2</c:v>
                </c:pt>
                <c:pt idx="361">
                  <c:v>5.5579999999999997E-2</c:v>
                </c:pt>
                <c:pt idx="362">
                  <c:v>4.8340000000000001E-2</c:v>
                </c:pt>
                <c:pt idx="363">
                  <c:v>4.4150000000000023E-2</c:v>
                </c:pt>
                <c:pt idx="364">
                  <c:v>4.4540000000000003E-2</c:v>
                </c:pt>
                <c:pt idx="365">
                  <c:v>4.5470000000000003E-2</c:v>
                </c:pt>
                <c:pt idx="366">
                  <c:v>4.3920000000000001E-2</c:v>
                </c:pt>
                <c:pt idx="367">
                  <c:v>4.895E-2</c:v>
                </c:pt>
                <c:pt idx="368">
                  <c:v>5.0400000000000014E-2</c:v>
                </c:pt>
                <c:pt idx="369">
                  <c:v>4.6949999999999985E-2</c:v>
                </c:pt>
                <c:pt idx="370">
                  <c:v>5.2890000000000124E-2</c:v>
                </c:pt>
                <c:pt idx="371">
                  <c:v>5.3359999999999998E-2</c:v>
                </c:pt>
                <c:pt idx="372">
                  <c:v>5.0330000000000034E-2</c:v>
                </c:pt>
                <c:pt idx="373">
                  <c:v>4.9730000000000801E-2</c:v>
                </c:pt>
                <c:pt idx="374">
                  <c:v>4.7960000000000023E-2</c:v>
                </c:pt>
                <c:pt idx="375">
                  <c:v>5.5460000000000023E-2</c:v>
                </c:pt>
                <c:pt idx="376">
                  <c:v>6.0060000000000113E-2</c:v>
                </c:pt>
                <c:pt idx="377">
                  <c:v>6.1239999999999996E-2</c:v>
                </c:pt>
                <c:pt idx="378">
                  <c:v>5.7430000000000113E-2</c:v>
                </c:pt>
                <c:pt idx="379">
                  <c:v>6.277000000000002E-2</c:v>
                </c:pt>
                <c:pt idx="380">
                  <c:v>6.4900000000000013E-2</c:v>
                </c:pt>
              </c:numCache>
            </c:numRef>
          </c:yVal>
          <c:smooth val="1"/>
          <c:extLst xmlns:c16r2="http://schemas.microsoft.com/office/drawing/2015/06/chart">
            <c:ext xmlns:c16="http://schemas.microsoft.com/office/drawing/2014/chart" uri="{C3380CC4-5D6E-409C-BE32-E72D297353CC}">
              <c16:uniqueId val="{00000004-BC68-423D-AC59-7036680642A0}"/>
            </c:ext>
          </c:extLst>
        </c:ser>
        <c:ser>
          <c:idx val="5"/>
          <c:order val="5"/>
          <c:tx>
            <c:v>2 h</c:v>
          </c:tx>
          <c:marker>
            <c:symbol val="none"/>
          </c:marker>
          <c:xVal>
            <c:numRef>
              <c:f>工作表1!$O$2:$O$382</c:f>
              <c:numCache>
                <c:formatCode>General</c:formatCode>
                <c:ptCount val="381"/>
                <c:pt idx="0">
                  <c:v>440</c:v>
                </c:pt>
                <c:pt idx="1">
                  <c:v>441</c:v>
                </c:pt>
                <c:pt idx="2">
                  <c:v>442</c:v>
                </c:pt>
                <c:pt idx="3">
                  <c:v>443</c:v>
                </c:pt>
                <c:pt idx="4">
                  <c:v>444</c:v>
                </c:pt>
                <c:pt idx="5">
                  <c:v>445</c:v>
                </c:pt>
                <c:pt idx="6">
                  <c:v>446</c:v>
                </c:pt>
                <c:pt idx="7">
                  <c:v>447</c:v>
                </c:pt>
                <c:pt idx="8">
                  <c:v>448</c:v>
                </c:pt>
                <c:pt idx="9">
                  <c:v>449</c:v>
                </c:pt>
                <c:pt idx="10">
                  <c:v>450</c:v>
                </c:pt>
                <c:pt idx="11">
                  <c:v>451</c:v>
                </c:pt>
                <c:pt idx="12">
                  <c:v>452</c:v>
                </c:pt>
                <c:pt idx="13">
                  <c:v>453</c:v>
                </c:pt>
                <c:pt idx="14">
                  <c:v>454</c:v>
                </c:pt>
                <c:pt idx="15">
                  <c:v>455</c:v>
                </c:pt>
                <c:pt idx="16">
                  <c:v>456</c:v>
                </c:pt>
                <c:pt idx="17">
                  <c:v>457</c:v>
                </c:pt>
                <c:pt idx="18">
                  <c:v>458</c:v>
                </c:pt>
                <c:pt idx="19">
                  <c:v>459</c:v>
                </c:pt>
                <c:pt idx="20">
                  <c:v>460</c:v>
                </c:pt>
                <c:pt idx="21">
                  <c:v>461</c:v>
                </c:pt>
                <c:pt idx="22">
                  <c:v>462</c:v>
                </c:pt>
                <c:pt idx="23">
                  <c:v>463</c:v>
                </c:pt>
                <c:pt idx="24">
                  <c:v>464</c:v>
                </c:pt>
                <c:pt idx="25">
                  <c:v>465</c:v>
                </c:pt>
                <c:pt idx="26">
                  <c:v>466</c:v>
                </c:pt>
                <c:pt idx="27">
                  <c:v>467</c:v>
                </c:pt>
                <c:pt idx="28">
                  <c:v>468</c:v>
                </c:pt>
                <c:pt idx="29">
                  <c:v>469</c:v>
                </c:pt>
                <c:pt idx="30">
                  <c:v>470</c:v>
                </c:pt>
                <c:pt idx="31">
                  <c:v>471</c:v>
                </c:pt>
                <c:pt idx="32">
                  <c:v>472</c:v>
                </c:pt>
                <c:pt idx="33">
                  <c:v>473</c:v>
                </c:pt>
                <c:pt idx="34">
                  <c:v>474</c:v>
                </c:pt>
                <c:pt idx="35">
                  <c:v>475</c:v>
                </c:pt>
                <c:pt idx="36">
                  <c:v>476</c:v>
                </c:pt>
                <c:pt idx="37">
                  <c:v>477</c:v>
                </c:pt>
                <c:pt idx="38">
                  <c:v>478</c:v>
                </c:pt>
                <c:pt idx="39">
                  <c:v>479</c:v>
                </c:pt>
                <c:pt idx="40">
                  <c:v>480</c:v>
                </c:pt>
                <c:pt idx="41">
                  <c:v>481</c:v>
                </c:pt>
                <c:pt idx="42">
                  <c:v>482</c:v>
                </c:pt>
                <c:pt idx="43">
                  <c:v>483</c:v>
                </c:pt>
                <c:pt idx="44">
                  <c:v>484</c:v>
                </c:pt>
                <c:pt idx="45">
                  <c:v>485</c:v>
                </c:pt>
                <c:pt idx="46">
                  <c:v>486</c:v>
                </c:pt>
                <c:pt idx="47">
                  <c:v>487</c:v>
                </c:pt>
                <c:pt idx="48">
                  <c:v>488</c:v>
                </c:pt>
                <c:pt idx="49">
                  <c:v>489</c:v>
                </c:pt>
                <c:pt idx="50">
                  <c:v>490</c:v>
                </c:pt>
                <c:pt idx="51">
                  <c:v>491</c:v>
                </c:pt>
                <c:pt idx="52">
                  <c:v>492</c:v>
                </c:pt>
                <c:pt idx="53">
                  <c:v>493</c:v>
                </c:pt>
                <c:pt idx="54">
                  <c:v>494</c:v>
                </c:pt>
                <c:pt idx="55">
                  <c:v>495</c:v>
                </c:pt>
                <c:pt idx="56">
                  <c:v>496</c:v>
                </c:pt>
                <c:pt idx="57">
                  <c:v>497</c:v>
                </c:pt>
                <c:pt idx="58">
                  <c:v>498</c:v>
                </c:pt>
                <c:pt idx="59">
                  <c:v>499</c:v>
                </c:pt>
                <c:pt idx="60">
                  <c:v>500</c:v>
                </c:pt>
                <c:pt idx="61">
                  <c:v>501</c:v>
                </c:pt>
                <c:pt idx="62">
                  <c:v>502</c:v>
                </c:pt>
                <c:pt idx="63">
                  <c:v>503</c:v>
                </c:pt>
                <c:pt idx="64">
                  <c:v>504</c:v>
                </c:pt>
                <c:pt idx="65">
                  <c:v>505</c:v>
                </c:pt>
                <c:pt idx="66">
                  <c:v>506</c:v>
                </c:pt>
                <c:pt idx="67">
                  <c:v>507</c:v>
                </c:pt>
                <c:pt idx="68">
                  <c:v>508</c:v>
                </c:pt>
                <c:pt idx="69">
                  <c:v>509</c:v>
                </c:pt>
                <c:pt idx="70">
                  <c:v>510</c:v>
                </c:pt>
                <c:pt idx="71">
                  <c:v>511</c:v>
                </c:pt>
                <c:pt idx="72">
                  <c:v>512</c:v>
                </c:pt>
                <c:pt idx="73">
                  <c:v>513</c:v>
                </c:pt>
                <c:pt idx="74">
                  <c:v>514</c:v>
                </c:pt>
                <c:pt idx="75">
                  <c:v>515</c:v>
                </c:pt>
                <c:pt idx="76">
                  <c:v>516</c:v>
                </c:pt>
                <c:pt idx="77">
                  <c:v>517</c:v>
                </c:pt>
                <c:pt idx="78">
                  <c:v>518</c:v>
                </c:pt>
                <c:pt idx="79">
                  <c:v>519</c:v>
                </c:pt>
                <c:pt idx="80">
                  <c:v>520</c:v>
                </c:pt>
                <c:pt idx="81">
                  <c:v>521</c:v>
                </c:pt>
                <c:pt idx="82">
                  <c:v>522</c:v>
                </c:pt>
                <c:pt idx="83">
                  <c:v>523</c:v>
                </c:pt>
                <c:pt idx="84">
                  <c:v>524</c:v>
                </c:pt>
                <c:pt idx="85">
                  <c:v>525</c:v>
                </c:pt>
                <c:pt idx="86">
                  <c:v>526</c:v>
                </c:pt>
                <c:pt idx="87">
                  <c:v>527</c:v>
                </c:pt>
                <c:pt idx="88">
                  <c:v>528</c:v>
                </c:pt>
                <c:pt idx="89">
                  <c:v>529</c:v>
                </c:pt>
                <c:pt idx="90">
                  <c:v>530</c:v>
                </c:pt>
                <c:pt idx="91">
                  <c:v>531</c:v>
                </c:pt>
                <c:pt idx="92">
                  <c:v>532</c:v>
                </c:pt>
                <c:pt idx="93">
                  <c:v>533</c:v>
                </c:pt>
                <c:pt idx="94">
                  <c:v>534</c:v>
                </c:pt>
                <c:pt idx="95">
                  <c:v>535</c:v>
                </c:pt>
                <c:pt idx="96">
                  <c:v>536</c:v>
                </c:pt>
                <c:pt idx="97">
                  <c:v>537</c:v>
                </c:pt>
                <c:pt idx="98">
                  <c:v>538</c:v>
                </c:pt>
                <c:pt idx="99">
                  <c:v>539</c:v>
                </c:pt>
                <c:pt idx="100">
                  <c:v>540</c:v>
                </c:pt>
                <c:pt idx="101">
                  <c:v>541</c:v>
                </c:pt>
                <c:pt idx="102">
                  <c:v>542</c:v>
                </c:pt>
                <c:pt idx="103">
                  <c:v>543</c:v>
                </c:pt>
                <c:pt idx="104">
                  <c:v>544</c:v>
                </c:pt>
                <c:pt idx="105">
                  <c:v>545</c:v>
                </c:pt>
                <c:pt idx="106">
                  <c:v>546</c:v>
                </c:pt>
                <c:pt idx="107">
                  <c:v>547</c:v>
                </c:pt>
                <c:pt idx="108">
                  <c:v>548</c:v>
                </c:pt>
                <c:pt idx="109">
                  <c:v>549</c:v>
                </c:pt>
                <c:pt idx="110">
                  <c:v>550</c:v>
                </c:pt>
                <c:pt idx="111">
                  <c:v>551</c:v>
                </c:pt>
                <c:pt idx="112">
                  <c:v>552</c:v>
                </c:pt>
                <c:pt idx="113">
                  <c:v>553</c:v>
                </c:pt>
                <c:pt idx="114">
                  <c:v>554</c:v>
                </c:pt>
                <c:pt idx="115">
                  <c:v>555</c:v>
                </c:pt>
                <c:pt idx="116">
                  <c:v>556</c:v>
                </c:pt>
                <c:pt idx="117">
                  <c:v>557</c:v>
                </c:pt>
                <c:pt idx="118">
                  <c:v>558</c:v>
                </c:pt>
                <c:pt idx="119">
                  <c:v>559</c:v>
                </c:pt>
                <c:pt idx="120">
                  <c:v>560</c:v>
                </c:pt>
                <c:pt idx="121">
                  <c:v>561</c:v>
                </c:pt>
                <c:pt idx="122">
                  <c:v>562</c:v>
                </c:pt>
                <c:pt idx="123">
                  <c:v>563</c:v>
                </c:pt>
                <c:pt idx="124">
                  <c:v>564</c:v>
                </c:pt>
                <c:pt idx="125">
                  <c:v>565</c:v>
                </c:pt>
                <c:pt idx="126">
                  <c:v>566</c:v>
                </c:pt>
                <c:pt idx="127">
                  <c:v>567</c:v>
                </c:pt>
                <c:pt idx="128">
                  <c:v>568</c:v>
                </c:pt>
                <c:pt idx="129">
                  <c:v>569</c:v>
                </c:pt>
                <c:pt idx="130">
                  <c:v>570</c:v>
                </c:pt>
                <c:pt idx="131">
                  <c:v>571</c:v>
                </c:pt>
                <c:pt idx="132">
                  <c:v>572</c:v>
                </c:pt>
                <c:pt idx="133">
                  <c:v>573</c:v>
                </c:pt>
                <c:pt idx="134">
                  <c:v>574</c:v>
                </c:pt>
                <c:pt idx="135">
                  <c:v>575</c:v>
                </c:pt>
                <c:pt idx="136">
                  <c:v>576</c:v>
                </c:pt>
                <c:pt idx="137">
                  <c:v>577</c:v>
                </c:pt>
                <c:pt idx="138">
                  <c:v>578</c:v>
                </c:pt>
                <c:pt idx="139">
                  <c:v>579</c:v>
                </c:pt>
                <c:pt idx="140">
                  <c:v>580</c:v>
                </c:pt>
                <c:pt idx="141">
                  <c:v>581</c:v>
                </c:pt>
                <c:pt idx="142">
                  <c:v>582</c:v>
                </c:pt>
                <c:pt idx="143">
                  <c:v>583</c:v>
                </c:pt>
                <c:pt idx="144">
                  <c:v>584</c:v>
                </c:pt>
                <c:pt idx="145">
                  <c:v>585</c:v>
                </c:pt>
                <c:pt idx="146">
                  <c:v>586</c:v>
                </c:pt>
                <c:pt idx="147">
                  <c:v>587</c:v>
                </c:pt>
                <c:pt idx="148">
                  <c:v>588</c:v>
                </c:pt>
                <c:pt idx="149">
                  <c:v>589</c:v>
                </c:pt>
                <c:pt idx="150">
                  <c:v>590</c:v>
                </c:pt>
                <c:pt idx="151">
                  <c:v>591</c:v>
                </c:pt>
                <c:pt idx="152">
                  <c:v>592</c:v>
                </c:pt>
                <c:pt idx="153">
                  <c:v>593</c:v>
                </c:pt>
                <c:pt idx="154">
                  <c:v>594</c:v>
                </c:pt>
                <c:pt idx="155">
                  <c:v>595</c:v>
                </c:pt>
                <c:pt idx="156">
                  <c:v>596</c:v>
                </c:pt>
                <c:pt idx="157">
                  <c:v>597</c:v>
                </c:pt>
                <c:pt idx="158">
                  <c:v>598</c:v>
                </c:pt>
                <c:pt idx="159">
                  <c:v>599</c:v>
                </c:pt>
                <c:pt idx="160">
                  <c:v>600</c:v>
                </c:pt>
                <c:pt idx="161">
                  <c:v>601</c:v>
                </c:pt>
                <c:pt idx="162">
                  <c:v>602</c:v>
                </c:pt>
                <c:pt idx="163">
                  <c:v>603</c:v>
                </c:pt>
                <c:pt idx="164">
                  <c:v>604</c:v>
                </c:pt>
                <c:pt idx="165">
                  <c:v>605</c:v>
                </c:pt>
                <c:pt idx="166">
                  <c:v>606</c:v>
                </c:pt>
                <c:pt idx="167">
                  <c:v>607</c:v>
                </c:pt>
                <c:pt idx="168">
                  <c:v>608</c:v>
                </c:pt>
                <c:pt idx="169">
                  <c:v>609</c:v>
                </c:pt>
                <c:pt idx="170">
                  <c:v>610</c:v>
                </c:pt>
                <c:pt idx="171">
                  <c:v>611</c:v>
                </c:pt>
                <c:pt idx="172">
                  <c:v>612</c:v>
                </c:pt>
                <c:pt idx="173">
                  <c:v>613</c:v>
                </c:pt>
                <c:pt idx="174">
                  <c:v>614</c:v>
                </c:pt>
                <c:pt idx="175">
                  <c:v>615</c:v>
                </c:pt>
                <c:pt idx="176">
                  <c:v>616</c:v>
                </c:pt>
                <c:pt idx="177">
                  <c:v>617</c:v>
                </c:pt>
                <c:pt idx="178">
                  <c:v>618</c:v>
                </c:pt>
                <c:pt idx="179">
                  <c:v>619</c:v>
                </c:pt>
                <c:pt idx="180">
                  <c:v>620</c:v>
                </c:pt>
                <c:pt idx="181">
                  <c:v>621</c:v>
                </c:pt>
                <c:pt idx="182">
                  <c:v>622</c:v>
                </c:pt>
                <c:pt idx="183">
                  <c:v>623</c:v>
                </c:pt>
                <c:pt idx="184">
                  <c:v>624</c:v>
                </c:pt>
                <c:pt idx="185">
                  <c:v>625</c:v>
                </c:pt>
                <c:pt idx="186">
                  <c:v>626</c:v>
                </c:pt>
                <c:pt idx="187">
                  <c:v>627</c:v>
                </c:pt>
                <c:pt idx="188">
                  <c:v>628</c:v>
                </c:pt>
                <c:pt idx="189">
                  <c:v>629</c:v>
                </c:pt>
                <c:pt idx="190">
                  <c:v>630</c:v>
                </c:pt>
                <c:pt idx="191">
                  <c:v>631</c:v>
                </c:pt>
                <c:pt idx="192">
                  <c:v>632</c:v>
                </c:pt>
                <c:pt idx="193">
                  <c:v>633</c:v>
                </c:pt>
                <c:pt idx="194">
                  <c:v>634</c:v>
                </c:pt>
                <c:pt idx="195">
                  <c:v>635</c:v>
                </c:pt>
                <c:pt idx="196">
                  <c:v>636</c:v>
                </c:pt>
                <c:pt idx="197">
                  <c:v>637</c:v>
                </c:pt>
                <c:pt idx="198">
                  <c:v>638</c:v>
                </c:pt>
                <c:pt idx="199">
                  <c:v>639</c:v>
                </c:pt>
                <c:pt idx="200">
                  <c:v>640</c:v>
                </c:pt>
                <c:pt idx="201">
                  <c:v>641</c:v>
                </c:pt>
                <c:pt idx="202">
                  <c:v>642</c:v>
                </c:pt>
                <c:pt idx="203">
                  <c:v>643</c:v>
                </c:pt>
                <c:pt idx="204">
                  <c:v>644</c:v>
                </c:pt>
                <c:pt idx="205">
                  <c:v>645</c:v>
                </c:pt>
                <c:pt idx="206">
                  <c:v>646</c:v>
                </c:pt>
                <c:pt idx="207">
                  <c:v>647</c:v>
                </c:pt>
                <c:pt idx="208">
                  <c:v>648</c:v>
                </c:pt>
                <c:pt idx="209">
                  <c:v>649</c:v>
                </c:pt>
                <c:pt idx="210">
                  <c:v>650</c:v>
                </c:pt>
                <c:pt idx="211">
                  <c:v>651</c:v>
                </c:pt>
                <c:pt idx="212">
                  <c:v>652</c:v>
                </c:pt>
                <c:pt idx="213">
                  <c:v>653</c:v>
                </c:pt>
                <c:pt idx="214">
                  <c:v>654</c:v>
                </c:pt>
                <c:pt idx="215">
                  <c:v>655</c:v>
                </c:pt>
                <c:pt idx="216">
                  <c:v>656</c:v>
                </c:pt>
                <c:pt idx="217">
                  <c:v>657</c:v>
                </c:pt>
                <c:pt idx="218">
                  <c:v>658</c:v>
                </c:pt>
                <c:pt idx="219">
                  <c:v>659</c:v>
                </c:pt>
                <c:pt idx="220">
                  <c:v>660</c:v>
                </c:pt>
                <c:pt idx="221">
                  <c:v>661</c:v>
                </c:pt>
                <c:pt idx="222">
                  <c:v>662</c:v>
                </c:pt>
                <c:pt idx="223">
                  <c:v>663</c:v>
                </c:pt>
                <c:pt idx="224">
                  <c:v>664</c:v>
                </c:pt>
                <c:pt idx="225">
                  <c:v>665</c:v>
                </c:pt>
                <c:pt idx="226">
                  <c:v>666</c:v>
                </c:pt>
                <c:pt idx="227">
                  <c:v>667</c:v>
                </c:pt>
                <c:pt idx="228">
                  <c:v>668</c:v>
                </c:pt>
                <c:pt idx="229">
                  <c:v>669</c:v>
                </c:pt>
                <c:pt idx="230">
                  <c:v>670</c:v>
                </c:pt>
                <c:pt idx="231">
                  <c:v>671</c:v>
                </c:pt>
                <c:pt idx="232">
                  <c:v>672</c:v>
                </c:pt>
                <c:pt idx="233">
                  <c:v>673</c:v>
                </c:pt>
                <c:pt idx="234">
                  <c:v>674</c:v>
                </c:pt>
                <c:pt idx="235">
                  <c:v>675</c:v>
                </c:pt>
                <c:pt idx="236">
                  <c:v>676</c:v>
                </c:pt>
                <c:pt idx="237">
                  <c:v>677</c:v>
                </c:pt>
                <c:pt idx="238">
                  <c:v>678</c:v>
                </c:pt>
                <c:pt idx="239">
                  <c:v>679</c:v>
                </c:pt>
                <c:pt idx="240">
                  <c:v>680</c:v>
                </c:pt>
                <c:pt idx="241">
                  <c:v>681</c:v>
                </c:pt>
                <c:pt idx="242">
                  <c:v>682</c:v>
                </c:pt>
                <c:pt idx="243">
                  <c:v>683</c:v>
                </c:pt>
                <c:pt idx="244">
                  <c:v>684</c:v>
                </c:pt>
                <c:pt idx="245">
                  <c:v>685</c:v>
                </c:pt>
                <c:pt idx="246">
                  <c:v>686</c:v>
                </c:pt>
                <c:pt idx="247">
                  <c:v>687</c:v>
                </c:pt>
                <c:pt idx="248">
                  <c:v>688</c:v>
                </c:pt>
                <c:pt idx="249">
                  <c:v>689</c:v>
                </c:pt>
                <c:pt idx="250">
                  <c:v>690</c:v>
                </c:pt>
                <c:pt idx="251">
                  <c:v>691</c:v>
                </c:pt>
                <c:pt idx="252">
                  <c:v>692</c:v>
                </c:pt>
                <c:pt idx="253">
                  <c:v>693</c:v>
                </c:pt>
                <c:pt idx="254">
                  <c:v>694</c:v>
                </c:pt>
                <c:pt idx="255">
                  <c:v>695</c:v>
                </c:pt>
                <c:pt idx="256">
                  <c:v>696</c:v>
                </c:pt>
                <c:pt idx="257">
                  <c:v>697</c:v>
                </c:pt>
                <c:pt idx="258">
                  <c:v>698</c:v>
                </c:pt>
                <c:pt idx="259">
                  <c:v>699</c:v>
                </c:pt>
                <c:pt idx="260">
                  <c:v>700</c:v>
                </c:pt>
                <c:pt idx="261">
                  <c:v>701</c:v>
                </c:pt>
                <c:pt idx="262">
                  <c:v>702</c:v>
                </c:pt>
                <c:pt idx="263">
                  <c:v>703</c:v>
                </c:pt>
                <c:pt idx="264">
                  <c:v>704</c:v>
                </c:pt>
                <c:pt idx="265">
                  <c:v>705</c:v>
                </c:pt>
                <c:pt idx="266">
                  <c:v>706</c:v>
                </c:pt>
                <c:pt idx="267">
                  <c:v>707</c:v>
                </c:pt>
                <c:pt idx="268">
                  <c:v>708</c:v>
                </c:pt>
                <c:pt idx="269">
                  <c:v>709</c:v>
                </c:pt>
                <c:pt idx="270">
                  <c:v>710</c:v>
                </c:pt>
                <c:pt idx="271">
                  <c:v>711</c:v>
                </c:pt>
                <c:pt idx="272">
                  <c:v>712</c:v>
                </c:pt>
                <c:pt idx="273">
                  <c:v>713</c:v>
                </c:pt>
                <c:pt idx="274">
                  <c:v>714</c:v>
                </c:pt>
                <c:pt idx="275">
                  <c:v>715</c:v>
                </c:pt>
                <c:pt idx="276">
                  <c:v>716</c:v>
                </c:pt>
                <c:pt idx="277">
                  <c:v>717</c:v>
                </c:pt>
                <c:pt idx="278">
                  <c:v>718</c:v>
                </c:pt>
                <c:pt idx="279">
                  <c:v>719</c:v>
                </c:pt>
                <c:pt idx="280">
                  <c:v>720</c:v>
                </c:pt>
                <c:pt idx="281">
                  <c:v>721</c:v>
                </c:pt>
                <c:pt idx="282">
                  <c:v>722</c:v>
                </c:pt>
                <c:pt idx="283">
                  <c:v>723</c:v>
                </c:pt>
                <c:pt idx="284">
                  <c:v>724</c:v>
                </c:pt>
                <c:pt idx="285">
                  <c:v>725</c:v>
                </c:pt>
                <c:pt idx="286">
                  <c:v>726</c:v>
                </c:pt>
                <c:pt idx="287">
                  <c:v>727</c:v>
                </c:pt>
                <c:pt idx="288">
                  <c:v>728</c:v>
                </c:pt>
                <c:pt idx="289">
                  <c:v>729</c:v>
                </c:pt>
                <c:pt idx="290">
                  <c:v>730</c:v>
                </c:pt>
                <c:pt idx="291">
                  <c:v>731</c:v>
                </c:pt>
                <c:pt idx="292">
                  <c:v>732</c:v>
                </c:pt>
                <c:pt idx="293">
                  <c:v>733</c:v>
                </c:pt>
                <c:pt idx="294">
                  <c:v>734</c:v>
                </c:pt>
                <c:pt idx="295">
                  <c:v>735</c:v>
                </c:pt>
                <c:pt idx="296">
                  <c:v>736</c:v>
                </c:pt>
                <c:pt idx="297">
                  <c:v>737</c:v>
                </c:pt>
                <c:pt idx="298">
                  <c:v>738</c:v>
                </c:pt>
                <c:pt idx="299">
                  <c:v>739</c:v>
                </c:pt>
                <c:pt idx="300">
                  <c:v>740</c:v>
                </c:pt>
                <c:pt idx="301">
                  <c:v>741</c:v>
                </c:pt>
                <c:pt idx="302">
                  <c:v>742</c:v>
                </c:pt>
                <c:pt idx="303">
                  <c:v>743</c:v>
                </c:pt>
                <c:pt idx="304">
                  <c:v>744</c:v>
                </c:pt>
                <c:pt idx="305">
                  <c:v>745</c:v>
                </c:pt>
                <c:pt idx="306">
                  <c:v>746</c:v>
                </c:pt>
                <c:pt idx="307">
                  <c:v>747</c:v>
                </c:pt>
                <c:pt idx="308">
                  <c:v>748</c:v>
                </c:pt>
                <c:pt idx="309">
                  <c:v>749</c:v>
                </c:pt>
                <c:pt idx="310">
                  <c:v>750</c:v>
                </c:pt>
                <c:pt idx="311">
                  <c:v>751</c:v>
                </c:pt>
                <c:pt idx="312">
                  <c:v>752</c:v>
                </c:pt>
                <c:pt idx="313">
                  <c:v>753</c:v>
                </c:pt>
                <c:pt idx="314">
                  <c:v>754</c:v>
                </c:pt>
                <c:pt idx="315">
                  <c:v>755</c:v>
                </c:pt>
                <c:pt idx="316">
                  <c:v>756</c:v>
                </c:pt>
                <c:pt idx="317">
                  <c:v>757</c:v>
                </c:pt>
                <c:pt idx="318">
                  <c:v>758</c:v>
                </c:pt>
                <c:pt idx="319">
                  <c:v>759</c:v>
                </c:pt>
                <c:pt idx="320">
                  <c:v>760</c:v>
                </c:pt>
                <c:pt idx="321">
                  <c:v>761</c:v>
                </c:pt>
                <c:pt idx="322">
                  <c:v>762</c:v>
                </c:pt>
                <c:pt idx="323">
                  <c:v>763</c:v>
                </c:pt>
                <c:pt idx="324">
                  <c:v>764</c:v>
                </c:pt>
                <c:pt idx="325">
                  <c:v>765</c:v>
                </c:pt>
                <c:pt idx="326">
                  <c:v>766</c:v>
                </c:pt>
                <c:pt idx="327">
                  <c:v>767</c:v>
                </c:pt>
                <c:pt idx="328">
                  <c:v>768</c:v>
                </c:pt>
                <c:pt idx="329">
                  <c:v>769</c:v>
                </c:pt>
                <c:pt idx="330">
                  <c:v>770</c:v>
                </c:pt>
                <c:pt idx="331">
                  <c:v>771</c:v>
                </c:pt>
                <c:pt idx="332">
                  <c:v>772</c:v>
                </c:pt>
                <c:pt idx="333">
                  <c:v>773</c:v>
                </c:pt>
                <c:pt idx="334">
                  <c:v>774</c:v>
                </c:pt>
                <c:pt idx="335">
                  <c:v>775</c:v>
                </c:pt>
                <c:pt idx="336">
                  <c:v>776</c:v>
                </c:pt>
                <c:pt idx="337">
                  <c:v>777</c:v>
                </c:pt>
                <c:pt idx="338">
                  <c:v>778</c:v>
                </c:pt>
                <c:pt idx="339">
                  <c:v>779</c:v>
                </c:pt>
                <c:pt idx="340">
                  <c:v>780</c:v>
                </c:pt>
                <c:pt idx="341">
                  <c:v>781</c:v>
                </c:pt>
                <c:pt idx="342">
                  <c:v>782</c:v>
                </c:pt>
                <c:pt idx="343">
                  <c:v>783</c:v>
                </c:pt>
                <c:pt idx="344">
                  <c:v>784</c:v>
                </c:pt>
                <c:pt idx="345">
                  <c:v>785</c:v>
                </c:pt>
                <c:pt idx="346">
                  <c:v>786</c:v>
                </c:pt>
                <c:pt idx="347">
                  <c:v>787</c:v>
                </c:pt>
                <c:pt idx="348">
                  <c:v>788</c:v>
                </c:pt>
                <c:pt idx="349">
                  <c:v>789</c:v>
                </c:pt>
                <c:pt idx="350">
                  <c:v>790</c:v>
                </c:pt>
                <c:pt idx="351">
                  <c:v>791</c:v>
                </c:pt>
                <c:pt idx="352">
                  <c:v>792</c:v>
                </c:pt>
                <c:pt idx="353">
                  <c:v>793</c:v>
                </c:pt>
                <c:pt idx="354">
                  <c:v>794</c:v>
                </c:pt>
                <c:pt idx="355">
                  <c:v>795</c:v>
                </c:pt>
                <c:pt idx="356">
                  <c:v>796</c:v>
                </c:pt>
                <c:pt idx="357">
                  <c:v>797</c:v>
                </c:pt>
                <c:pt idx="358">
                  <c:v>798</c:v>
                </c:pt>
                <c:pt idx="359">
                  <c:v>799</c:v>
                </c:pt>
                <c:pt idx="360">
                  <c:v>800</c:v>
                </c:pt>
                <c:pt idx="361">
                  <c:v>801</c:v>
                </c:pt>
                <c:pt idx="362">
                  <c:v>802</c:v>
                </c:pt>
                <c:pt idx="363">
                  <c:v>803</c:v>
                </c:pt>
                <c:pt idx="364">
                  <c:v>804</c:v>
                </c:pt>
                <c:pt idx="365">
                  <c:v>805</c:v>
                </c:pt>
                <c:pt idx="366">
                  <c:v>806</c:v>
                </c:pt>
                <c:pt idx="367">
                  <c:v>807</c:v>
                </c:pt>
                <c:pt idx="368">
                  <c:v>808</c:v>
                </c:pt>
                <c:pt idx="369">
                  <c:v>809</c:v>
                </c:pt>
                <c:pt idx="370">
                  <c:v>810</c:v>
                </c:pt>
                <c:pt idx="371">
                  <c:v>811</c:v>
                </c:pt>
                <c:pt idx="372">
                  <c:v>812</c:v>
                </c:pt>
                <c:pt idx="373">
                  <c:v>813</c:v>
                </c:pt>
                <c:pt idx="374">
                  <c:v>814</c:v>
                </c:pt>
                <c:pt idx="375">
                  <c:v>815</c:v>
                </c:pt>
                <c:pt idx="376">
                  <c:v>816</c:v>
                </c:pt>
                <c:pt idx="377">
                  <c:v>817</c:v>
                </c:pt>
                <c:pt idx="378">
                  <c:v>818</c:v>
                </c:pt>
                <c:pt idx="379">
                  <c:v>819</c:v>
                </c:pt>
                <c:pt idx="380">
                  <c:v>820</c:v>
                </c:pt>
              </c:numCache>
            </c:numRef>
          </c:xVal>
          <c:yVal>
            <c:numRef>
              <c:f>工作表1!$P$2:$P$382</c:f>
              <c:numCache>
                <c:formatCode>General</c:formatCode>
                <c:ptCount val="381"/>
                <c:pt idx="0">
                  <c:v>4.0299999999999997E-3</c:v>
                </c:pt>
                <c:pt idx="1">
                  <c:v>3.8300000000000001E-3</c:v>
                </c:pt>
                <c:pt idx="2">
                  <c:v>4.0000000000000114E-3</c:v>
                </c:pt>
                <c:pt idx="3">
                  <c:v>4.2800000000000034E-3</c:v>
                </c:pt>
                <c:pt idx="4">
                  <c:v>4.1000000000000003E-3</c:v>
                </c:pt>
                <c:pt idx="5">
                  <c:v>4.2700000000000134E-3</c:v>
                </c:pt>
                <c:pt idx="6">
                  <c:v>4.4300000000000823E-3</c:v>
                </c:pt>
                <c:pt idx="7">
                  <c:v>4.5700000000000124E-3</c:v>
                </c:pt>
                <c:pt idx="8">
                  <c:v>4.6900000000000023E-3</c:v>
                </c:pt>
                <c:pt idx="9">
                  <c:v>5.1400000000000013E-3</c:v>
                </c:pt>
                <c:pt idx="10">
                  <c:v>5.0900000000000034E-3</c:v>
                </c:pt>
                <c:pt idx="11">
                  <c:v>5.8500000000000114E-3</c:v>
                </c:pt>
                <c:pt idx="12">
                  <c:v>5.8900000000000003E-3</c:v>
                </c:pt>
                <c:pt idx="13">
                  <c:v>6.2100000000000124E-3</c:v>
                </c:pt>
                <c:pt idx="14">
                  <c:v>6.7900000000000434E-3</c:v>
                </c:pt>
                <c:pt idx="15">
                  <c:v>7.9700000000001107E-3</c:v>
                </c:pt>
                <c:pt idx="16">
                  <c:v>8.5800000000000008E-3</c:v>
                </c:pt>
                <c:pt idx="17">
                  <c:v>1.0140000000000001E-2</c:v>
                </c:pt>
                <c:pt idx="18">
                  <c:v>1.1800000000000189E-2</c:v>
                </c:pt>
                <c:pt idx="19">
                  <c:v>1.3899999999999999E-2</c:v>
                </c:pt>
                <c:pt idx="20">
                  <c:v>1.6899999999999998E-2</c:v>
                </c:pt>
                <c:pt idx="21">
                  <c:v>1.9210000000000001E-2</c:v>
                </c:pt>
                <c:pt idx="22">
                  <c:v>2.1890000000000041E-2</c:v>
                </c:pt>
                <c:pt idx="23">
                  <c:v>2.581000000000001E-2</c:v>
                </c:pt>
                <c:pt idx="24">
                  <c:v>3.1269999999999999E-2</c:v>
                </c:pt>
                <c:pt idx="25">
                  <c:v>3.706000000000001E-2</c:v>
                </c:pt>
                <c:pt idx="26">
                  <c:v>4.3830000000000022E-2</c:v>
                </c:pt>
                <c:pt idx="27">
                  <c:v>5.2260000000000022E-2</c:v>
                </c:pt>
                <c:pt idx="28">
                  <c:v>6.2239999999999997E-2</c:v>
                </c:pt>
                <c:pt idx="29">
                  <c:v>7.4920000000000014E-2</c:v>
                </c:pt>
                <c:pt idx="30">
                  <c:v>8.7630000000000027E-2</c:v>
                </c:pt>
                <c:pt idx="31">
                  <c:v>0.10086000000000002</c:v>
                </c:pt>
                <c:pt idx="32">
                  <c:v>0.11949000000000012</c:v>
                </c:pt>
                <c:pt idx="33">
                  <c:v>0.13819000000000001</c:v>
                </c:pt>
                <c:pt idx="34">
                  <c:v>0.157810000000002</c:v>
                </c:pt>
                <c:pt idx="35">
                  <c:v>0.18142000000000041</c:v>
                </c:pt>
                <c:pt idx="36">
                  <c:v>0.20152</c:v>
                </c:pt>
                <c:pt idx="37">
                  <c:v>0.22523000000000001</c:v>
                </c:pt>
                <c:pt idx="38">
                  <c:v>0.24967</c:v>
                </c:pt>
                <c:pt idx="39">
                  <c:v>0.27485000000000032</c:v>
                </c:pt>
                <c:pt idx="40">
                  <c:v>0.29972000000000032</c:v>
                </c:pt>
                <c:pt idx="41">
                  <c:v>0.32729000000000008</c:v>
                </c:pt>
                <c:pt idx="42">
                  <c:v>0.35400000000000031</c:v>
                </c:pt>
                <c:pt idx="43">
                  <c:v>0.37918000000000424</c:v>
                </c:pt>
                <c:pt idx="44">
                  <c:v>0.40680000000000038</c:v>
                </c:pt>
                <c:pt idx="45">
                  <c:v>0.43395000000000333</c:v>
                </c:pt>
                <c:pt idx="46">
                  <c:v>0.4585300000000001</c:v>
                </c:pt>
                <c:pt idx="47">
                  <c:v>0.48408000000000373</c:v>
                </c:pt>
                <c:pt idx="48">
                  <c:v>0.51027999999999996</c:v>
                </c:pt>
                <c:pt idx="49">
                  <c:v>0.53713</c:v>
                </c:pt>
                <c:pt idx="50">
                  <c:v>0.56371000000000004</c:v>
                </c:pt>
                <c:pt idx="51">
                  <c:v>0.59197999999999951</c:v>
                </c:pt>
                <c:pt idx="52">
                  <c:v>0.61878000000000666</c:v>
                </c:pt>
                <c:pt idx="53">
                  <c:v>0.65136000000000005</c:v>
                </c:pt>
                <c:pt idx="54">
                  <c:v>0.67935000000000745</c:v>
                </c:pt>
                <c:pt idx="55">
                  <c:v>0.70996000000000004</c:v>
                </c:pt>
                <c:pt idx="56">
                  <c:v>0.74007000000000744</c:v>
                </c:pt>
                <c:pt idx="57">
                  <c:v>0.77641000000000004</c:v>
                </c:pt>
                <c:pt idx="58">
                  <c:v>0.80013000000000001</c:v>
                </c:pt>
                <c:pt idx="59">
                  <c:v>0.83121</c:v>
                </c:pt>
                <c:pt idx="60">
                  <c:v>0.8555199999999995</c:v>
                </c:pt>
                <c:pt idx="61">
                  <c:v>0.88558999999999333</c:v>
                </c:pt>
                <c:pt idx="62">
                  <c:v>0.91185000000000005</c:v>
                </c:pt>
                <c:pt idx="63">
                  <c:v>0.93575000000000064</c:v>
                </c:pt>
                <c:pt idx="64">
                  <c:v>0.95218999999999998</c:v>
                </c:pt>
                <c:pt idx="65">
                  <c:v>0.97170000000000745</c:v>
                </c:pt>
                <c:pt idx="66">
                  <c:v>0.98384000000000005</c:v>
                </c:pt>
                <c:pt idx="67">
                  <c:v>0.99285000000000001</c:v>
                </c:pt>
                <c:pt idx="68">
                  <c:v>0.99975000000000003</c:v>
                </c:pt>
                <c:pt idx="69">
                  <c:v>0.99870999999999999</c:v>
                </c:pt>
                <c:pt idx="70">
                  <c:v>0.99473</c:v>
                </c:pt>
                <c:pt idx="71">
                  <c:v>1</c:v>
                </c:pt>
                <c:pt idx="72">
                  <c:v>0.99397999999999997</c:v>
                </c:pt>
                <c:pt idx="73">
                  <c:v>0.99341999999999242</c:v>
                </c:pt>
                <c:pt idx="74">
                  <c:v>0.98468999999999951</c:v>
                </c:pt>
                <c:pt idx="75">
                  <c:v>0.97793000000000063</c:v>
                </c:pt>
                <c:pt idx="76">
                  <c:v>0.96697000000000666</c:v>
                </c:pt>
                <c:pt idx="77">
                  <c:v>0.95733999999999997</c:v>
                </c:pt>
                <c:pt idx="78">
                  <c:v>0.94132000000000005</c:v>
                </c:pt>
                <c:pt idx="79">
                  <c:v>0.92593000000000003</c:v>
                </c:pt>
                <c:pt idx="80">
                  <c:v>0.91371000000000002</c:v>
                </c:pt>
                <c:pt idx="81">
                  <c:v>0.90039999999999998</c:v>
                </c:pt>
                <c:pt idx="82">
                  <c:v>0.88949999999999996</c:v>
                </c:pt>
                <c:pt idx="83">
                  <c:v>0.87534000000000745</c:v>
                </c:pt>
                <c:pt idx="84">
                  <c:v>0.86285000000000744</c:v>
                </c:pt>
                <c:pt idx="85">
                  <c:v>0.84853000000000001</c:v>
                </c:pt>
                <c:pt idx="86">
                  <c:v>0.83575000000000665</c:v>
                </c:pt>
                <c:pt idx="87">
                  <c:v>0.82642000000000004</c:v>
                </c:pt>
                <c:pt idx="88">
                  <c:v>0.81708000000000003</c:v>
                </c:pt>
                <c:pt idx="89">
                  <c:v>0.80413999999999997</c:v>
                </c:pt>
                <c:pt idx="90">
                  <c:v>0.79337999999999997</c:v>
                </c:pt>
                <c:pt idx="91">
                  <c:v>0.78732999999999997</c:v>
                </c:pt>
                <c:pt idx="92">
                  <c:v>0.77765000000000994</c:v>
                </c:pt>
                <c:pt idx="93">
                  <c:v>0.7639200000000087</c:v>
                </c:pt>
                <c:pt idx="94">
                  <c:v>0.7528200000000087</c:v>
                </c:pt>
                <c:pt idx="95">
                  <c:v>0.74720000000000064</c:v>
                </c:pt>
                <c:pt idx="96">
                  <c:v>0.73846000000000001</c:v>
                </c:pt>
                <c:pt idx="97">
                  <c:v>0.72702999999999995</c:v>
                </c:pt>
                <c:pt idx="98">
                  <c:v>0.71664000000000871</c:v>
                </c:pt>
                <c:pt idx="99">
                  <c:v>0.70355999999999996</c:v>
                </c:pt>
                <c:pt idx="100">
                  <c:v>0.69711999999999996</c:v>
                </c:pt>
                <c:pt idx="101">
                  <c:v>0.68681999999999999</c:v>
                </c:pt>
                <c:pt idx="102">
                  <c:v>0.67319000000000995</c:v>
                </c:pt>
                <c:pt idx="103">
                  <c:v>0.66387000000000995</c:v>
                </c:pt>
                <c:pt idx="104">
                  <c:v>0.65258000000000005</c:v>
                </c:pt>
                <c:pt idx="105">
                  <c:v>0.64088000000000744</c:v>
                </c:pt>
                <c:pt idx="106">
                  <c:v>0.63164000000001186</c:v>
                </c:pt>
                <c:pt idx="107">
                  <c:v>0.61685000000000745</c:v>
                </c:pt>
                <c:pt idx="108">
                  <c:v>0.6068900000000087</c:v>
                </c:pt>
                <c:pt idx="109">
                  <c:v>0.59945999999999333</c:v>
                </c:pt>
                <c:pt idx="110">
                  <c:v>0.58744999999999958</c:v>
                </c:pt>
                <c:pt idx="111">
                  <c:v>0.57242999999999999</c:v>
                </c:pt>
                <c:pt idx="112">
                  <c:v>0.56435000000000002</c:v>
                </c:pt>
                <c:pt idx="113">
                  <c:v>0.55234000000000005</c:v>
                </c:pt>
                <c:pt idx="114">
                  <c:v>0.54362999999999995</c:v>
                </c:pt>
                <c:pt idx="115">
                  <c:v>0.53236000000000006</c:v>
                </c:pt>
                <c:pt idx="116">
                  <c:v>0.52161999999999997</c:v>
                </c:pt>
                <c:pt idx="117">
                  <c:v>0.51371</c:v>
                </c:pt>
                <c:pt idx="118">
                  <c:v>0.49722000000000038</c:v>
                </c:pt>
                <c:pt idx="119">
                  <c:v>0.49233000000000032</c:v>
                </c:pt>
                <c:pt idx="120">
                  <c:v>0.48065000000000002</c:v>
                </c:pt>
                <c:pt idx="121">
                  <c:v>0.47095000000000031</c:v>
                </c:pt>
                <c:pt idx="122">
                  <c:v>0.46298000000000333</c:v>
                </c:pt>
                <c:pt idx="123">
                  <c:v>0.44856000000000001</c:v>
                </c:pt>
                <c:pt idx="124">
                  <c:v>0.44424999999999998</c:v>
                </c:pt>
                <c:pt idx="125">
                  <c:v>0.43336000000000435</c:v>
                </c:pt>
                <c:pt idx="126">
                  <c:v>0.42318000000000333</c:v>
                </c:pt>
                <c:pt idx="127">
                  <c:v>0.41945000000000032</c:v>
                </c:pt>
                <c:pt idx="128">
                  <c:v>0.40783000000000008</c:v>
                </c:pt>
                <c:pt idx="129">
                  <c:v>0.39712000000000491</c:v>
                </c:pt>
                <c:pt idx="130">
                  <c:v>0.39008000000000537</c:v>
                </c:pt>
                <c:pt idx="131">
                  <c:v>0.38088000000000605</c:v>
                </c:pt>
                <c:pt idx="132">
                  <c:v>0.37427000000000032</c:v>
                </c:pt>
                <c:pt idx="133">
                  <c:v>0.36454000000000031</c:v>
                </c:pt>
                <c:pt idx="134">
                  <c:v>0.35885000000000333</c:v>
                </c:pt>
                <c:pt idx="135">
                  <c:v>0.34510000000000002</c:v>
                </c:pt>
                <c:pt idx="136">
                  <c:v>0.33964000000000188</c:v>
                </c:pt>
                <c:pt idx="137">
                  <c:v>0.33370000000000088</c:v>
                </c:pt>
                <c:pt idx="138">
                  <c:v>0.32910000000000345</c:v>
                </c:pt>
                <c:pt idx="139">
                  <c:v>0.32092000000000548</c:v>
                </c:pt>
                <c:pt idx="140">
                  <c:v>0.31138000000000604</c:v>
                </c:pt>
                <c:pt idx="141">
                  <c:v>0.30656000000000333</c:v>
                </c:pt>
                <c:pt idx="142">
                  <c:v>0.30208000000000396</c:v>
                </c:pt>
                <c:pt idx="143">
                  <c:v>0.29221000000000008</c:v>
                </c:pt>
                <c:pt idx="144">
                  <c:v>0.28851000000000032</c:v>
                </c:pt>
                <c:pt idx="145">
                  <c:v>0.28032000000000373</c:v>
                </c:pt>
                <c:pt idx="146">
                  <c:v>0.27428000000000002</c:v>
                </c:pt>
                <c:pt idx="147">
                  <c:v>0.26951000000000008</c:v>
                </c:pt>
                <c:pt idx="148">
                  <c:v>0.26338000000000339</c:v>
                </c:pt>
                <c:pt idx="149">
                  <c:v>0.25681000000000032</c:v>
                </c:pt>
                <c:pt idx="150">
                  <c:v>0.24940000000000223</c:v>
                </c:pt>
                <c:pt idx="151">
                  <c:v>0.24600000000000041</c:v>
                </c:pt>
                <c:pt idx="152">
                  <c:v>0.24107000000000001</c:v>
                </c:pt>
                <c:pt idx="153">
                  <c:v>0.23627000000000001</c:v>
                </c:pt>
                <c:pt idx="154">
                  <c:v>0.22896000000000041</c:v>
                </c:pt>
                <c:pt idx="155">
                  <c:v>0.22561999999999999</c:v>
                </c:pt>
                <c:pt idx="156">
                  <c:v>0.22156000000000001</c:v>
                </c:pt>
                <c:pt idx="157">
                  <c:v>0.21884000000000201</c:v>
                </c:pt>
                <c:pt idx="158">
                  <c:v>0.21075000000000021</c:v>
                </c:pt>
                <c:pt idx="159">
                  <c:v>0.20775000000000021</c:v>
                </c:pt>
                <c:pt idx="160">
                  <c:v>0.20443000000000044</c:v>
                </c:pt>
                <c:pt idx="161">
                  <c:v>0.20069000000000001</c:v>
                </c:pt>
                <c:pt idx="162">
                  <c:v>0.19677</c:v>
                </c:pt>
                <c:pt idx="163">
                  <c:v>0.18948000000000204</c:v>
                </c:pt>
                <c:pt idx="164">
                  <c:v>0.18592000000000178</c:v>
                </c:pt>
                <c:pt idx="165">
                  <c:v>0.18237999999999999</c:v>
                </c:pt>
                <c:pt idx="166">
                  <c:v>0.17932999999999999</c:v>
                </c:pt>
                <c:pt idx="167">
                  <c:v>0.17540000000000044</c:v>
                </c:pt>
                <c:pt idx="168">
                  <c:v>0.17016000000000001</c:v>
                </c:pt>
                <c:pt idx="169">
                  <c:v>0.16908999999999999</c:v>
                </c:pt>
                <c:pt idx="170">
                  <c:v>0.16682</c:v>
                </c:pt>
                <c:pt idx="171">
                  <c:v>0.16188</c:v>
                </c:pt>
                <c:pt idx="172">
                  <c:v>0.15725000000000044</c:v>
                </c:pt>
                <c:pt idx="173">
                  <c:v>0.15315999999999999</c:v>
                </c:pt>
                <c:pt idx="174">
                  <c:v>0.15099000000000232</c:v>
                </c:pt>
                <c:pt idx="175">
                  <c:v>0.14863000000000001</c:v>
                </c:pt>
                <c:pt idx="176">
                  <c:v>0.14454000000000178</c:v>
                </c:pt>
                <c:pt idx="177">
                  <c:v>0.14143000000000044</c:v>
                </c:pt>
                <c:pt idx="178">
                  <c:v>0.13955000000000001</c:v>
                </c:pt>
                <c:pt idx="179">
                  <c:v>0.13336000000000001</c:v>
                </c:pt>
                <c:pt idx="180">
                  <c:v>0.13516</c:v>
                </c:pt>
                <c:pt idx="181">
                  <c:v>0.13013</c:v>
                </c:pt>
                <c:pt idx="182">
                  <c:v>0.12622</c:v>
                </c:pt>
                <c:pt idx="183">
                  <c:v>0.12255000000000002</c:v>
                </c:pt>
                <c:pt idx="184">
                  <c:v>0.12205000000000002</c:v>
                </c:pt>
                <c:pt idx="185">
                  <c:v>0.12059000000000022</c:v>
                </c:pt>
                <c:pt idx="186">
                  <c:v>0.11598</c:v>
                </c:pt>
                <c:pt idx="187">
                  <c:v>0.11354</c:v>
                </c:pt>
                <c:pt idx="188">
                  <c:v>0.11191</c:v>
                </c:pt>
                <c:pt idx="189">
                  <c:v>0.10946000000000022</c:v>
                </c:pt>
                <c:pt idx="190">
                  <c:v>0.10525000000000002</c:v>
                </c:pt>
                <c:pt idx="191">
                  <c:v>0.10276000000000103</c:v>
                </c:pt>
                <c:pt idx="192">
                  <c:v>0.10011</c:v>
                </c:pt>
                <c:pt idx="193">
                  <c:v>0.10119000000000022</c:v>
                </c:pt>
                <c:pt idx="194">
                  <c:v>9.6150000000000027E-2</c:v>
                </c:pt>
                <c:pt idx="195">
                  <c:v>9.4290000000000027E-2</c:v>
                </c:pt>
                <c:pt idx="196">
                  <c:v>9.3620000000001591E-2</c:v>
                </c:pt>
                <c:pt idx="197">
                  <c:v>9.11E-2</c:v>
                </c:pt>
                <c:pt idx="198">
                  <c:v>8.8160000000000224E-2</c:v>
                </c:pt>
                <c:pt idx="199">
                  <c:v>8.6520000000000263E-2</c:v>
                </c:pt>
                <c:pt idx="200">
                  <c:v>8.6450000000000027E-2</c:v>
                </c:pt>
                <c:pt idx="201">
                  <c:v>8.1640000000000004E-2</c:v>
                </c:pt>
                <c:pt idx="202">
                  <c:v>8.1030000000000005E-2</c:v>
                </c:pt>
                <c:pt idx="203">
                  <c:v>8.0190000000000025E-2</c:v>
                </c:pt>
                <c:pt idx="204">
                  <c:v>7.8120000000000009E-2</c:v>
                </c:pt>
                <c:pt idx="205">
                  <c:v>7.4959999999999999E-2</c:v>
                </c:pt>
                <c:pt idx="206">
                  <c:v>7.5000000000000011E-2</c:v>
                </c:pt>
                <c:pt idx="207">
                  <c:v>7.2570000000000009E-2</c:v>
                </c:pt>
                <c:pt idx="208">
                  <c:v>7.2510000000000033E-2</c:v>
                </c:pt>
                <c:pt idx="209">
                  <c:v>7.2040000000000021E-2</c:v>
                </c:pt>
                <c:pt idx="210">
                  <c:v>7.0809999999999998E-2</c:v>
                </c:pt>
                <c:pt idx="211">
                  <c:v>6.8099999999999994E-2</c:v>
                </c:pt>
                <c:pt idx="212">
                  <c:v>6.6549999999999998E-2</c:v>
                </c:pt>
                <c:pt idx="213">
                  <c:v>6.4750000000000113E-2</c:v>
                </c:pt>
                <c:pt idx="214">
                  <c:v>6.6220000000000001E-2</c:v>
                </c:pt>
                <c:pt idx="215">
                  <c:v>6.412000000000001E-2</c:v>
                </c:pt>
                <c:pt idx="216">
                  <c:v>6.3800000000000009E-2</c:v>
                </c:pt>
                <c:pt idx="217">
                  <c:v>6.1330000000000023E-2</c:v>
                </c:pt>
                <c:pt idx="218">
                  <c:v>6.1239999999999996E-2</c:v>
                </c:pt>
                <c:pt idx="219">
                  <c:v>5.8770000000000003E-2</c:v>
                </c:pt>
                <c:pt idx="220">
                  <c:v>5.8930000000000003E-2</c:v>
                </c:pt>
                <c:pt idx="221">
                  <c:v>5.6649999999999867E-2</c:v>
                </c:pt>
                <c:pt idx="222">
                  <c:v>5.6000000000000001E-2</c:v>
                </c:pt>
                <c:pt idx="223">
                  <c:v>5.4870000000000023E-2</c:v>
                </c:pt>
                <c:pt idx="224">
                  <c:v>5.3780000000000022E-2</c:v>
                </c:pt>
                <c:pt idx="225">
                  <c:v>5.2720000000000024E-2</c:v>
                </c:pt>
                <c:pt idx="226">
                  <c:v>5.2970000000000003E-2</c:v>
                </c:pt>
                <c:pt idx="227">
                  <c:v>5.1659999999999977E-2</c:v>
                </c:pt>
                <c:pt idx="228">
                  <c:v>5.0220000000000001E-2</c:v>
                </c:pt>
                <c:pt idx="229">
                  <c:v>5.0110000000000023E-2</c:v>
                </c:pt>
                <c:pt idx="230">
                  <c:v>4.7350000000000024E-2</c:v>
                </c:pt>
                <c:pt idx="231">
                  <c:v>4.6400000000000004E-2</c:v>
                </c:pt>
                <c:pt idx="232">
                  <c:v>4.7140000000000001E-2</c:v>
                </c:pt>
                <c:pt idx="233">
                  <c:v>4.5109999999999997E-2</c:v>
                </c:pt>
                <c:pt idx="234">
                  <c:v>4.6279999999999946E-2</c:v>
                </c:pt>
                <c:pt idx="235">
                  <c:v>4.5260000000000002E-2</c:v>
                </c:pt>
                <c:pt idx="236">
                  <c:v>4.3669999999999987E-2</c:v>
                </c:pt>
                <c:pt idx="237">
                  <c:v>4.3470000000000002E-2</c:v>
                </c:pt>
                <c:pt idx="238">
                  <c:v>4.2060000000000104E-2</c:v>
                </c:pt>
                <c:pt idx="239">
                  <c:v>4.1700000000000001E-2</c:v>
                </c:pt>
                <c:pt idx="240">
                  <c:v>4.1669999999999985E-2</c:v>
                </c:pt>
                <c:pt idx="241">
                  <c:v>3.9620000000000002E-2</c:v>
                </c:pt>
                <c:pt idx="242">
                  <c:v>4.0329999999999998E-2</c:v>
                </c:pt>
                <c:pt idx="243">
                  <c:v>3.9670000000000011E-2</c:v>
                </c:pt>
                <c:pt idx="244">
                  <c:v>3.7929999999999998E-2</c:v>
                </c:pt>
                <c:pt idx="245">
                  <c:v>3.944000000000001E-2</c:v>
                </c:pt>
                <c:pt idx="246">
                  <c:v>3.7460000000000014E-2</c:v>
                </c:pt>
                <c:pt idx="247">
                  <c:v>3.7020000000000011E-2</c:v>
                </c:pt>
                <c:pt idx="248">
                  <c:v>3.7460000000000014E-2</c:v>
                </c:pt>
                <c:pt idx="249">
                  <c:v>4.1309999999999999E-2</c:v>
                </c:pt>
                <c:pt idx="250">
                  <c:v>3.6060000000000002E-2</c:v>
                </c:pt>
                <c:pt idx="251">
                  <c:v>3.5950000000000003E-2</c:v>
                </c:pt>
                <c:pt idx="252">
                  <c:v>3.3910000000000003E-2</c:v>
                </c:pt>
                <c:pt idx="253">
                  <c:v>3.3509999999999998E-2</c:v>
                </c:pt>
                <c:pt idx="254">
                  <c:v>3.3489999999999999E-2</c:v>
                </c:pt>
                <c:pt idx="255">
                  <c:v>3.1949999999999999E-2</c:v>
                </c:pt>
                <c:pt idx="256">
                  <c:v>3.2610000000000042E-2</c:v>
                </c:pt>
                <c:pt idx="257">
                  <c:v>3.1140000000000001E-2</c:v>
                </c:pt>
                <c:pt idx="258">
                  <c:v>3.3820000000000003E-2</c:v>
                </c:pt>
                <c:pt idx="259">
                  <c:v>3.1280000000000002E-2</c:v>
                </c:pt>
                <c:pt idx="260">
                  <c:v>3.1540000000000006E-2</c:v>
                </c:pt>
                <c:pt idx="261">
                  <c:v>3.246000000000001E-2</c:v>
                </c:pt>
                <c:pt idx="262">
                  <c:v>3.1730000000000001E-2</c:v>
                </c:pt>
                <c:pt idx="263">
                  <c:v>3.0240000000000006E-2</c:v>
                </c:pt>
                <c:pt idx="264">
                  <c:v>3.0800000000000011E-2</c:v>
                </c:pt>
                <c:pt idx="265">
                  <c:v>3.1269999999999999E-2</c:v>
                </c:pt>
                <c:pt idx="266">
                  <c:v>3.1199999999999999E-2</c:v>
                </c:pt>
                <c:pt idx="267">
                  <c:v>2.8909999999999998E-2</c:v>
                </c:pt>
                <c:pt idx="268">
                  <c:v>2.9919999999999999E-2</c:v>
                </c:pt>
                <c:pt idx="269">
                  <c:v>3.032E-2</c:v>
                </c:pt>
                <c:pt idx="270">
                  <c:v>3.0240000000000006E-2</c:v>
                </c:pt>
                <c:pt idx="271">
                  <c:v>2.8810000000000002E-2</c:v>
                </c:pt>
                <c:pt idx="272">
                  <c:v>3.0260000000000002E-2</c:v>
                </c:pt>
                <c:pt idx="273">
                  <c:v>2.971E-2</c:v>
                </c:pt>
                <c:pt idx="274">
                  <c:v>3.0110000000000001E-2</c:v>
                </c:pt>
                <c:pt idx="275">
                  <c:v>2.759000000000001E-2</c:v>
                </c:pt>
                <c:pt idx="276">
                  <c:v>2.7460000000000002E-2</c:v>
                </c:pt>
                <c:pt idx="277">
                  <c:v>2.691E-2</c:v>
                </c:pt>
                <c:pt idx="278">
                  <c:v>2.86E-2</c:v>
                </c:pt>
                <c:pt idx="279">
                  <c:v>2.8840000000000001E-2</c:v>
                </c:pt>
                <c:pt idx="280">
                  <c:v>2.8969999999999989E-2</c:v>
                </c:pt>
                <c:pt idx="281">
                  <c:v>2.861E-2</c:v>
                </c:pt>
                <c:pt idx="282">
                  <c:v>3.0780000000000002E-2</c:v>
                </c:pt>
                <c:pt idx="283">
                  <c:v>2.7740000000000011E-2</c:v>
                </c:pt>
                <c:pt idx="284">
                  <c:v>2.7430000000000423E-2</c:v>
                </c:pt>
                <c:pt idx="285">
                  <c:v>2.9410000000000002E-2</c:v>
                </c:pt>
                <c:pt idx="286">
                  <c:v>2.8119999999999989E-2</c:v>
                </c:pt>
                <c:pt idx="287">
                  <c:v>2.8899999999999999E-2</c:v>
                </c:pt>
                <c:pt idx="288">
                  <c:v>2.8969999999999989E-2</c:v>
                </c:pt>
                <c:pt idx="289">
                  <c:v>2.7800000000000373E-2</c:v>
                </c:pt>
                <c:pt idx="290">
                  <c:v>2.8509999999999997E-2</c:v>
                </c:pt>
                <c:pt idx="291">
                  <c:v>2.8049999999999999E-2</c:v>
                </c:pt>
                <c:pt idx="292">
                  <c:v>2.596E-2</c:v>
                </c:pt>
                <c:pt idx="293">
                  <c:v>3.1650000000000011E-2</c:v>
                </c:pt>
                <c:pt idx="294">
                  <c:v>3.0540000000000001E-2</c:v>
                </c:pt>
                <c:pt idx="295">
                  <c:v>2.886E-2</c:v>
                </c:pt>
                <c:pt idx="296">
                  <c:v>2.9010000000000001E-2</c:v>
                </c:pt>
                <c:pt idx="297">
                  <c:v>2.87E-2</c:v>
                </c:pt>
                <c:pt idx="298">
                  <c:v>2.9909999999999999E-2</c:v>
                </c:pt>
                <c:pt idx="299">
                  <c:v>2.7970000000000012E-2</c:v>
                </c:pt>
                <c:pt idx="300">
                  <c:v>2.946E-2</c:v>
                </c:pt>
                <c:pt idx="301">
                  <c:v>2.9340000000000001E-2</c:v>
                </c:pt>
                <c:pt idx="302">
                  <c:v>2.8459999999999999E-2</c:v>
                </c:pt>
                <c:pt idx="303">
                  <c:v>3.031E-2</c:v>
                </c:pt>
                <c:pt idx="304">
                  <c:v>3.1010000000000006E-2</c:v>
                </c:pt>
                <c:pt idx="305">
                  <c:v>2.9610000000000001E-2</c:v>
                </c:pt>
                <c:pt idx="306">
                  <c:v>3.1190000000000002E-2</c:v>
                </c:pt>
                <c:pt idx="307">
                  <c:v>3.074000000000001E-2</c:v>
                </c:pt>
                <c:pt idx="308">
                  <c:v>2.9059999999999999E-2</c:v>
                </c:pt>
                <c:pt idx="309">
                  <c:v>3.1789999999999999E-2</c:v>
                </c:pt>
                <c:pt idx="310">
                  <c:v>2.734000000000001E-2</c:v>
                </c:pt>
                <c:pt idx="311">
                  <c:v>3.1370000000000002E-2</c:v>
                </c:pt>
                <c:pt idx="312">
                  <c:v>2.9759999999999998E-2</c:v>
                </c:pt>
                <c:pt idx="313">
                  <c:v>3.3690000000000005E-2</c:v>
                </c:pt>
                <c:pt idx="314">
                  <c:v>2.8729999999999988E-2</c:v>
                </c:pt>
                <c:pt idx="315">
                  <c:v>3.2340000000000001E-2</c:v>
                </c:pt>
                <c:pt idx="316">
                  <c:v>3.3050000000000003E-2</c:v>
                </c:pt>
                <c:pt idx="317">
                  <c:v>3.271000000000001E-2</c:v>
                </c:pt>
                <c:pt idx="318">
                  <c:v>3.126000000000001E-2</c:v>
                </c:pt>
                <c:pt idx="319">
                  <c:v>3.2350000000000004E-2</c:v>
                </c:pt>
                <c:pt idx="320">
                  <c:v>3.5369999999999999E-2</c:v>
                </c:pt>
                <c:pt idx="321">
                  <c:v>3.3649999999999999E-2</c:v>
                </c:pt>
                <c:pt idx="322">
                  <c:v>3.5729999999999998E-2</c:v>
                </c:pt>
                <c:pt idx="323">
                  <c:v>3.2480000000000016E-2</c:v>
                </c:pt>
                <c:pt idx="324">
                  <c:v>3.6060000000000002E-2</c:v>
                </c:pt>
                <c:pt idx="325">
                  <c:v>3.5690000000000006E-2</c:v>
                </c:pt>
                <c:pt idx="326">
                  <c:v>3.7200000000000052E-2</c:v>
                </c:pt>
                <c:pt idx="327">
                  <c:v>3.9050000000000001E-2</c:v>
                </c:pt>
                <c:pt idx="328">
                  <c:v>3.7620000000000015E-2</c:v>
                </c:pt>
                <c:pt idx="329">
                  <c:v>3.799000000000001E-2</c:v>
                </c:pt>
                <c:pt idx="330">
                  <c:v>3.9719999999999998E-2</c:v>
                </c:pt>
                <c:pt idx="331">
                  <c:v>3.9300000000000002E-2</c:v>
                </c:pt>
                <c:pt idx="332">
                  <c:v>3.6260000000000001E-2</c:v>
                </c:pt>
                <c:pt idx="333">
                  <c:v>3.9080000000000011E-2</c:v>
                </c:pt>
                <c:pt idx="334">
                  <c:v>3.7630000000000489E-2</c:v>
                </c:pt>
                <c:pt idx="335">
                  <c:v>3.986E-2</c:v>
                </c:pt>
                <c:pt idx="336">
                  <c:v>4.2630000000000001E-2</c:v>
                </c:pt>
                <c:pt idx="337">
                  <c:v>3.9800000000000002E-2</c:v>
                </c:pt>
                <c:pt idx="338">
                  <c:v>4.5010000000000112E-2</c:v>
                </c:pt>
                <c:pt idx="339">
                  <c:v>4.0720000000000013E-2</c:v>
                </c:pt>
                <c:pt idx="340">
                  <c:v>4.5359999999999998E-2</c:v>
                </c:pt>
                <c:pt idx="341">
                  <c:v>4.2250000000000003E-2</c:v>
                </c:pt>
                <c:pt idx="342">
                  <c:v>4.5650000000000003E-2</c:v>
                </c:pt>
                <c:pt idx="343">
                  <c:v>4.5780000000000112E-2</c:v>
                </c:pt>
                <c:pt idx="344">
                  <c:v>4.623E-2</c:v>
                </c:pt>
                <c:pt idx="345">
                  <c:v>3.9719999999999998E-2</c:v>
                </c:pt>
                <c:pt idx="346">
                  <c:v>4.5320000000000013E-2</c:v>
                </c:pt>
                <c:pt idx="347">
                  <c:v>4.3580000000000001E-2</c:v>
                </c:pt>
                <c:pt idx="348">
                  <c:v>4.8100000000000004E-2</c:v>
                </c:pt>
                <c:pt idx="349">
                  <c:v>4.7120000000000002E-2</c:v>
                </c:pt>
                <c:pt idx="350">
                  <c:v>5.1069999999999997E-2</c:v>
                </c:pt>
                <c:pt idx="351">
                  <c:v>5.1900000000000002E-2</c:v>
                </c:pt>
                <c:pt idx="352">
                  <c:v>4.666E-2</c:v>
                </c:pt>
                <c:pt idx="353">
                  <c:v>4.8649999999999957E-2</c:v>
                </c:pt>
                <c:pt idx="354">
                  <c:v>5.4420000000000024E-2</c:v>
                </c:pt>
                <c:pt idx="355">
                  <c:v>5.185E-2</c:v>
                </c:pt>
                <c:pt idx="356">
                  <c:v>5.0619999999999998E-2</c:v>
                </c:pt>
                <c:pt idx="357">
                  <c:v>4.5710000000000132E-2</c:v>
                </c:pt>
                <c:pt idx="358">
                  <c:v>5.2220000000000003E-2</c:v>
                </c:pt>
                <c:pt idx="359">
                  <c:v>6.1679999999999985E-2</c:v>
                </c:pt>
                <c:pt idx="360">
                  <c:v>8.1350000000000006E-2</c:v>
                </c:pt>
                <c:pt idx="361">
                  <c:v>6.8190000000000001E-2</c:v>
                </c:pt>
                <c:pt idx="362">
                  <c:v>6.0679999999999977E-2</c:v>
                </c:pt>
                <c:pt idx="363">
                  <c:v>5.6439999999999997E-2</c:v>
                </c:pt>
                <c:pt idx="364">
                  <c:v>6.3119999999999996E-2</c:v>
                </c:pt>
                <c:pt idx="365">
                  <c:v>5.9580000000000112E-2</c:v>
                </c:pt>
                <c:pt idx="366">
                  <c:v>5.9070000000000004E-2</c:v>
                </c:pt>
                <c:pt idx="367">
                  <c:v>5.5480000000000022E-2</c:v>
                </c:pt>
                <c:pt idx="368">
                  <c:v>6.7419999999999994E-2</c:v>
                </c:pt>
                <c:pt idx="369">
                  <c:v>6.0040000000000003E-2</c:v>
                </c:pt>
                <c:pt idx="370">
                  <c:v>6.6979999999999998E-2</c:v>
                </c:pt>
                <c:pt idx="371">
                  <c:v>6.655999999999998E-2</c:v>
                </c:pt>
                <c:pt idx="372">
                  <c:v>6.2810000000000504E-2</c:v>
                </c:pt>
                <c:pt idx="373">
                  <c:v>7.2730000000000114E-2</c:v>
                </c:pt>
                <c:pt idx="374">
                  <c:v>6.6830000000000001E-2</c:v>
                </c:pt>
                <c:pt idx="375">
                  <c:v>6.812E-2</c:v>
                </c:pt>
                <c:pt idx="376">
                  <c:v>6.7349999999999993E-2</c:v>
                </c:pt>
                <c:pt idx="377">
                  <c:v>7.3150000000000007E-2</c:v>
                </c:pt>
                <c:pt idx="378">
                  <c:v>7.1040000000000006E-2</c:v>
                </c:pt>
                <c:pt idx="379">
                  <c:v>8.1550000000000067E-2</c:v>
                </c:pt>
                <c:pt idx="380">
                  <c:v>7.7859999999999999E-2</c:v>
                </c:pt>
              </c:numCache>
            </c:numRef>
          </c:yVal>
          <c:smooth val="1"/>
          <c:extLst xmlns:c16r2="http://schemas.microsoft.com/office/drawing/2015/06/chart">
            <c:ext xmlns:c16="http://schemas.microsoft.com/office/drawing/2014/chart" uri="{C3380CC4-5D6E-409C-BE32-E72D297353CC}">
              <c16:uniqueId val="{00000005-BC68-423D-AC59-7036680642A0}"/>
            </c:ext>
          </c:extLst>
        </c:ser>
        <c:ser>
          <c:idx val="6"/>
          <c:order val="6"/>
          <c:tx>
            <c:v>Compound 3</c:v>
          </c:tx>
          <c:marker>
            <c:symbol val="none"/>
          </c:marker>
          <c:xVal>
            <c:numRef>
              <c:f>工作表1!$R$2:$R$382</c:f>
              <c:numCache>
                <c:formatCode>General</c:formatCode>
                <c:ptCount val="381"/>
                <c:pt idx="0">
                  <c:v>440</c:v>
                </c:pt>
                <c:pt idx="1">
                  <c:v>441</c:v>
                </c:pt>
                <c:pt idx="2">
                  <c:v>442</c:v>
                </c:pt>
                <c:pt idx="3">
                  <c:v>443</c:v>
                </c:pt>
                <c:pt idx="4">
                  <c:v>444</c:v>
                </c:pt>
                <c:pt idx="5">
                  <c:v>445</c:v>
                </c:pt>
                <c:pt idx="6">
                  <c:v>446</c:v>
                </c:pt>
                <c:pt idx="7">
                  <c:v>447</c:v>
                </c:pt>
                <c:pt idx="8">
                  <c:v>448</c:v>
                </c:pt>
                <c:pt idx="9">
                  <c:v>449</c:v>
                </c:pt>
                <c:pt idx="10">
                  <c:v>450</c:v>
                </c:pt>
                <c:pt idx="11">
                  <c:v>451</c:v>
                </c:pt>
                <c:pt idx="12">
                  <c:v>452</c:v>
                </c:pt>
                <c:pt idx="13">
                  <c:v>453</c:v>
                </c:pt>
                <c:pt idx="14">
                  <c:v>454</c:v>
                </c:pt>
                <c:pt idx="15">
                  <c:v>455</c:v>
                </c:pt>
                <c:pt idx="16">
                  <c:v>456</c:v>
                </c:pt>
                <c:pt idx="17">
                  <c:v>457</c:v>
                </c:pt>
                <c:pt idx="18">
                  <c:v>458</c:v>
                </c:pt>
                <c:pt idx="19">
                  <c:v>459</c:v>
                </c:pt>
                <c:pt idx="20">
                  <c:v>460</c:v>
                </c:pt>
                <c:pt idx="21">
                  <c:v>461</c:v>
                </c:pt>
                <c:pt idx="22">
                  <c:v>462</c:v>
                </c:pt>
                <c:pt idx="23">
                  <c:v>463</c:v>
                </c:pt>
                <c:pt idx="24">
                  <c:v>464</c:v>
                </c:pt>
                <c:pt idx="25">
                  <c:v>465</c:v>
                </c:pt>
                <c:pt idx="26">
                  <c:v>466</c:v>
                </c:pt>
                <c:pt idx="27">
                  <c:v>467</c:v>
                </c:pt>
                <c:pt idx="28">
                  <c:v>468</c:v>
                </c:pt>
                <c:pt idx="29">
                  <c:v>469</c:v>
                </c:pt>
                <c:pt idx="30">
                  <c:v>470</c:v>
                </c:pt>
                <c:pt idx="31">
                  <c:v>471</c:v>
                </c:pt>
                <c:pt idx="32">
                  <c:v>472</c:v>
                </c:pt>
                <c:pt idx="33">
                  <c:v>473</c:v>
                </c:pt>
                <c:pt idx="34">
                  <c:v>474</c:v>
                </c:pt>
                <c:pt idx="35">
                  <c:v>475</c:v>
                </c:pt>
                <c:pt idx="36">
                  <c:v>476</c:v>
                </c:pt>
                <c:pt idx="37">
                  <c:v>477</c:v>
                </c:pt>
                <c:pt idx="38">
                  <c:v>478</c:v>
                </c:pt>
                <c:pt idx="39">
                  <c:v>479</c:v>
                </c:pt>
                <c:pt idx="40">
                  <c:v>480</c:v>
                </c:pt>
                <c:pt idx="41">
                  <c:v>481</c:v>
                </c:pt>
                <c:pt idx="42">
                  <c:v>482</c:v>
                </c:pt>
                <c:pt idx="43">
                  <c:v>483</c:v>
                </c:pt>
                <c:pt idx="44">
                  <c:v>484</c:v>
                </c:pt>
                <c:pt idx="45">
                  <c:v>485</c:v>
                </c:pt>
                <c:pt idx="46">
                  <c:v>486</c:v>
                </c:pt>
                <c:pt idx="47">
                  <c:v>487</c:v>
                </c:pt>
                <c:pt idx="48">
                  <c:v>488</c:v>
                </c:pt>
                <c:pt idx="49">
                  <c:v>489</c:v>
                </c:pt>
                <c:pt idx="50">
                  <c:v>490</c:v>
                </c:pt>
                <c:pt idx="51">
                  <c:v>491</c:v>
                </c:pt>
                <c:pt idx="52">
                  <c:v>492</c:v>
                </c:pt>
                <c:pt idx="53">
                  <c:v>493</c:v>
                </c:pt>
                <c:pt idx="54">
                  <c:v>494</c:v>
                </c:pt>
                <c:pt idx="55">
                  <c:v>495</c:v>
                </c:pt>
                <c:pt idx="56">
                  <c:v>496</c:v>
                </c:pt>
                <c:pt idx="57">
                  <c:v>497</c:v>
                </c:pt>
                <c:pt idx="58">
                  <c:v>498</c:v>
                </c:pt>
                <c:pt idx="59">
                  <c:v>499</c:v>
                </c:pt>
                <c:pt idx="60">
                  <c:v>500</c:v>
                </c:pt>
                <c:pt idx="61">
                  <c:v>501</c:v>
                </c:pt>
                <c:pt idx="62">
                  <c:v>502</c:v>
                </c:pt>
                <c:pt idx="63">
                  <c:v>503</c:v>
                </c:pt>
                <c:pt idx="64">
                  <c:v>504</c:v>
                </c:pt>
                <c:pt idx="65">
                  <c:v>505</c:v>
                </c:pt>
                <c:pt idx="66">
                  <c:v>506</c:v>
                </c:pt>
                <c:pt idx="67">
                  <c:v>507</c:v>
                </c:pt>
                <c:pt idx="68">
                  <c:v>508</c:v>
                </c:pt>
                <c:pt idx="69">
                  <c:v>509</c:v>
                </c:pt>
                <c:pt idx="70">
                  <c:v>510</c:v>
                </c:pt>
                <c:pt idx="71">
                  <c:v>511</c:v>
                </c:pt>
                <c:pt idx="72">
                  <c:v>512</c:v>
                </c:pt>
                <c:pt idx="73">
                  <c:v>513</c:v>
                </c:pt>
                <c:pt idx="74">
                  <c:v>514</c:v>
                </c:pt>
                <c:pt idx="75">
                  <c:v>515</c:v>
                </c:pt>
                <c:pt idx="76">
                  <c:v>516</c:v>
                </c:pt>
                <c:pt idx="77">
                  <c:v>517</c:v>
                </c:pt>
                <c:pt idx="78">
                  <c:v>518</c:v>
                </c:pt>
                <c:pt idx="79">
                  <c:v>519</c:v>
                </c:pt>
                <c:pt idx="80">
                  <c:v>520</c:v>
                </c:pt>
                <c:pt idx="81">
                  <c:v>521</c:v>
                </c:pt>
                <c:pt idx="82">
                  <c:v>522</c:v>
                </c:pt>
                <c:pt idx="83">
                  <c:v>523</c:v>
                </c:pt>
                <c:pt idx="84">
                  <c:v>524</c:v>
                </c:pt>
                <c:pt idx="85">
                  <c:v>525</c:v>
                </c:pt>
                <c:pt idx="86">
                  <c:v>526</c:v>
                </c:pt>
                <c:pt idx="87">
                  <c:v>527</c:v>
                </c:pt>
                <c:pt idx="88">
                  <c:v>528</c:v>
                </c:pt>
                <c:pt idx="89">
                  <c:v>529</c:v>
                </c:pt>
                <c:pt idx="90">
                  <c:v>530</c:v>
                </c:pt>
                <c:pt idx="91">
                  <c:v>531</c:v>
                </c:pt>
                <c:pt idx="92">
                  <c:v>532</c:v>
                </c:pt>
                <c:pt idx="93">
                  <c:v>533</c:v>
                </c:pt>
                <c:pt idx="94">
                  <c:v>534</c:v>
                </c:pt>
                <c:pt idx="95">
                  <c:v>535</c:v>
                </c:pt>
                <c:pt idx="96">
                  <c:v>536</c:v>
                </c:pt>
                <c:pt idx="97">
                  <c:v>537</c:v>
                </c:pt>
                <c:pt idx="98">
                  <c:v>538</c:v>
                </c:pt>
                <c:pt idx="99">
                  <c:v>539</c:v>
                </c:pt>
                <c:pt idx="100">
                  <c:v>540</c:v>
                </c:pt>
                <c:pt idx="101">
                  <c:v>541</c:v>
                </c:pt>
                <c:pt idx="102">
                  <c:v>542</c:v>
                </c:pt>
                <c:pt idx="103">
                  <c:v>543</c:v>
                </c:pt>
                <c:pt idx="104">
                  <c:v>544</c:v>
                </c:pt>
                <c:pt idx="105">
                  <c:v>545</c:v>
                </c:pt>
                <c:pt idx="106">
                  <c:v>546</c:v>
                </c:pt>
                <c:pt idx="107">
                  <c:v>547</c:v>
                </c:pt>
                <c:pt idx="108">
                  <c:v>548</c:v>
                </c:pt>
                <c:pt idx="109">
                  <c:v>549</c:v>
                </c:pt>
                <c:pt idx="110">
                  <c:v>550</c:v>
                </c:pt>
                <c:pt idx="111">
                  <c:v>551</c:v>
                </c:pt>
                <c:pt idx="112">
                  <c:v>552</c:v>
                </c:pt>
                <c:pt idx="113">
                  <c:v>553</c:v>
                </c:pt>
                <c:pt idx="114">
                  <c:v>554</c:v>
                </c:pt>
                <c:pt idx="115">
                  <c:v>555</c:v>
                </c:pt>
                <c:pt idx="116">
                  <c:v>556</c:v>
                </c:pt>
                <c:pt idx="117">
                  <c:v>557</c:v>
                </c:pt>
                <c:pt idx="118">
                  <c:v>558</c:v>
                </c:pt>
                <c:pt idx="119">
                  <c:v>559</c:v>
                </c:pt>
                <c:pt idx="120">
                  <c:v>560</c:v>
                </c:pt>
                <c:pt idx="121">
                  <c:v>561</c:v>
                </c:pt>
                <c:pt idx="122">
                  <c:v>562</c:v>
                </c:pt>
                <c:pt idx="123">
                  <c:v>563</c:v>
                </c:pt>
                <c:pt idx="124">
                  <c:v>564</c:v>
                </c:pt>
                <c:pt idx="125">
                  <c:v>565</c:v>
                </c:pt>
                <c:pt idx="126">
                  <c:v>566</c:v>
                </c:pt>
                <c:pt idx="127">
                  <c:v>567</c:v>
                </c:pt>
                <c:pt idx="128">
                  <c:v>568</c:v>
                </c:pt>
                <c:pt idx="129">
                  <c:v>569</c:v>
                </c:pt>
                <c:pt idx="130">
                  <c:v>570</c:v>
                </c:pt>
                <c:pt idx="131">
                  <c:v>571</c:v>
                </c:pt>
                <c:pt idx="132">
                  <c:v>572</c:v>
                </c:pt>
                <c:pt idx="133">
                  <c:v>573</c:v>
                </c:pt>
                <c:pt idx="134">
                  <c:v>574</c:v>
                </c:pt>
                <c:pt idx="135">
                  <c:v>575</c:v>
                </c:pt>
                <c:pt idx="136">
                  <c:v>576</c:v>
                </c:pt>
                <c:pt idx="137">
                  <c:v>577</c:v>
                </c:pt>
                <c:pt idx="138">
                  <c:v>578</c:v>
                </c:pt>
                <c:pt idx="139">
                  <c:v>579</c:v>
                </c:pt>
                <c:pt idx="140">
                  <c:v>580</c:v>
                </c:pt>
                <c:pt idx="141">
                  <c:v>581</c:v>
                </c:pt>
                <c:pt idx="142">
                  <c:v>582</c:v>
                </c:pt>
                <c:pt idx="143">
                  <c:v>583</c:v>
                </c:pt>
                <c:pt idx="144">
                  <c:v>584</c:v>
                </c:pt>
                <c:pt idx="145">
                  <c:v>585</c:v>
                </c:pt>
                <c:pt idx="146">
                  <c:v>586</c:v>
                </c:pt>
                <c:pt idx="147">
                  <c:v>587</c:v>
                </c:pt>
                <c:pt idx="148">
                  <c:v>588</c:v>
                </c:pt>
                <c:pt idx="149">
                  <c:v>589</c:v>
                </c:pt>
                <c:pt idx="150">
                  <c:v>590</c:v>
                </c:pt>
                <c:pt idx="151">
                  <c:v>591</c:v>
                </c:pt>
                <c:pt idx="152">
                  <c:v>592</c:v>
                </c:pt>
                <c:pt idx="153">
                  <c:v>593</c:v>
                </c:pt>
                <c:pt idx="154">
                  <c:v>594</c:v>
                </c:pt>
                <c:pt idx="155">
                  <c:v>595</c:v>
                </c:pt>
                <c:pt idx="156">
                  <c:v>596</c:v>
                </c:pt>
                <c:pt idx="157">
                  <c:v>597</c:v>
                </c:pt>
                <c:pt idx="158">
                  <c:v>598</c:v>
                </c:pt>
                <c:pt idx="159">
                  <c:v>599</c:v>
                </c:pt>
                <c:pt idx="160">
                  <c:v>600</c:v>
                </c:pt>
                <c:pt idx="161">
                  <c:v>601</c:v>
                </c:pt>
                <c:pt idx="162">
                  <c:v>602</c:v>
                </c:pt>
                <c:pt idx="163">
                  <c:v>603</c:v>
                </c:pt>
                <c:pt idx="164">
                  <c:v>604</c:v>
                </c:pt>
                <c:pt idx="165">
                  <c:v>605</c:v>
                </c:pt>
                <c:pt idx="166">
                  <c:v>606</c:v>
                </c:pt>
                <c:pt idx="167">
                  <c:v>607</c:v>
                </c:pt>
                <c:pt idx="168">
                  <c:v>608</c:v>
                </c:pt>
                <c:pt idx="169">
                  <c:v>609</c:v>
                </c:pt>
                <c:pt idx="170">
                  <c:v>610</c:v>
                </c:pt>
                <c:pt idx="171">
                  <c:v>611</c:v>
                </c:pt>
                <c:pt idx="172">
                  <c:v>612</c:v>
                </c:pt>
                <c:pt idx="173">
                  <c:v>613</c:v>
                </c:pt>
                <c:pt idx="174">
                  <c:v>614</c:v>
                </c:pt>
                <c:pt idx="175">
                  <c:v>615</c:v>
                </c:pt>
                <c:pt idx="176">
                  <c:v>616</c:v>
                </c:pt>
                <c:pt idx="177">
                  <c:v>617</c:v>
                </c:pt>
                <c:pt idx="178">
                  <c:v>618</c:v>
                </c:pt>
                <c:pt idx="179">
                  <c:v>619</c:v>
                </c:pt>
                <c:pt idx="180">
                  <c:v>620</c:v>
                </c:pt>
                <c:pt idx="181">
                  <c:v>621</c:v>
                </c:pt>
                <c:pt idx="182">
                  <c:v>622</c:v>
                </c:pt>
                <c:pt idx="183">
                  <c:v>623</c:v>
                </c:pt>
                <c:pt idx="184">
                  <c:v>624</c:v>
                </c:pt>
                <c:pt idx="185">
                  <c:v>625</c:v>
                </c:pt>
                <c:pt idx="186">
                  <c:v>626</c:v>
                </c:pt>
                <c:pt idx="187">
                  <c:v>627</c:v>
                </c:pt>
                <c:pt idx="188">
                  <c:v>628</c:v>
                </c:pt>
                <c:pt idx="189">
                  <c:v>629</c:v>
                </c:pt>
                <c:pt idx="190">
                  <c:v>630</c:v>
                </c:pt>
                <c:pt idx="191">
                  <c:v>631</c:v>
                </c:pt>
                <c:pt idx="192">
                  <c:v>632</c:v>
                </c:pt>
                <c:pt idx="193">
                  <c:v>633</c:v>
                </c:pt>
                <c:pt idx="194">
                  <c:v>634</c:v>
                </c:pt>
                <c:pt idx="195">
                  <c:v>635</c:v>
                </c:pt>
                <c:pt idx="196">
                  <c:v>636</c:v>
                </c:pt>
                <c:pt idx="197">
                  <c:v>637</c:v>
                </c:pt>
                <c:pt idx="198">
                  <c:v>638</c:v>
                </c:pt>
                <c:pt idx="199">
                  <c:v>639</c:v>
                </c:pt>
                <c:pt idx="200">
                  <c:v>640</c:v>
                </c:pt>
                <c:pt idx="201">
                  <c:v>641</c:v>
                </c:pt>
                <c:pt idx="202">
                  <c:v>642</c:v>
                </c:pt>
                <c:pt idx="203">
                  <c:v>643</c:v>
                </c:pt>
                <c:pt idx="204">
                  <c:v>644</c:v>
                </c:pt>
                <c:pt idx="205">
                  <c:v>645</c:v>
                </c:pt>
                <c:pt idx="206">
                  <c:v>646</c:v>
                </c:pt>
                <c:pt idx="207">
                  <c:v>647</c:v>
                </c:pt>
                <c:pt idx="208">
                  <c:v>648</c:v>
                </c:pt>
                <c:pt idx="209">
                  <c:v>649</c:v>
                </c:pt>
                <c:pt idx="210">
                  <c:v>650</c:v>
                </c:pt>
                <c:pt idx="211">
                  <c:v>651</c:v>
                </c:pt>
                <c:pt idx="212">
                  <c:v>652</c:v>
                </c:pt>
                <c:pt idx="213">
                  <c:v>653</c:v>
                </c:pt>
                <c:pt idx="214">
                  <c:v>654</c:v>
                </c:pt>
                <c:pt idx="215">
                  <c:v>655</c:v>
                </c:pt>
                <c:pt idx="216">
                  <c:v>656</c:v>
                </c:pt>
                <c:pt idx="217">
                  <c:v>657</c:v>
                </c:pt>
                <c:pt idx="218">
                  <c:v>658</c:v>
                </c:pt>
                <c:pt idx="219">
                  <c:v>659</c:v>
                </c:pt>
                <c:pt idx="220">
                  <c:v>660</c:v>
                </c:pt>
                <c:pt idx="221">
                  <c:v>661</c:v>
                </c:pt>
                <c:pt idx="222">
                  <c:v>662</c:v>
                </c:pt>
                <c:pt idx="223">
                  <c:v>663</c:v>
                </c:pt>
                <c:pt idx="224">
                  <c:v>664</c:v>
                </c:pt>
                <c:pt idx="225">
                  <c:v>665</c:v>
                </c:pt>
                <c:pt idx="226">
                  <c:v>666</c:v>
                </c:pt>
                <c:pt idx="227">
                  <c:v>667</c:v>
                </c:pt>
                <c:pt idx="228">
                  <c:v>668</c:v>
                </c:pt>
                <c:pt idx="229">
                  <c:v>669</c:v>
                </c:pt>
                <c:pt idx="230">
                  <c:v>670</c:v>
                </c:pt>
                <c:pt idx="231">
                  <c:v>671</c:v>
                </c:pt>
                <c:pt idx="232">
                  <c:v>672</c:v>
                </c:pt>
                <c:pt idx="233">
                  <c:v>673</c:v>
                </c:pt>
                <c:pt idx="234">
                  <c:v>674</c:v>
                </c:pt>
                <c:pt idx="235">
                  <c:v>675</c:v>
                </c:pt>
                <c:pt idx="236">
                  <c:v>676</c:v>
                </c:pt>
                <c:pt idx="237">
                  <c:v>677</c:v>
                </c:pt>
                <c:pt idx="238">
                  <c:v>678</c:v>
                </c:pt>
                <c:pt idx="239">
                  <c:v>679</c:v>
                </c:pt>
                <c:pt idx="240">
                  <c:v>680</c:v>
                </c:pt>
                <c:pt idx="241">
                  <c:v>681</c:v>
                </c:pt>
                <c:pt idx="242">
                  <c:v>682</c:v>
                </c:pt>
                <c:pt idx="243">
                  <c:v>683</c:v>
                </c:pt>
                <c:pt idx="244">
                  <c:v>684</c:v>
                </c:pt>
                <c:pt idx="245">
                  <c:v>685</c:v>
                </c:pt>
                <c:pt idx="246">
                  <c:v>686</c:v>
                </c:pt>
                <c:pt idx="247">
                  <c:v>687</c:v>
                </c:pt>
                <c:pt idx="248">
                  <c:v>688</c:v>
                </c:pt>
                <c:pt idx="249">
                  <c:v>689</c:v>
                </c:pt>
                <c:pt idx="250">
                  <c:v>690</c:v>
                </c:pt>
                <c:pt idx="251">
                  <c:v>691</c:v>
                </c:pt>
                <c:pt idx="252">
                  <c:v>692</c:v>
                </c:pt>
                <c:pt idx="253">
                  <c:v>693</c:v>
                </c:pt>
                <c:pt idx="254">
                  <c:v>694</c:v>
                </c:pt>
                <c:pt idx="255">
                  <c:v>695</c:v>
                </c:pt>
                <c:pt idx="256">
                  <c:v>696</c:v>
                </c:pt>
                <c:pt idx="257">
                  <c:v>697</c:v>
                </c:pt>
                <c:pt idx="258">
                  <c:v>698</c:v>
                </c:pt>
                <c:pt idx="259">
                  <c:v>699</c:v>
                </c:pt>
                <c:pt idx="260">
                  <c:v>700</c:v>
                </c:pt>
                <c:pt idx="261">
                  <c:v>701</c:v>
                </c:pt>
                <c:pt idx="262">
                  <c:v>702</c:v>
                </c:pt>
                <c:pt idx="263">
                  <c:v>703</c:v>
                </c:pt>
                <c:pt idx="264">
                  <c:v>704</c:v>
                </c:pt>
                <c:pt idx="265">
                  <c:v>705</c:v>
                </c:pt>
                <c:pt idx="266">
                  <c:v>706</c:v>
                </c:pt>
                <c:pt idx="267">
                  <c:v>707</c:v>
                </c:pt>
                <c:pt idx="268">
                  <c:v>708</c:v>
                </c:pt>
                <c:pt idx="269">
                  <c:v>709</c:v>
                </c:pt>
                <c:pt idx="270">
                  <c:v>710</c:v>
                </c:pt>
                <c:pt idx="271">
                  <c:v>711</c:v>
                </c:pt>
                <c:pt idx="272">
                  <c:v>712</c:v>
                </c:pt>
                <c:pt idx="273">
                  <c:v>713</c:v>
                </c:pt>
                <c:pt idx="274">
                  <c:v>714</c:v>
                </c:pt>
                <c:pt idx="275">
                  <c:v>715</c:v>
                </c:pt>
                <c:pt idx="276">
                  <c:v>716</c:v>
                </c:pt>
                <c:pt idx="277">
                  <c:v>717</c:v>
                </c:pt>
                <c:pt idx="278">
                  <c:v>718</c:v>
                </c:pt>
                <c:pt idx="279">
                  <c:v>719</c:v>
                </c:pt>
                <c:pt idx="280">
                  <c:v>720</c:v>
                </c:pt>
                <c:pt idx="281">
                  <c:v>721</c:v>
                </c:pt>
                <c:pt idx="282">
                  <c:v>722</c:v>
                </c:pt>
                <c:pt idx="283">
                  <c:v>723</c:v>
                </c:pt>
                <c:pt idx="284">
                  <c:v>724</c:v>
                </c:pt>
                <c:pt idx="285">
                  <c:v>725</c:v>
                </c:pt>
                <c:pt idx="286">
                  <c:v>726</c:v>
                </c:pt>
                <c:pt idx="287">
                  <c:v>727</c:v>
                </c:pt>
                <c:pt idx="288">
                  <c:v>728</c:v>
                </c:pt>
                <c:pt idx="289">
                  <c:v>729</c:v>
                </c:pt>
                <c:pt idx="290">
                  <c:v>730</c:v>
                </c:pt>
                <c:pt idx="291">
                  <c:v>731</c:v>
                </c:pt>
                <c:pt idx="292">
                  <c:v>732</c:v>
                </c:pt>
                <c:pt idx="293">
                  <c:v>733</c:v>
                </c:pt>
                <c:pt idx="294">
                  <c:v>734</c:v>
                </c:pt>
                <c:pt idx="295">
                  <c:v>735</c:v>
                </c:pt>
                <c:pt idx="296">
                  <c:v>736</c:v>
                </c:pt>
                <c:pt idx="297">
                  <c:v>737</c:v>
                </c:pt>
                <c:pt idx="298">
                  <c:v>738</c:v>
                </c:pt>
                <c:pt idx="299">
                  <c:v>739</c:v>
                </c:pt>
                <c:pt idx="300">
                  <c:v>740</c:v>
                </c:pt>
                <c:pt idx="301">
                  <c:v>741</c:v>
                </c:pt>
                <c:pt idx="302">
                  <c:v>742</c:v>
                </c:pt>
                <c:pt idx="303">
                  <c:v>743</c:v>
                </c:pt>
                <c:pt idx="304">
                  <c:v>744</c:v>
                </c:pt>
                <c:pt idx="305">
                  <c:v>745</c:v>
                </c:pt>
                <c:pt idx="306">
                  <c:v>746</c:v>
                </c:pt>
                <c:pt idx="307">
                  <c:v>747</c:v>
                </c:pt>
                <c:pt idx="308">
                  <c:v>748</c:v>
                </c:pt>
                <c:pt idx="309">
                  <c:v>749</c:v>
                </c:pt>
                <c:pt idx="310">
                  <c:v>750</c:v>
                </c:pt>
                <c:pt idx="311">
                  <c:v>751</c:v>
                </c:pt>
                <c:pt idx="312">
                  <c:v>752</c:v>
                </c:pt>
                <c:pt idx="313">
                  <c:v>753</c:v>
                </c:pt>
                <c:pt idx="314">
                  <c:v>754</c:v>
                </c:pt>
                <c:pt idx="315">
                  <c:v>755</c:v>
                </c:pt>
                <c:pt idx="316">
                  <c:v>756</c:v>
                </c:pt>
                <c:pt idx="317">
                  <c:v>757</c:v>
                </c:pt>
                <c:pt idx="318">
                  <c:v>758</c:v>
                </c:pt>
                <c:pt idx="319">
                  <c:v>759</c:v>
                </c:pt>
                <c:pt idx="320">
                  <c:v>760</c:v>
                </c:pt>
                <c:pt idx="321">
                  <c:v>761</c:v>
                </c:pt>
                <c:pt idx="322">
                  <c:v>762</c:v>
                </c:pt>
                <c:pt idx="323">
                  <c:v>763</c:v>
                </c:pt>
                <c:pt idx="324">
                  <c:v>764</c:v>
                </c:pt>
                <c:pt idx="325">
                  <c:v>765</c:v>
                </c:pt>
                <c:pt idx="326">
                  <c:v>766</c:v>
                </c:pt>
                <c:pt idx="327">
                  <c:v>767</c:v>
                </c:pt>
                <c:pt idx="328">
                  <c:v>768</c:v>
                </c:pt>
                <c:pt idx="329">
                  <c:v>769</c:v>
                </c:pt>
                <c:pt idx="330">
                  <c:v>770</c:v>
                </c:pt>
                <c:pt idx="331">
                  <c:v>771</c:v>
                </c:pt>
                <c:pt idx="332">
                  <c:v>772</c:v>
                </c:pt>
                <c:pt idx="333">
                  <c:v>773</c:v>
                </c:pt>
                <c:pt idx="334">
                  <c:v>774</c:v>
                </c:pt>
                <c:pt idx="335">
                  <c:v>775</c:v>
                </c:pt>
                <c:pt idx="336">
                  <c:v>776</c:v>
                </c:pt>
                <c:pt idx="337">
                  <c:v>777</c:v>
                </c:pt>
                <c:pt idx="338">
                  <c:v>778</c:v>
                </c:pt>
                <c:pt idx="339">
                  <c:v>779</c:v>
                </c:pt>
                <c:pt idx="340">
                  <c:v>780</c:v>
                </c:pt>
                <c:pt idx="341">
                  <c:v>781</c:v>
                </c:pt>
                <c:pt idx="342">
                  <c:v>782</c:v>
                </c:pt>
                <c:pt idx="343">
                  <c:v>783</c:v>
                </c:pt>
                <c:pt idx="344">
                  <c:v>784</c:v>
                </c:pt>
                <c:pt idx="345">
                  <c:v>785</c:v>
                </c:pt>
                <c:pt idx="346">
                  <c:v>786</c:v>
                </c:pt>
                <c:pt idx="347">
                  <c:v>787</c:v>
                </c:pt>
                <c:pt idx="348">
                  <c:v>788</c:v>
                </c:pt>
                <c:pt idx="349">
                  <c:v>789</c:v>
                </c:pt>
                <c:pt idx="350">
                  <c:v>790</c:v>
                </c:pt>
                <c:pt idx="351">
                  <c:v>791</c:v>
                </c:pt>
                <c:pt idx="352">
                  <c:v>792</c:v>
                </c:pt>
                <c:pt idx="353">
                  <c:v>793</c:v>
                </c:pt>
                <c:pt idx="354">
                  <c:v>794</c:v>
                </c:pt>
                <c:pt idx="355">
                  <c:v>795</c:v>
                </c:pt>
                <c:pt idx="356">
                  <c:v>796</c:v>
                </c:pt>
                <c:pt idx="357">
                  <c:v>797</c:v>
                </c:pt>
                <c:pt idx="358">
                  <c:v>798</c:v>
                </c:pt>
                <c:pt idx="359">
                  <c:v>799</c:v>
                </c:pt>
                <c:pt idx="360">
                  <c:v>800</c:v>
                </c:pt>
                <c:pt idx="361">
                  <c:v>801</c:v>
                </c:pt>
                <c:pt idx="362">
                  <c:v>802</c:v>
                </c:pt>
                <c:pt idx="363">
                  <c:v>803</c:v>
                </c:pt>
                <c:pt idx="364">
                  <c:v>804</c:v>
                </c:pt>
                <c:pt idx="365">
                  <c:v>805</c:v>
                </c:pt>
                <c:pt idx="366">
                  <c:v>806</c:v>
                </c:pt>
                <c:pt idx="367">
                  <c:v>807</c:v>
                </c:pt>
                <c:pt idx="368">
                  <c:v>808</c:v>
                </c:pt>
                <c:pt idx="369">
                  <c:v>809</c:v>
                </c:pt>
                <c:pt idx="370">
                  <c:v>810</c:v>
                </c:pt>
                <c:pt idx="371">
                  <c:v>811</c:v>
                </c:pt>
                <c:pt idx="372">
                  <c:v>812</c:v>
                </c:pt>
                <c:pt idx="373">
                  <c:v>813</c:v>
                </c:pt>
                <c:pt idx="374">
                  <c:v>814</c:v>
                </c:pt>
                <c:pt idx="375">
                  <c:v>815</c:v>
                </c:pt>
                <c:pt idx="376">
                  <c:v>816</c:v>
                </c:pt>
                <c:pt idx="377">
                  <c:v>817</c:v>
                </c:pt>
                <c:pt idx="378">
                  <c:v>818</c:v>
                </c:pt>
                <c:pt idx="379">
                  <c:v>819</c:v>
                </c:pt>
                <c:pt idx="380">
                  <c:v>820</c:v>
                </c:pt>
              </c:numCache>
            </c:numRef>
          </c:xVal>
          <c:yVal>
            <c:numRef>
              <c:f>工作表1!$S$2:$S$382</c:f>
              <c:numCache>
                <c:formatCode>General</c:formatCode>
                <c:ptCount val="381"/>
                <c:pt idx="0">
                  <c:v>8.8412400000000024E-4</c:v>
                </c:pt>
                <c:pt idx="1">
                  <c:v>9.8480000000000074E-4</c:v>
                </c:pt>
                <c:pt idx="2">
                  <c:v>1.0600000000000021E-3</c:v>
                </c:pt>
                <c:pt idx="3">
                  <c:v>1.1000000000000172E-3</c:v>
                </c:pt>
                <c:pt idx="4">
                  <c:v>8.9560600000001525E-4</c:v>
                </c:pt>
                <c:pt idx="5">
                  <c:v>1.1199999999999999E-3</c:v>
                </c:pt>
                <c:pt idx="6">
                  <c:v>1.2400000000000041E-3</c:v>
                </c:pt>
                <c:pt idx="7">
                  <c:v>1.2800000000000081E-3</c:v>
                </c:pt>
                <c:pt idx="8">
                  <c:v>1.4499999999999958E-3</c:v>
                </c:pt>
                <c:pt idx="9">
                  <c:v>1.6199999999999999E-3</c:v>
                </c:pt>
                <c:pt idx="10">
                  <c:v>1.8000000000000219E-3</c:v>
                </c:pt>
                <c:pt idx="11">
                  <c:v>2.0100000000000001E-3</c:v>
                </c:pt>
                <c:pt idx="12">
                  <c:v>2.3400000000000001E-3</c:v>
                </c:pt>
                <c:pt idx="13">
                  <c:v>2.8500000000000001E-3</c:v>
                </c:pt>
                <c:pt idx="14">
                  <c:v>3.290000000000042E-3</c:v>
                </c:pt>
                <c:pt idx="15">
                  <c:v>4.1800000000000014E-3</c:v>
                </c:pt>
                <c:pt idx="16">
                  <c:v>4.5800000000000033E-3</c:v>
                </c:pt>
                <c:pt idx="17">
                  <c:v>6.0200000000000002E-3</c:v>
                </c:pt>
                <c:pt idx="18">
                  <c:v>7.0900000000000034E-3</c:v>
                </c:pt>
                <c:pt idx="19">
                  <c:v>8.2100000000000003E-3</c:v>
                </c:pt>
                <c:pt idx="20">
                  <c:v>1.0760000000000021E-2</c:v>
                </c:pt>
                <c:pt idx="21">
                  <c:v>1.3030000000000003E-2</c:v>
                </c:pt>
                <c:pt idx="22">
                  <c:v>1.5040000000000001E-2</c:v>
                </c:pt>
                <c:pt idx="23">
                  <c:v>1.8689999999999998E-2</c:v>
                </c:pt>
                <c:pt idx="24">
                  <c:v>2.2540000000000001E-2</c:v>
                </c:pt>
                <c:pt idx="25">
                  <c:v>2.6900000000000011E-2</c:v>
                </c:pt>
                <c:pt idx="26">
                  <c:v>3.2570000000000002E-2</c:v>
                </c:pt>
                <c:pt idx="27">
                  <c:v>3.916E-2</c:v>
                </c:pt>
                <c:pt idx="28">
                  <c:v>4.7640000000000002E-2</c:v>
                </c:pt>
                <c:pt idx="29">
                  <c:v>5.6509999999999998E-2</c:v>
                </c:pt>
                <c:pt idx="30">
                  <c:v>7.0000000000000021E-2</c:v>
                </c:pt>
                <c:pt idx="31">
                  <c:v>7.9670000000000019E-2</c:v>
                </c:pt>
                <c:pt idx="32">
                  <c:v>9.5780000000000004E-2</c:v>
                </c:pt>
                <c:pt idx="33">
                  <c:v>0.11022999999999998</c:v>
                </c:pt>
                <c:pt idx="34">
                  <c:v>0.12892999999999999</c:v>
                </c:pt>
                <c:pt idx="35">
                  <c:v>0.15037</c:v>
                </c:pt>
                <c:pt idx="36">
                  <c:v>0.16988</c:v>
                </c:pt>
                <c:pt idx="37">
                  <c:v>0.19305</c:v>
                </c:pt>
                <c:pt idx="38">
                  <c:v>0.22005</c:v>
                </c:pt>
                <c:pt idx="39">
                  <c:v>0.24607000000000001</c:v>
                </c:pt>
                <c:pt idx="40">
                  <c:v>0.2751900000000001</c:v>
                </c:pt>
                <c:pt idx="41">
                  <c:v>0.30629000000000001</c:v>
                </c:pt>
                <c:pt idx="42">
                  <c:v>0.33733000000000435</c:v>
                </c:pt>
                <c:pt idx="43">
                  <c:v>0.37133000000000038</c:v>
                </c:pt>
                <c:pt idx="44">
                  <c:v>0.40295000000000031</c:v>
                </c:pt>
                <c:pt idx="45">
                  <c:v>0.43940000000000373</c:v>
                </c:pt>
                <c:pt idx="46">
                  <c:v>0.47607000000000038</c:v>
                </c:pt>
                <c:pt idx="47">
                  <c:v>0.50836999999999333</c:v>
                </c:pt>
                <c:pt idx="48">
                  <c:v>0.53678999999999999</c:v>
                </c:pt>
                <c:pt idx="49">
                  <c:v>0.57196000000000002</c:v>
                </c:pt>
                <c:pt idx="50">
                  <c:v>0.60868999999999995</c:v>
                </c:pt>
                <c:pt idx="51">
                  <c:v>0.63986000000000065</c:v>
                </c:pt>
                <c:pt idx="52">
                  <c:v>0.67087000000000996</c:v>
                </c:pt>
                <c:pt idx="53">
                  <c:v>0.70580000000000065</c:v>
                </c:pt>
                <c:pt idx="54">
                  <c:v>0.73738999999999999</c:v>
                </c:pt>
                <c:pt idx="55">
                  <c:v>0.76363000000000858</c:v>
                </c:pt>
                <c:pt idx="56">
                  <c:v>0.79393999999999998</c:v>
                </c:pt>
                <c:pt idx="57">
                  <c:v>0.82569000000000858</c:v>
                </c:pt>
                <c:pt idx="58">
                  <c:v>0.85521999999999998</c:v>
                </c:pt>
                <c:pt idx="59">
                  <c:v>0.87698000000000065</c:v>
                </c:pt>
                <c:pt idx="60">
                  <c:v>0.90140999999999949</c:v>
                </c:pt>
                <c:pt idx="61">
                  <c:v>0.92188999999999999</c:v>
                </c:pt>
                <c:pt idx="62">
                  <c:v>0.94490000000000063</c:v>
                </c:pt>
                <c:pt idx="63">
                  <c:v>0.96457000000000004</c:v>
                </c:pt>
                <c:pt idx="64">
                  <c:v>0.97716999999999998</c:v>
                </c:pt>
                <c:pt idx="65">
                  <c:v>0.9897899999999995</c:v>
                </c:pt>
                <c:pt idx="66">
                  <c:v>0.99617</c:v>
                </c:pt>
                <c:pt idx="67">
                  <c:v>1</c:v>
                </c:pt>
                <c:pt idx="68">
                  <c:v>0.99478</c:v>
                </c:pt>
                <c:pt idx="69">
                  <c:v>0.98445999999999956</c:v>
                </c:pt>
                <c:pt idx="70">
                  <c:v>0.97555999999999998</c:v>
                </c:pt>
                <c:pt idx="71">
                  <c:v>0.97698000000000063</c:v>
                </c:pt>
                <c:pt idx="72">
                  <c:v>0.9647400000000087</c:v>
                </c:pt>
                <c:pt idx="73">
                  <c:v>0.95780000000000065</c:v>
                </c:pt>
                <c:pt idx="74">
                  <c:v>0.94116</c:v>
                </c:pt>
                <c:pt idx="75">
                  <c:v>0.92910999999999999</c:v>
                </c:pt>
                <c:pt idx="76">
                  <c:v>0.91139999999999999</c:v>
                </c:pt>
                <c:pt idx="77">
                  <c:v>0.8837699999999995</c:v>
                </c:pt>
                <c:pt idx="78">
                  <c:v>0.86684000000000871</c:v>
                </c:pt>
                <c:pt idx="79">
                  <c:v>0.84419000000000666</c:v>
                </c:pt>
                <c:pt idx="80">
                  <c:v>0.82164000000000859</c:v>
                </c:pt>
                <c:pt idx="81">
                  <c:v>0.79970000000000063</c:v>
                </c:pt>
                <c:pt idx="82">
                  <c:v>0.78420999999999996</c:v>
                </c:pt>
                <c:pt idx="83">
                  <c:v>0.76036999999999999</c:v>
                </c:pt>
                <c:pt idx="84">
                  <c:v>0.74195000000000666</c:v>
                </c:pt>
                <c:pt idx="85">
                  <c:v>0.72414000000000744</c:v>
                </c:pt>
                <c:pt idx="86">
                  <c:v>0.70235999999999998</c:v>
                </c:pt>
                <c:pt idx="87">
                  <c:v>0.68593999999999999</c:v>
                </c:pt>
                <c:pt idx="88">
                  <c:v>0.67933000000000165</c:v>
                </c:pt>
                <c:pt idx="89">
                  <c:v>0.65425999999999995</c:v>
                </c:pt>
                <c:pt idx="90">
                  <c:v>0.64324000000000858</c:v>
                </c:pt>
                <c:pt idx="91">
                  <c:v>0.63520000000000065</c:v>
                </c:pt>
                <c:pt idx="92">
                  <c:v>0.61731000000000003</c:v>
                </c:pt>
                <c:pt idx="93">
                  <c:v>0.60997000000000745</c:v>
                </c:pt>
                <c:pt idx="94">
                  <c:v>0.5960799999999995</c:v>
                </c:pt>
                <c:pt idx="95">
                  <c:v>0.58406999999999243</c:v>
                </c:pt>
                <c:pt idx="96">
                  <c:v>0.57352000000000003</c:v>
                </c:pt>
                <c:pt idx="97">
                  <c:v>0.56247000000000003</c:v>
                </c:pt>
                <c:pt idx="98">
                  <c:v>0.55137999999999998</c:v>
                </c:pt>
                <c:pt idx="99">
                  <c:v>0.54193999999999998</c:v>
                </c:pt>
                <c:pt idx="100">
                  <c:v>0.53003999999999996</c:v>
                </c:pt>
                <c:pt idx="101">
                  <c:v>0.51885000000000003</c:v>
                </c:pt>
                <c:pt idx="102">
                  <c:v>0.50563000000000002</c:v>
                </c:pt>
                <c:pt idx="103">
                  <c:v>0.49974000000000002</c:v>
                </c:pt>
                <c:pt idx="104">
                  <c:v>0.48742000000000435</c:v>
                </c:pt>
                <c:pt idx="105">
                  <c:v>0.47831000000000373</c:v>
                </c:pt>
                <c:pt idx="106">
                  <c:v>0.46331000000000333</c:v>
                </c:pt>
                <c:pt idx="107">
                  <c:v>0.45637000000000238</c:v>
                </c:pt>
                <c:pt idx="108">
                  <c:v>0.44854000000000005</c:v>
                </c:pt>
                <c:pt idx="109">
                  <c:v>0.43595000000000356</c:v>
                </c:pt>
                <c:pt idx="110">
                  <c:v>0.42665000000000008</c:v>
                </c:pt>
                <c:pt idx="111">
                  <c:v>0.41692000000000373</c:v>
                </c:pt>
                <c:pt idx="112">
                  <c:v>0.40838000000000435</c:v>
                </c:pt>
                <c:pt idx="113">
                  <c:v>0.39618000000000497</c:v>
                </c:pt>
                <c:pt idx="114">
                  <c:v>0.38881000000000604</c:v>
                </c:pt>
                <c:pt idx="115">
                  <c:v>0.38102000000000441</c:v>
                </c:pt>
                <c:pt idx="116">
                  <c:v>0.37085000000000373</c:v>
                </c:pt>
                <c:pt idx="117">
                  <c:v>0.36636000000000435</c:v>
                </c:pt>
                <c:pt idx="118">
                  <c:v>0.35767000000000032</c:v>
                </c:pt>
                <c:pt idx="119">
                  <c:v>0.34876000000000001</c:v>
                </c:pt>
                <c:pt idx="120">
                  <c:v>0.33837000000000683</c:v>
                </c:pt>
                <c:pt idx="121">
                  <c:v>0.33162000000000452</c:v>
                </c:pt>
                <c:pt idx="122">
                  <c:v>0.32275000000000031</c:v>
                </c:pt>
                <c:pt idx="123">
                  <c:v>0.31451000000000373</c:v>
                </c:pt>
                <c:pt idx="124">
                  <c:v>0.30901000000000373</c:v>
                </c:pt>
                <c:pt idx="125">
                  <c:v>0.30189000000000032</c:v>
                </c:pt>
                <c:pt idx="126">
                  <c:v>0.29657000000000333</c:v>
                </c:pt>
                <c:pt idx="127">
                  <c:v>0.28837000000000401</c:v>
                </c:pt>
                <c:pt idx="128">
                  <c:v>0.28176000000000001</c:v>
                </c:pt>
                <c:pt idx="129">
                  <c:v>0.27626000000000001</c:v>
                </c:pt>
                <c:pt idx="130">
                  <c:v>0.27212000000000008</c:v>
                </c:pt>
                <c:pt idx="131">
                  <c:v>0.26301000000000002</c:v>
                </c:pt>
                <c:pt idx="132">
                  <c:v>0.2574300000000001</c:v>
                </c:pt>
                <c:pt idx="133">
                  <c:v>0.25365000000000004</c:v>
                </c:pt>
                <c:pt idx="134">
                  <c:v>0.24767</c:v>
                </c:pt>
                <c:pt idx="135">
                  <c:v>0.23930000000000001</c:v>
                </c:pt>
                <c:pt idx="136">
                  <c:v>0.23280000000000001</c:v>
                </c:pt>
                <c:pt idx="137">
                  <c:v>0.22827</c:v>
                </c:pt>
                <c:pt idx="138">
                  <c:v>0.22178</c:v>
                </c:pt>
                <c:pt idx="139">
                  <c:v>0.22048999999999999</c:v>
                </c:pt>
                <c:pt idx="140">
                  <c:v>0.21342000000000041</c:v>
                </c:pt>
                <c:pt idx="141">
                  <c:v>0.20680999999999999</c:v>
                </c:pt>
                <c:pt idx="142">
                  <c:v>0.20266000000000001</c:v>
                </c:pt>
                <c:pt idx="143">
                  <c:v>0.19822999999999999</c:v>
                </c:pt>
                <c:pt idx="144">
                  <c:v>0.19317999999999988</c:v>
                </c:pt>
                <c:pt idx="145">
                  <c:v>0.19161</c:v>
                </c:pt>
                <c:pt idx="146">
                  <c:v>0.18518999999999999</c:v>
                </c:pt>
                <c:pt idx="147">
                  <c:v>0.18309000000000178</c:v>
                </c:pt>
                <c:pt idx="148">
                  <c:v>0.17713000000000001</c:v>
                </c:pt>
                <c:pt idx="149">
                  <c:v>0.17376000000000041</c:v>
                </c:pt>
                <c:pt idx="150">
                  <c:v>0.17146000000000094</c:v>
                </c:pt>
                <c:pt idx="151">
                  <c:v>0.16747999999999999</c:v>
                </c:pt>
                <c:pt idx="152">
                  <c:v>0.16224000000000041</c:v>
                </c:pt>
                <c:pt idx="153">
                  <c:v>0.15830000000000041</c:v>
                </c:pt>
                <c:pt idx="154">
                  <c:v>0.15431000000000178</c:v>
                </c:pt>
                <c:pt idx="155">
                  <c:v>0.15218999999999999</c:v>
                </c:pt>
                <c:pt idx="156">
                  <c:v>0.14738000000000001</c:v>
                </c:pt>
                <c:pt idx="157">
                  <c:v>0.14404000000000144</c:v>
                </c:pt>
                <c:pt idx="158">
                  <c:v>0.14077999999999999</c:v>
                </c:pt>
                <c:pt idx="159">
                  <c:v>0.13958000000000001</c:v>
                </c:pt>
                <c:pt idx="160">
                  <c:v>0.13582</c:v>
                </c:pt>
                <c:pt idx="161">
                  <c:v>0.13225999999999999</c:v>
                </c:pt>
                <c:pt idx="162">
                  <c:v>0.12728999999999999</c:v>
                </c:pt>
                <c:pt idx="163">
                  <c:v>0.12751999999999999</c:v>
                </c:pt>
                <c:pt idx="164">
                  <c:v>0.12411000000000012</c:v>
                </c:pt>
                <c:pt idx="165">
                  <c:v>0.12260000000000019</c:v>
                </c:pt>
                <c:pt idx="166">
                  <c:v>0.12034</c:v>
                </c:pt>
                <c:pt idx="167">
                  <c:v>0.11655</c:v>
                </c:pt>
                <c:pt idx="168">
                  <c:v>0.11126000000000009</c:v>
                </c:pt>
                <c:pt idx="169">
                  <c:v>0.11139</c:v>
                </c:pt>
                <c:pt idx="170">
                  <c:v>0.10856000000000079</c:v>
                </c:pt>
                <c:pt idx="171">
                  <c:v>0.10589000000000012</c:v>
                </c:pt>
                <c:pt idx="172">
                  <c:v>0.10496999999999998</c:v>
                </c:pt>
                <c:pt idx="173">
                  <c:v>0.10205</c:v>
                </c:pt>
                <c:pt idx="174">
                  <c:v>9.9240000000000023E-2</c:v>
                </c:pt>
                <c:pt idx="175">
                  <c:v>9.8640000000000227E-2</c:v>
                </c:pt>
                <c:pt idx="176">
                  <c:v>9.4710000000000044E-2</c:v>
                </c:pt>
                <c:pt idx="177">
                  <c:v>9.3120000000000744E-2</c:v>
                </c:pt>
                <c:pt idx="178">
                  <c:v>9.0690000000000048E-2</c:v>
                </c:pt>
                <c:pt idx="179">
                  <c:v>8.8800000000000226E-2</c:v>
                </c:pt>
                <c:pt idx="180">
                  <c:v>8.8220000000000048E-2</c:v>
                </c:pt>
                <c:pt idx="181">
                  <c:v>8.6730000000000043E-2</c:v>
                </c:pt>
                <c:pt idx="182">
                  <c:v>8.5360000000000005E-2</c:v>
                </c:pt>
                <c:pt idx="183">
                  <c:v>8.0720000000000208E-2</c:v>
                </c:pt>
                <c:pt idx="184">
                  <c:v>8.1480000000000011E-2</c:v>
                </c:pt>
                <c:pt idx="185">
                  <c:v>7.9500000000000084E-2</c:v>
                </c:pt>
                <c:pt idx="186">
                  <c:v>7.7780000000000876E-2</c:v>
                </c:pt>
                <c:pt idx="187">
                  <c:v>7.5340000000000004E-2</c:v>
                </c:pt>
                <c:pt idx="188">
                  <c:v>7.4130000000000112E-2</c:v>
                </c:pt>
                <c:pt idx="189">
                  <c:v>7.3310000000000139E-2</c:v>
                </c:pt>
                <c:pt idx="190">
                  <c:v>7.0459999999999995E-2</c:v>
                </c:pt>
                <c:pt idx="191">
                  <c:v>6.8180000000000004E-2</c:v>
                </c:pt>
                <c:pt idx="192">
                  <c:v>6.8489999999999995E-2</c:v>
                </c:pt>
                <c:pt idx="193">
                  <c:v>6.6110000000000002E-2</c:v>
                </c:pt>
                <c:pt idx="194">
                  <c:v>6.4680000000000001E-2</c:v>
                </c:pt>
                <c:pt idx="195">
                  <c:v>6.2729999999999994E-2</c:v>
                </c:pt>
                <c:pt idx="196">
                  <c:v>6.1100000000000002E-2</c:v>
                </c:pt>
                <c:pt idx="197">
                  <c:v>5.9100000000000014E-2</c:v>
                </c:pt>
                <c:pt idx="198">
                  <c:v>5.9600000000000014E-2</c:v>
                </c:pt>
                <c:pt idx="199">
                  <c:v>5.9080000000000132E-2</c:v>
                </c:pt>
                <c:pt idx="200">
                  <c:v>5.4420000000000024E-2</c:v>
                </c:pt>
                <c:pt idx="201">
                  <c:v>5.2909999999999999E-2</c:v>
                </c:pt>
                <c:pt idx="202">
                  <c:v>5.6169999999999998E-2</c:v>
                </c:pt>
                <c:pt idx="203">
                  <c:v>5.4160000000000132E-2</c:v>
                </c:pt>
                <c:pt idx="204">
                  <c:v>5.1780000000000014E-2</c:v>
                </c:pt>
                <c:pt idx="205">
                  <c:v>4.9770000000000113E-2</c:v>
                </c:pt>
                <c:pt idx="206">
                  <c:v>5.0370000000000012E-2</c:v>
                </c:pt>
                <c:pt idx="207">
                  <c:v>4.8840000000000001E-2</c:v>
                </c:pt>
                <c:pt idx="208">
                  <c:v>4.8400000000000012E-2</c:v>
                </c:pt>
                <c:pt idx="209">
                  <c:v>4.6769999999999999E-2</c:v>
                </c:pt>
                <c:pt idx="210">
                  <c:v>4.6550000000000001E-2</c:v>
                </c:pt>
                <c:pt idx="211">
                  <c:v>4.3459999999999999E-2</c:v>
                </c:pt>
                <c:pt idx="212">
                  <c:v>4.4530000000000014E-2</c:v>
                </c:pt>
                <c:pt idx="213">
                  <c:v>4.3770000000000003E-2</c:v>
                </c:pt>
                <c:pt idx="214">
                  <c:v>4.2529999999999998E-2</c:v>
                </c:pt>
                <c:pt idx="215">
                  <c:v>4.3290000000000002E-2</c:v>
                </c:pt>
                <c:pt idx="216">
                  <c:v>4.0430000000000021E-2</c:v>
                </c:pt>
                <c:pt idx="217">
                  <c:v>4.0430000000000021E-2</c:v>
                </c:pt>
                <c:pt idx="218">
                  <c:v>3.8550000000000001E-2</c:v>
                </c:pt>
                <c:pt idx="219">
                  <c:v>3.7540000000000011E-2</c:v>
                </c:pt>
                <c:pt idx="220">
                  <c:v>3.6880000000000052E-2</c:v>
                </c:pt>
                <c:pt idx="221">
                  <c:v>3.619E-2</c:v>
                </c:pt>
                <c:pt idx="222">
                  <c:v>3.5580000000000001E-2</c:v>
                </c:pt>
                <c:pt idx="223">
                  <c:v>3.5050000000000005E-2</c:v>
                </c:pt>
                <c:pt idx="224">
                  <c:v>3.6050000000000006E-2</c:v>
                </c:pt>
                <c:pt idx="225">
                  <c:v>3.3660000000000002E-2</c:v>
                </c:pt>
                <c:pt idx="226">
                  <c:v>3.1880000000000012E-2</c:v>
                </c:pt>
                <c:pt idx="227">
                  <c:v>3.3189999999999997E-2</c:v>
                </c:pt>
                <c:pt idx="228">
                  <c:v>3.253000000000001E-2</c:v>
                </c:pt>
                <c:pt idx="229">
                  <c:v>2.9989999999999999E-2</c:v>
                </c:pt>
                <c:pt idx="230">
                  <c:v>3.1510000000000003E-2</c:v>
                </c:pt>
                <c:pt idx="231">
                  <c:v>2.938E-2</c:v>
                </c:pt>
                <c:pt idx="232">
                  <c:v>2.8670000000000011E-2</c:v>
                </c:pt>
                <c:pt idx="233">
                  <c:v>2.913E-2</c:v>
                </c:pt>
                <c:pt idx="234">
                  <c:v>2.8359999999999993E-2</c:v>
                </c:pt>
                <c:pt idx="235">
                  <c:v>2.7470000000000439E-2</c:v>
                </c:pt>
                <c:pt idx="236">
                  <c:v>2.7350000000000006E-2</c:v>
                </c:pt>
                <c:pt idx="237">
                  <c:v>2.7490000000000056E-2</c:v>
                </c:pt>
                <c:pt idx="238">
                  <c:v>2.691E-2</c:v>
                </c:pt>
                <c:pt idx="239">
                  <c:v>2.555E-2</c:v>
                </c:pt>
                <c:pt idx="240">
                  <c:v>2.5989999999999999E-2</c:v>
                </c:pt>
                <c:pt idx="241">
                  <c:v>2.5740000000000002E-2</c:v>
                </c:pt>
                <c:pt idx="242">
                  <c:v>2.5200000000000011E-2</c:v>
                </c:pt>
                <c:pt idx="243">
                  <c:v>2.461E-2</c:v>
                </c:pt>
                <c:pt idx="244">
                  <c:v>2.2410000000000006E-2</c:v>
                </c:pt>
                <c:pt idx="245">
                  <c:v>2.3319999999999997E-2</c:v>
                </c:pt>
                <c:pt idx="246">
                  <c:v>2.215E-2</c:v>
                </c:pt>
                <c:pt idx="247">
                  <c:v>2.1430000000000216E-2</c:v>
                </c:pt>
                <c:pt idx="248">
                  <c:v>2.3529999999999988E-2</c:v>
                </c:pt>
                <c:pt idx="249">
                  <c:v>2.2200000000000056E-2</c:v>
                </c:pt>
                <c:pt idx="250">
                  <c:v>2.215E-2</c:v>
                </c:pt>
                <c:pt idx="251">
                  <c:v>2.0619999999999999E-2</c:v>
                </c:pt>
                <c:pt idx="252">
                  <c:v>1.976000000000027E-2</c:v>
                </c:pt>
                <c:pt idx="253">
                  <c:v>2.0959999999999999E-2</c:v>
                </c:pt>
                <c:pt idx="254">
                  <c:v>1.9570000000000021E-2</c:v>
                </c:pt>
                <c:pt idx="255">
                  <c:v>1.7670000000000002E-2</c:v>
                </c:pt>
                <c:pt idx="256">
                  <c:v>1.8980000000000219E-2</c:v>
                </c:pt>
                <c:pt idx="257">
                  <c:v>1.8929999999999999E-2</c:v>
                </c:pt>
                <c:pt idx="258">
                  <c:v>1.8180000000000043E-2</c:v>
                </c:pt>
                <c:pt idx="259">
                  <c:v>1.8149999999999999E-2</c:v>
                </c:pt>
                <c:pt idx="260">
                  <c:v>1.8110000000000001E-2</c:v>
                </c:pt>
                <c:pt idx="261">
                  <c:v>1.7590000000000001E-2</c:v>
                </c:pt>
                <c:pt idx="262">
                  <c:v>1.6950000000000003E-2</c:v>
                </c:pt>
                <c:pt idx="263">
                  <c:v>1.8570000000000003E-2</c:v>
                </c:pt>
                <c:pt idx="264">
                  <c:v>1.7520000000000001E-2</c:v>
                </c:pt>
                <c:pt idx="265">
                  <c:v>1.7250000000000001E-2</c:v>
                </c:pt>
                <c:pt idx="266">
                  <c:v>1.7120000000000003E-2</c:v>
                </c:pt>
                <c:pt idx="267">
                  <c:v>1.7090000000000001E-2</c:v>
                </c:pt>
                <c:pt idx="268">
                  <c:v>1.5640000000000001E-2</c:v>
                </c:pt>
                <c:pt idx="269">
                  <c:v>1.499E-2</c:v>
                </c:pt>
                <c:pt idx="270">
                  <c:v>1.5620000000000156E-2</c:v>
                </c:pt>
                <c:pt idx="271">
                  <c:v>1.5460000000000041E-2</c:v>
                </c:pt>
                <c:pt idx="272">
                  <c:v>1.4820000000000003E-2</c:v>
                </c:pt>
                <c:pt idx="273">
                  <c:v>1.465E-2</c:v>
                </c:pt>
                <c:pt idx="274">
                  <c:v>1.4749999999999996E-2</c:v>
                </c:pt>
                <c:pt idx="275">
                  <c:v>1.5970000000000005E-2</c:v>
                </c:pt>
                <c:pt idx="276">
                  <c:v>1.503E-2</c:v>
                </c:pt>
                <c:pt idx="277">
                  <c:v>1.4369999999999996E-2</c:v>
                </c:pt>
                <c:pt idx="278">
                  <c:v>1.434E-2</c:v>
                </c:pt>
                <c:pt idx="279">
                  <c:v>1.5840000000000003E-2</c:v>
                </c:pt>
                <c:pt idx="280">
                  <c:v>1.2780000000000001E-2</c:v>
                </c:pt>
                <c:pt idx="281">
                  <c:v>1.6049999999999998E-2</c:v>
                </c:pt>
                <c:pt idx="282">
                  <c:v>1.3750000000000005E-2</c:v>
                </c:pt>
                <c:pt idx="283">
                  <c:v>1.3920000000000189E-2</c:v>
                </c:pt>
                <c:pt idx="284">
                  <c:v>1.2640000000000005E-2</c:v>
                </c:pt>
                <c:pt idx="285">
                  <c:v>1.4239999999999829E-2</c:v>
                </c:pt>
                <c:pt idx="286">
                  <c:v>1.3210000000000001E-2</c:v>
                </c:pt>
                <c:pt idx="287">
                  <c:v>1.2950000000000001E-2</c:v>
                </c:pt>
                <c:pt idx="288">
                  <c:v>1.3490000000000005E-2</c:v>
                </c:pt>
                <c:pt idx="289">
                  <c:v>1.2820000000000003E-2</c:v>
                </c:pt>
                <c:pt idx="290">
                  <c:v>1.3830000000000005E-2</c:v>
                </c:pt>
                <c:pt idx="291">
                  <c:v>1.2200000000000001E-2</c:v>
                </c:pt>
                <c:pt idx="292">
                  <c:v>1.3870000000000021E-2</c:v>
                </c:pt>
                <c:pt idx="293">
                  <c:v>1.2460000000000001E-2</c:v>
                </c:pt>
                <c:pt idx="294">
                  <c:v>1.2740000000000001E-2</c:v>
                </c:pt>
                <c:pt idx="295">
                  <c:v>1.2699999999999998E-2</c:v>
                </c:pt>
                <c:pt idx="296">
                  <c:v>1.4440000000000001E-2</c:v>
                </c:pt>
                <c:pt idx="297">
                  <c:v>1.3220000000000101E-2</c:v>
                </c:pt>
                <c:pt idx="298">
                  <c:v>1.1610000000000007E-2</c:v>
                </c:pt>
                <c:pt idx="299">
                  <c:v>1.4600000000000005E-2</c:v>
                </c:pt>
                <c:pt idx="300">
                  <c:v>1.3679999999999998E-2</c:v>
                </c:pt>
                <c:pt idx="301">
                  <c:v>1.3460000000000163E-2</c:v>
                </c:pt>
                <c:pt idx="302">
                  <c:v>1.2489999999999998E-2</c:v>
                </c:pt>
                <c:pt idx="303">
                  <c:v>1.3639999999999998E-2</c:v>
                </c:pt>
                <c:pt idx="304">
                  <c:v>1.3939999999999998E-2</c:v>
                </c:pt>
                <c:pt idx="305">
                  <c:v>1.4189999999999998E-2</c:v>
                </c:pt>
                <c:pt idx="306">
                  <c:v>1.2980000000000021E-2</c:v>
                </c:pt>
                <c:pt idx="307">
                  <c:v>1.3910000000000021E-2</c:v>
                </c:pt>
                <c:pt idx="308">
                  <c:v>1.3450000000000005E-2</c:v>
                </c:pt>
                <c:pt idx="309">
                  <c:v>1.3570000000000007E-2</c:v>
                </c:pt>
                <c:pt idx="310">
                  <c:v>1.3200000000000081E-2</c:v>
                </c:pt>
                <c:pt idx="311">
                  <c:v>1.3390000000000001E-2</c:v>
                </c:pt>
                <c:pt idx="312">
                  <c:v>1.461E-2</c:v>
                </c:pt>
                <c:pt idx="313">
                  <c:v>1.3020000000000021E-2</c:v>
                </c:pt>
                <c:pt idx="314">
                  <c:v>1.242E-2</c:v>
                </c:pt>
                <c:pt idx="315">
                  <c:v>1.4820000000000003E-2</c:v>
                </c:pt>
                <c:pt idx="316">
                  <c:v>1.2900000000000003E-2</c:v>
                </c:pt>
                <c:pt idx="317">
                  <c:v>1.323E-2</c:v>
                </c:pt>
                <c:pt idx="318">
                  <c:v>1.4220000000000003E-2</c:v>
                </c:pt>
                <c:pt idx="319">
                  <c:v>1.6150000000000001E-2</c:v>
                </c:pt>
                <c:pt idx="320">
                  <c:v>1.2529999999999998E-2</c:v>
                </c:pt>
                <c:pt idx="321">
                  <c:v>1.3670000000000003E-2</c:v>
                </c:pt>
                <c:pt idx="322">
                  <c:v>1.2370000000000001E-2</c:v>
                </c:pt>
                <c:pt idx="323">
                  <c:v>1.3169999999999999E-2</c:v>
                </c:pt>
                <c:pt idx="324">
                  <c:v>1.6160000000000101E-2</c:v>
                </c:pt>
                <c:pt idx="325">
                  <c:v>1.2540000000000001E-2</c:v>
                </c:pt>
                <c:pt idx="326">
                  <c:v>1.6850000000000007E-2</c:v>
                </c:pt>
                <c:pt idx="327">
                  <c:v>1.3920000000000189E-2</c:v>
                </c:pt>
                <c:pt idx="328">
                  <c:v>1.3670000000000003E-2</c:v>
                </c:pt>
                <c:pt idx="329">
                  <c:v>1.5169999999999998E-2</c:v>
                </c:pt>
                <c:pt idx="330">
                  <c:v>1.323E-2</c:v>
                </c:pt>
                <c:pt idx="331">
                  <c:v>1.4579999999999958E-2</c:v>
                </c:pt>
                <c:pt idx="332">
                  <c:v>1.6279999999999999E-2</c:v>
                </c:pt>
                <c:pt idx="333">
                  <c:v>1.2999999999999998E-2</c:v>
                </c:pt>
                <c:pt idx="334">
                  <c:v>1.5469999999999999E-2</c:v>
                </c:pt>
                <c:pt idx="335">
                  <c:v>1.5840000000000003E-2</c:v>
                </c:pt>
                <c:pt idx="336">
                  <c:v>1.3630000000000001E-2</c:v>
                </c:pt>
                <c:pt idx="337">
                  <c:v>1.5610000000000001E-2</c:v>
                </c:pt>
                <c:pt idx="338">
                  <c:v>1.6619999999999999E-2</c:v>
                </c:pt>
                <c:pt idx="339">
                  <c:v>1.7420000000000001E-2</c:v>
                </c:pt>
                <c:pt idx="340">
                  <c:v>1.9210000000000001E-2</c:v>
                </c:pt>
                <c:pt idx="341">
                  <c:v>1.5320000000000123E-2</c:v>
                </c:pt>
                <c:pt idx="342">
                  <c:v>1.5630000000000005E-2</c:v>
                </c:pt>
                <c:pt idx="343">
                  <c:v>1.5699999999999999E-2</c:v>
                </c:pt>
                <c:pt idx="344">
                  <c:v>1.8660000000000211E-2</c:v>
                </c:pt>
                <c:pt idx="345">
                  <c:v>1.9910000000000219E-2</c:v>
                </c:pt>
                <c:pt idx="346">
                  <c:v>1.6830000000000001E-2</c:v>
                </c:pt>
                <c:pt idx="347">
                  <c:v>1.6539999999999999E-2</c:v>
                </c:pt>
                <c:pt idx="348">
                  <c:v>1.5169999999999998E-2</c:v>
                </c:pt>
                <c:pt idx="349">
                  <c:v>1.6190000000000003E-2</c:v>
                </c:pt>
                <c:pt idx="350">
                  <c:v>1.5040000000000001E-2</c:v>
                </c:pt>
                <c:pt idx="351">
                  <c:v>1.6500000000000101E-2</c:v>
                </c:pt>
                <c:pt idx="352">
                  <c:v>1.7010000000000001E-2</c:v>
                </c:pt>
                <c:pt idx="353">
                  <c:v>1.7380000000000003E-2</c:v>
                </c:pt>
                <c:pt idx="354">
                  <c:v>1.7760000000000001E-2</c:v>
                </c:pt>
                <c:pt idx="355">
                  <c:v>1.8579999999999999E-2</c:v>
                </c:pt>
                <c:pt idx="356">
                  <c:v>1.9269999999999999E-2</c:v>
                </c:pt>
                <c:pt idx="357">
                  <c:v>1.4120000000000001E-2</c:v>
                </c:pt>
                <c:pt idx="358">
                  <c:v>2.0389999999999998E-2</c:v>
                </c:pt>
                <c:pt idx="359">
                  <c:v>1.9109999999999999E-2</c:v>
                </c:pt>
                <c:pt idx="360">
                  <c:v>2.7930000000000052E-2</c:v>
                </c:pt>
                <c:pt idx="361">
                  <c:v>2.5870000000000212E-2</c:v>
                </c:pt>
                <c:pt idx="362">
                  <c:v>1.7590000000000001E-2</c:v>
                </c:pt>
                <c:pt idx="363">
                  <c:v>1.9349999999999999E-2</c:v>
                </c:pt>
                <c:pt idx="364">
                  <c:v>1.9170000000000003E-2</c:v>
                </c:pt>
                <c:pt idx="365">
                  <c:v>2.3029999999999998E-2</c:v>
                </c:pt>
                <c:pt idx="366">
                  <c:v>1.8409999999999999E-2</c:v>
                </c:pt>
                <c:pt idx="367">
                  <c:v>2.3259999999999999E-2</c:v>
                </c:pt>
                <c:pt idx="368">
                  <c:v>2.0070000000000011E-2</c:v>
                </c:pt>
                <c:pt idx="369">
                  <c:v>2.291000000000001E-2</c:v>
                </c:pt>
                <c:pt idx="370">
                  <c:v>2.1060000000000002E-2</c:v>
                </c:pt>
                <c:pt idx="371">
                  <c:v>2.274000000000001E-2</c:v>
                </c:pt>
                <c:pt idx="372">
                  <c:v>2.2190000000000001E-2</c:v>
                </c:pt>
                <c:pt idx="373">
                  <c:v>2.2190000000000001E-2</c:v>
                </c:pt>
                <c:pt idx="374">
                  <c:v>2.3149999999999997E-2</c:v>
                </c:pt>
                <c:pt idx="375">
                  <c:v>2.4129999999999988E-2</c:v>
                </c:pt>
                <c:pt idx="376">
                  <c:v>2.2640000000000052E-2</c:v>
                </c:pt>
                <c:pt idx="377">
                  <c:v>2.4799999999999999E-2</c:v>
                </c:pt>
                <c:pt idx="378">
                  <c:v>2.3630000000000002E-2</c:v>
                </c:pt>
                <c:pt idx="379">
                  <c:v>2.8469999999999999E-2</c:v>
                </c:pt>
                <c:pt idx="380">
                  <c:v>2.9059999999999999E-2</c:v>
                </c:pt>
              </c:numCache>
            </c:numRef>
          </c:yVal>
          <c:smooth val="1"/>
          <c:extLst xmlns:c16r2="http://schemas.microsoft.com/office/drawing/2015/06/chart">
            <c:ext xmlns:c16="http://schemas.microsoft.com/office/drawing/2014/chart" uri="{C3380CC4-5D6E-409C-BE32-E72D297353CC}">
              <c16:uniqueId val="{00000006-BC68-423D-AC59-7036680642A0}"/>
            </c:ext>
          </c:extLst>
        </c:ser>
        <c:dLbls>
          <c:showLegendKey val="0"/>
          <c:showVal val="0"/>
          <c:showCatName val="0"/>
          <c:showSerName val="0"/>
          <c:showPercent val="0"/>
          <c:showBubbleSize val="0"/>
        </c:dLbls>
        <c:axId val="623665400"/>
        <c:axId val="623665792"/>
      </c:scatterChart>
      <c:valAx>
        <c:axId val="623665400"/>
        <c:scaling>
          <c:orientation val="minMax"/>
          <c:max val="650"/>
          <c:min val="450"/>
        </c:scaling>
        <c:delete val="0"/>
        <c:axPos val="b"/>
        <c:title>
          <c:tx>
            <c:rich>
              <a:bodyPr/>
              <a:lstStyle/>
              <a:p>
                <a:pPr>
                  <a:defRPr/>
                </a:pPr>
                <a:r>
                  <a:rPr lang="en-US"/>
                  <a:t>wavelength(nm)</a:t>
                </a:r>
                <a:endParaRPr lang="zh-TW"/>
              </a:p>
            </c:rich>
          </c:tx>
          <c:layout>
            <c:manualLayout>
              <c:xMode val="edge"/>
              <c:yMode val="edge"/>
              <c:x val="0.39645703475064914"/>
              <c:y val="0.9322140680812292"/>
            </c:manualLayout>
          </c:layout>
          <c:overlay val="0"/>
        </c:title>
        <c:numFmt formatCode="General" sourceLinked="1"/>
        <c:majorTickMark val="out"/>
        <c:minorTickMark val="none"/>
        <c:tickLblPos val="nextTo"/>
        <c:crossAx val="623665792"/>
        <c:crosses val="autoZero"/>
        <c:crossBetween val="midCat"/>
      </c:valAx>
      <c:valAx>
        <c:axId val="623665792"/>
        <c:scaling>
          <c:orientation val="minMax"/>
        </c:scaling>
        <c:delete val="0"/>
        <c:axPos val="l"/>
        <c:title>
          <c:tx>
            <c:rich>
              <a:bodyPr rot="-5400000" vert="horz"/>
              <a:lstStyle/>
              <a:p>
                <a:pPr>
                  <a:defRPr/>
                </a:pPr>
                <a:r>
                  <a:rPr lang="en-US"/>
                  <a:t>normalized intensity</a:t>
                </a:r>
                <a:endParaRPr lang="zh-TW"/>
              </a:p>
            </c:rich>
          </c:tx>
          <c:overlay val="0"/>
        </c:title>
        <c:numFmt formatCode="General" sourceLinked="1"/>
        <c:majorTickMark val="out"/>
        <c:minorTickMark val="none"/>
        <c:tickLblPos val="nextTo"/>
        <c:crossAx val="623665400"/>
        <c:crosses val="autoZero"/>
        <c:crossBetween val="midCat"/>
      </c:valAx>
    </c:plotArea>
    <c:legend>
      <c:legendPos val="r"/>
      <c:overlay val="0"/>
      <c:txPr>
        <a:bodyPr/>
        <a:lstStyle/>
        <a:p>
          <a:pPr>
            <a:defRPr sz="1600"/>
          </a:pPr>
          <a:endParaRPr lang="zh-TW"/>
        </a:p>
      </c:txPr>
    </c:legend>
    <c:plotVisOnly val="1"/>
    <c:dispBlanksAs val="gap"/>
    <c:showDLblsOverMax val="0"/>
  </c:chart>
  <c:txPr>
    <a:bodyPr/>
    <a:lstStyle/>
    <a:p>
      <a:pPr>
        <a:defRPr sz="1800"/>
      </a:pPr>
      <a:endParaRPr lang="zh-TW"/>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0.19146</cdr:x>
      <cdr:y>0.11653</cdr:y>
    </cdr:from>
    <cdr:to>
      <cdr:x>0.3324</cdr:x>
      <cdr:y>0.37076</cdr:y>
    </cdr:to>
    <cdr:sp macro="" textlink="">
      <cdr:nvSpPr>
        <cdr:cNvPr id="2" name="文字方塊 1"/>
        <cdr:cNvSpPr txBox="1"/>
      </cdr:nvSpPr>
      <cdr:spPr>
        <a:xfrm xmlns:a="http://schemas.openxmlformats.org/drawingml/2006/main">
          <a:off x="1242060" y="41910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zh-TW" altLang="en-US" sz="1100"/>
        </a:p>
      </cdr:txBody>
    </cdr:sp>
  </cdr:relSizeAnchor>
  <cdr:relSizeAnchor xmlns:cdr="http://schemas.openxmlformats.org/drawingml/2006/chartDrawing">
    <cdr:from>
      <cdr:x>0.17592</cdr:x>
      <cdr:y>0.11765</cdr:y>
    </cdr:from>
    <cdr:to>
      <cdr:x>0.31789</cdr:x>
      <cdr:y>0.19616</cdr:y>
    </cdr:to>
    <cdr:sp macro="" textlink="">
      <cdr:nvSpPr>
        <cdr:cNvPr id="3" name="文字方塊 2"/>
        <cdr:cNvSpPr txBox="1"/>
      </cdr:nvSpPr>
      <cdr:spPr>
        <a:xfrm xmlns:a="http://schemas.openxmlformats.org/drawingml/2006/main">
          <a:off x="1169434" y="432048"/>
          <a:ext cx="943774" cy="288321"/>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zh-TW" altLang="en-US" sz="1600" b="1" dirty="0">
              <a:solidFill>
                <a:srgbClr val="00B050"/>
              </a:solidFill>
              <a:latin typeface="+mn-ea"/>
              <a:ea typeface="+mn-ea"/>
            </a:rPr>
            <a:t>小於</a:t>
          </a:r>
          <a:r>
            <a:rPr lang="en-US" altLang="zh-TW" sz="1600" b="1" dirty="0">
              <a:solidFill>
                <a:srgbClr val="00B050"/>
              </a:solidFill>
              <a:latin typeface="+mn-ea"/>
              <a:ea typeface="+mn-ea"/>
            </a:rPr>
            <a:t>160</a:t>
          </a:r>
          <a:r>
            <a:rPr lang="en-US" altLang="zh-TW" sz="1600" b="1" dirty="0">
              <a:solidFill>
                <a:srgbClr val="00B050"/>
              </a:solidFill>
              <a:latin typeface="+mn-ea"/>
              <a:ea typeface="+mn-ea"/>
              <a:cs typeface="+mn-cs"/>
            </a:rPr>
            <a:t>°C</a:t>
          </a:r>
          <a:endParaRPr lang="zh-TW" altLang="en-US" sz="1600" b="1" dirty="0">
            <a:solidFill>
              <a:srgbClr val="00B050"/>
            </a:solidFill>
            <a:latin typeface="+mn-ea"/>
            <a:ea typeface="+mn-ea"/>
          </a:endParaRPr>
        </a:p>
      </cdr:txBody>
    </cdr:sp>
  </cdr:relSizeAnchor>
  <cdr:relSizeAnchor xmlns:cdr="http://schemas.openxmlformats.org/drawingml/2006/chartDrawing">
    <cdr:from>
      <cdr:x>0.34517</cdr:x>
      <cdr:y>0.11755</cdr:y>
    </cdr:from>
    <cdr:to>
      <cdr:x>0.44384</cdr:x>
      <cdr:y>0.19383</cdr:y>
    </cdr:to>
    <cdr:sp macro="" textlink="">
      <cdr:nvSpPr>
        <cdr:cNvPr id="4" name="文字方塊 1"/>
        <cdr:cNvSpPr txBox="1"/>
      </cdr:nvSpPr>
      <cdr:spPr>
        <a:xfrm xmlns:a="http://schemas.openxmlformats.org/drawingml/2006/main">
          <a:off x="2294558" y="431681"/>
          <a:ext cx="655929" cy="280131"/>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altLang="zh-TW" sz="1600" b="1" dirty="0">
              <a:solidFill>
                <a:srgbClr val="FFFF00"/>
              </a:solidFill>
              <a:latin typeface="+mn-ea"/>
              <a:ea typeface="+mn-ea"/>
            </a:rPr>
            <a:t>160</a:t>
          </a:r>
          <a:r>
            <a:rPr lang="en-US" altLang="zh-TW" sz="1600" b="1" dirty="0">
              <a:solidFill>
                <a:srgbClr val="FFFF00"/>
              </a:solidFill>
              <a:latin typeface="+mn-ea"/>
              <a:ea typeface="+mn-ea"/>
              <a:cs typeface="+mn-cs"/>
            </a:rPr>
            <a:t>°C</a:t>
          </a:r>
          <a:endParaRPr lang="zh-TW" altLang="en-US" sz="1600" b="1" dirty="0">
            <a:solidFill>
              <a:srgbClr val="FFFF00"/>
            </a:solidFill>
            <a:latin typeface="+mn-ea"/>
            <a:ea typeface="+mn-ea"/>
          </a:endParaRPr>
        </a:p>
      </cdr:txBody>
    </cdr:sp>
  </cdr:relSizeAnchor>
  <cdr:relSizeAnchor xmlns:cdr="http://schemas.openxmlformats.org/drawingml/2006/chartDrawing">
    <cdr:from>
      <cdr:x>0.2414</cdr:x>
      <cdr:y>0.20378</cdr:y>
    </cdr:from>
    <cdr:to>
      <cdr:x>0.25961</cdr:x>
      <cdr:y>0.25887</cdr:y>
    </cdr:to>
    <cdr:sp macro="" textlink="">
      <cdr:nvSpPr>
        <cdr:cNvPr id="5" name="向右箭號 4"/>
        <cdr:cNvSpPr/>
      </cdr:nvSpPr>
      <cdr:spPr>
        <a:xfrm xmlns:a="http://schemas.openxmlformats.org/drawingml/2006/main" rot="5400000">
          <a:off x="1360414" y="686633"/>
          <a:ext cx="176058" cy="105293"/>
        </a:xfrm>
        <a:prstGeom xmlns:a="http://schemas.openxmlformats.org/drawingml/2006/main" prst="rightArrow">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zh-TW"/>
        </a:p>
      </cdr:txBody>
    </cdr:sp>
  </cdr:relSizeAnchor>
  <cdr:relSizeAnchor xmlns:cdr="http://schemas.openxmlformats.org/drawingml/2006/chartDrawing">
    <cdr:from>
      <cdr:x>0.38529</cdr:x>
      <cdr:y>0.20378</cdr:y>
    </cdr:from>
    <cdr:to>
      <cdr:x>0.40349</cdr:x>
      <cdr:y>0.25887</cdr:y>
    </cdr:to>
    <cdr:sp macro="" textlink="">
      <cdr:nvSpPr>
        <cdr:cNvPr id="6" name="向右箭號 5"/>
        <cdr:cNvSpPr/>
      </cdr:nvSpPr>
      <cdr:spPr>
        <a:xfrm xmlns:a="http://schemas.openxmlformats.org/drawingml/2006/main" rot="5400000">
          <a:off x="2192376" y="686663"/>
          <a:ext cx="176058" cy="105234"/>
        </a:xfrm>
        <a:prstGeom xmlns:a="http://schemas.openxmlformats.org/drawingml/2006/main" prst="rightArrow">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zh-TW"/>
        </a:p>
      </cdr:txBody>
    </cdr:sp>
  </cdr:relSizeAnchor>
</c:userShapes>
</file>

<file path=ppt/drawings/drawing2.xml><?xml version="1.0" encoding="utf-8"?>
<c:userShapes xmlns:c="http://schemas.openxmlformats.org/drawingml/2006/chart">
  <cdr:relSizeAnchor xmlns:cdr="http://schemas.openxmlformats.org/drawingml/2006/chartDrawing">
    <cdr:from>
      <cdr:x>0.55154</cdr:x>
      <cdr:y>0.222</cdr:y>
    </cdr:from>
    <cdr:to>
      <cdr:x>0.68285</cdr:x>
      <cdr:y>0.31745</cdr:y>
    </cdr:to>
    <cdr:sp macro="" textlink="">
      <cdr:nvSpPr>
        <cdr:cNvPr id="2" name="文字方塊 1"/>
        <cdr:cNvSpPr txBox="1"/>
      </cdr:nvSpPr>
      <cdr:spPr>
        <a:xfrm xmlns:a="http://schemas.openxmlformats.org/drawingml/2006/main">
          <a:off x="3840480" y="762000"/>
          <a:ext cx="914400" cy="32766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zh-TW" altLang="en-US" sz="1100"/>
        </a:p>
      </cdr:txBody>
    </cdr:sp>
  </cdr:relSizeAnchor>
  <cdr:relSizeAnchor xmlns:cdr="http://schemas.openxmlformats.org/drawingml/2006/chartDrawing">
    <cdr:from>
      <cdr:x>0.09991</cdr:x>
      <cdr:y>0.109</cdr:y>
    </cdr:from>
    <cdr:to>
      <cdr:x>0.31659</cdr:x>
      <cdr:y>0.1867</cdr:y>
    </cdr:to>
    <cdr:sp macro="" textlink="">
      <cdr:nvSpPr>
        <cdr:cNvPr id="3" name="文字方塊 2"/>
        <cdr:cNvSpPr txBox="1"/>
      </cdr:nvSpPr>
      <cdr:spPr>
        <a:xfrm xmlns:a="http://schemas.openxmlformats.org/drawingml/2006/main">
          <a:off x="534923" y="297787"/>
          <a:ext cx="1160090" cy="212276"/>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altLang="zh-TW" sz="1600" b="1" dirty="0">
              <a:solidFill>
                <a:srgbClr val="00B050"/>
              </a:solidFill>
              <a:latin typeface="新細明體" pitchFamily="18" charset="-120"/>
              <a:ea typeface="新細明體" pitchFamily="18" charset="-120"/>
            </a:rPr>
            <a:t>DCM Fuming</a:t>
          </a:r>
        </a:p>
        <a:p xmlns:a="http://schemas.openxmlformats.org/drawingml/2006/main">
          <a:endParaRPr lang="zh-TW" altLang="en-US" sz="1600" b="1" dirty="0">
            <a:solidFill>
              <a:srgbClr val="00B050"/>
            </a:solidFill>
            <a:latin typeface="新細明體" pitchFamily="18" charset="-120"/>
            <a:ea typeface="新細明體" pitchFamily="18" charset="-120"/>
          </a:endParaRPr>
        </a:p>
      </cdr:txBody>
    </cdr:sp>
  </cdr:relSizeAnchor>
  <cdr:relSizeAnchor xmlns:cdr="http://schemas.openxmlformats.org/drawingml/2006/chartDrawing">
    <cdr:from>
      <cdr:x>0.3768</cdr:x>
      <cdr:y>0.11317</cdr:y>
    </cdr:from>
    <cdr:to>
      <cdr:x>0.50812</cdr:x>
      <cdr:y>0.20641</cdr:y>
    </cdr:to>
    <cdr:sp macro="" textlink="">
      <cdr:nvSpPr>
        <cdr:cNvPr id="4" name="文字方塊 3"/>
        <cdr:cNvSpPr txBox="1"/>
      </cdr:nvSpPr>
      <cdr:spPr>
        <a:xfrm xmlns:a="http://schemas.openxmlformats.org/drawingml/2006/main">
          <a:off x="2017338" y="309187"/>
          <a:ext cx="703078" cy="254731"/>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altLang="zh-TW" sz="1600" b="1">
              <a:solidFill>
                <a:srgbClr val="FFFF00"/>
              </a:solidFill>
              <a:latin typeface="新細明體" pitchFamily="18" charset="-120"/>
              <a:ea typeface="新細明體" pitchFamily="18" charset="-120"/>
            </a:rPr>
            <a:t>160°C Heating</a:t>
          </a:r>
          <a:endParaRPr lang="zh-TW" altLang="en-US" sz="1600" b="1">
            <a:solidFill>
              <a:srgbClr val="FFFF00"/>
            </a:solidFill>
            <a:latin typeface="新細明體" pitchFamily="18" charset="-120"/>
            <a:ea typeface="新細明體" pitchFamily="18" charset="-120"/>
          </a:endParaRPr>
        </a:p>
      </cdr:txBody>
    </cdr:sp>
  </cdr:relSizeAnchor>
  <cdr:relSizeAnchor xmlns:cdr="http://schemas.openxmlformats.org/drawingml/2006/chartDrawing">
    <cdr:from>
      <cdr:x>0.40749</cdr:x>
      <cdr:y>0.22645</cdr:y>
    </cdr:from>
    <cdr:to>
      <cdr:x>0.45729</cdr:x>
      <cdr:y>0.2875</cdr:y>
    </cdr:to>
    <cdr:sp macro="" textlink="">
      <cdr:nvSpPr>
        <cdr:cNvPr id="17" name="上彎箭號 16"/>
        <cdr:cNvSpPr/>
      </cdr:nvSpPr>
      <cdr:spPr>
        <a:xfrm xmlns:a="http://schemas.openxmlformats.org/drawingml/2006/main" rot="16200000" flipH="1">
          <a:off x="2231569" y="568748"/>
          <a:ext cx="166788" cy="266626"/>
        </a:xfrm>
        <a:prstGeom xmlns:a="http://schemas.openxmlformats.org/drawingml/2006/main" prst="bentUpArrow">
          <a:avLst/>
        </a:prstGeom>
        <a:solidFill xmlns:a="http://schemas.openxmlformats.org/drawingml/2006/main">
          <a:srgbClr val="5B9BD5"/>
        </a:solidFill>
        <a:ln xmlns:a="http://schemas.openxmlformats.org/drawingml/2006/main" w="12700" cap="flat" cmpd="sng" algn="ctr">
          <a:solidFill>
            <a:srgbClr val="5B9BD5">
              <a:shade val="50000"/>
            </a:srgbClr>
          </a:solidFill>
          <a:prstDash val="solid"/>
          <a:miter lim="800000"/>
        </a:ln>
        <a:effectLst xmlns:a="http://schemas.openxmlformats.org/drawingml/2006/mai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ysClr val="window" lastClr="FFFFFF"/>
              </a:solidFill>
              <a:latin typeface="Calibri"/>
            </a:defRPr>
          </a:lvl1pPr>
          <a:lvl2pPr marL="457200" indent="0">
            <a:defRPr sz="1100">
              <a:solidFill>
                <a:sysClr val="window" lastClr="FFFFFF"/>
              </a:solidFill>
              <a:latin typeface="Calibri"/>
            </a:defRPr>
          </a:lvl2pPr>
          <a:lvl3pPr marL="914400" indent="0">
            <a:defRPr sz="1100">
              <a:solidFill>
                <a:sysClr val="window" lastClr="FFFFFF"/>
              </a:solidFill>
              <a:latin typeface="Calibri"/>
            </a:defRPr>
          </a:lvl3pPr>
          <a:lvl4pPr marL="1371600" indent="0">
            <a:defRPr sz="1100">
              <a:solidFill>
                <a:sysClr val="window" lastClr="FFFFFF"/>
              </a:solidFill>
              <a:latin typeface="Calibri"/>
            </a:defRPr>
          </a:lvl4pPr>
          <a:lvl5pPr marL="1828800" indent="0">
            <a:defRPr sz="1100">
              <a:solidFill>
                <a:sysClr val="window" lastClr="FFFFFF"/>
              </a:solidFill>
              <a:latin typeface="Calibri"/>
            </a:defRPr>
          </a:lvl5pPr>
          <a:lvl6pPr marL="2286000" indent="0">
            <a:defRPr sz="1100">
              <a:solidFill>
                <a:sysClr val="window" lastClr="FFFFFF"/>
              </a:solidFill>
              <a:latin typeface="Calibri"/>
            </a:defRPr>
          </a:lvl6pPr>
          <a:lvl7pPr marL="2743200" indent="0">
            <a:defRPr sz="1100">
              <a:solidFill>
                <a:sysClr val="window" lastClr="FFFFFF"/>
              </a:solidFill>
              <a:latin typeface="Calibri"/>
            </a:defRPr>
          </a:lvl7pPr>
          <a:lvl8pPr marL="3200400" indent="0">
            <a:defRPr sz="1100">
              <a:solidFill>
                <a:sysClr val="window" lastClr="FFFFFF"/>
              </a:solidFill>
              <a:latin typeface="Calibri"/>
            </a:defRPr>
          </a:lvl8pPr>
          <a:lvl9pPr marL="3657600" indent="0">
            <a:defRPr sz="1100">
              <a:solidFill>
                <a:sysClr val="window" lastClr="FFFFFF"/>
              </a:solidFill>
              <a:latin typeface="Calibri"/>
            </a:defRPr>
          </a:lvl9pPr>
        </a:lstStyle>
        <a:p xmlns:a="http://schemas.openxmlformats.org/drawingml/2006/main">
          <a:endParaRPr lang="zh-TW"/>
        </a:p>
      </cdr:txBody>
    </cdr:sp>
  </cdr:relSizeAnchor>
  <cdr:relSizeAnchor xmlns:cdr="http://schemas.openxmlformats.org/drawingml/2006/chartDrawing">
    <cdr:from>
      <cdr:x>0.81855</cdr:x>
      <cdr:y>0.7336</cdr:y>
    </cdr:from>
    <cdr:to>
      <cdr:x>0.94987</cdr:x>
      <cdr:y>1</cdr:y>
    </cdr:to>
    <cdr:sp macro="" textlink="">
      <cdr:nvSpPr>
        <cdr:cNvPr id="18" name="文字方塊 17"/>
        <cdr:cNvSpPr txBox="1"/>
      </cdr:nvSpPr>
      <cdr:spPr>
        <a:xfrm xmlns:a="http://schemas.openxmlformats.org/drawingml/2006/main">
          <a:off x="5699760" y="312420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zh-TW" altLang="en-US" sz="1100"/>
        </a:p>
      </cdr:txBody>
    </cdr:sp>
  </cdr:relSizeAnchor>
  <cdr:relSizeAnchor xmlns:cdr="http://schemas.openxmlformats.org/drawingml/2006/chartDrawing">
    <cdr:from>
      <cdr:x>0.76493</cdr:x>
      <cdr:y>0.84359</cdr:y>
    </cdr:from>
    <cdr:to>
      <cdr:x>0.89624</cdr:x>
      <cdr:y>1</cdr:y>
    </cdr:to>
    <cdr:sp macro="" textlink="">
      <cdr:nvSpPr>
        <cdr:cNvPr id="19" name="文字方塊 18"/>
        <cdr:cNvSpPr txBox="1"/>
      </cdr:nvSpPr>
      <cdr:spPr>
        <a:xfrm xmlns:a="http://schemas.openxmlformats.org/drawingml/2006/main">
          <a:off x="5326380" y="2895600"/>
          <a:ext cx="914400" cy="536892"/>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zh-TW" altLang="en-US" sz="1100"/>
        </a:p>
      </cdr:txBody>
    </cdr:sp>
  </cdr:relSizeAnchor>
  <cdr:relSizeAnchor xmlns:cdr="http://schemas.openxmlformats.org/drawingml/2006/chartDrawing">
    <cdr:from>
      <cdr:x>0.83715</cdr:x>
      <cdr:y>0.7336</cdr:y>
    </cdr:from>
    <cdr:to>
      <cdr:x>0.96847</cdr:x>
      <cdr:y>1</cdr:y>
    </cdr:to>
    <cdr:sp macro="" textlink="">
      <cdr:nvSpPr>
        <cdr:cNvPr id="20" name="文字方塊 19"/>
        <cdr:cNvSpPr txBox="1"/>
      </cdr:nvSpPr>
      <cdr:spPr>
        <a:xfrm xmlns:a="http://schemas.openxmlformats.org/drawingml/2006/main">
          <a:off x="5829300" y="291084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zh-TW" altLang="en-US" sz="1100"/>
        </a:p>
      </cdr:txBody>
    </cdr:sp>
  </cdr:relSizeAnchor>
  <cdr:relSizeAnchor xmlns:cdr="http://schemas.openxmlformats.org/drawingml/2006/chartDrawing">
    <cdr:from>
      <cdr:x>0.7536</cdr:x>
      <cdr:y>0.86515</cdr:y>
    </cdr:from>
    <cdr:to>
      <cdr:x>0.95885</cdr:x>
      <cdr:y>0.95777</cdr:y>
    </cdr:to>
    <cdr:sp macro="" textlink="">
      <cdr:nvSpPr>
        <cdr:cNvPr id="21" name="文字方塊 20"/>
        <cdr:cNvSpPr txBox="1"/>
      </cdr:nvSpPr>
      <cdr:spPr>
        <a:xfrm xmlns:a="http://schemas.openxmlformats.org/drawingml/2006/main">
          <a:off x="4034741" y="2363569"/>
          <a:ext cx="1098894" cy="253037"/>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zh-TW" altLang="en-US" sz="1400" b="1" dirty="0">
              <a:solidFill>
                <a:schemeClr val="accent1">
                  <a:lumMod val="50000"/>
                </a:schemeClr>
              </a:solidFill>
            </a:rPr>
            <a:t>* </a:t>
          </a:r>
          <a:r>
            <a:rPr lang="en-US" altLang="zh-TW" sz="1400" b="1" dirty="0">
              <a:solidFill>
                <a:schemeClr val="accent1">
                  <a:lumMod val="50000"/>
                </a:schemeClr>
              </a:solidFill>
            </a:rPr>
            <a:t>DCM=</a:t>
          </a:r>
          <a:r>
            <a:rPr lang="zh-TW" altLang="en-US" sz="1400" b="1" dirty="0">
              <a:solidFill>
                <a:schemeClr val="accent1">
                  <a:lumMod val="50000"/>
                </a:schemeClr>
              </a:solidFill>
            </a:rPr>
            <a:t>二氯甲烷</a:t>
          </a:r>
        </a:p>
      </cdr:txBody>
    </cdr:sp>
  </cdr:relSizeAnchor>
  <cdr:relSizeAnchor xmlns:cdr="http://schemas.openxmlformats.org/drawingml/2006/chartDrawing">
    <cdr:from>
      <cdr:x>0.0903</cdr:x>
      <cdr:y>0.15834</cdr:y>
    </cdr:from>
    <cdr:to>
      <cdr:x>0.26515</cdr:x>
      <cdr:y>0.23566</cdr:y>
    </cdr:to>
    <cdr:sp macro="" textlink="">
      <cdr:nvSpPr>
        <cdr:cNvPr id="11" name="文字方塊 1"/>
        <cdr:cNvSpPr txBox="1"/>
      </cdr:nvSpPr>
      <cdr:spPr>
        <a:xfrm xmlns:a="http://schemas.openxmlformats.org/drawingml/2006/main">
          <a:off x="483472" y="432583"/>
          <a:ext cx="936135" cy="211238"/>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altLang="zh-TW" sz="1600" b="1" dirty="0">
              <a:solidFill>
                <a:srgbClr val="00B050"/>
              </a:solidFill>
            </a:rPr>
            <a:t>(</a:t>
          </a:r>
          <a:r>
            <a:rPr lang="zh-TW" altLang="en-US" sz="1600" b="1" dirty="0">
              <a:solidFill>
                <a:srgbClr val="00B050"/>
              </a:solidFill>
            </a:rPr>
            <a:t>二氯甲烷蒸薰</a:t>
          </a:r>
          <a:r>
            <a:rPr lang="en-US" altLang="zh-TW" sz="1600" b="1" dirty="0">
              <a:solidFill>
                <a:srgbClr val="00B050"/>
              </a:solidFill>
            </a:rPr>
            <a:t>)</a:t>
          </a:r>
          <a:endParaRPr lang="zh-TW" altLang="en-US" sz="1600" b="1" dirty="0">
            <a:solidFill>
              <a:srgbClr val="00B050"/>
            </a:solidFill>
          </a:endParaRPr>
        </a:p>
      </cdr:txBody>
    </cdr:sp>
  </cdr:relSizeAnchor>
  <cdr:relSizeAnchor xmlns:cdr="http://schemas.openxmlformats.org/drawingml/2006/chartDrawing">
    <cdr:from>
      <cdr:x>0.38211</cdr:x>
      <cdr:y>0.15565</cdr:y>
    </cdr:from>
    <cdr:to>
      <cdr:x>0.50498</cdr:x>
      <cdr:y>0.22835</cdr:y>
    </cdr:to>
    <cdr:sp macro="" textlink="">
      <cdr:nvSpPr>
        <cdr:cNvPr id="12" name="文字方塊 1"/>
        <cdr:cNvSpPr txBox="1"/>
      </cdr:nvSpPr>
      <cdr:spPr>
        <a:xfrm xmlns:a="http://schemas.openxmlformats.org/drawingml/2006/main">
          <a:off x="2045767" y="425242"/>
          <a:ext cx="657838" cy="198616"/>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altLang="zh-TW" sz="1600" b="1" dirty="0">
              <a:solidFill>
                <a:srgbClr val="FFFF00"/>
              </a:solidFill>
              <a:latin typeface="+mj-ea"/>
              <a:ea typeface="+mj-ea"/>
            </a:rPr>
            <a:t>(</a:t>
          </a:r>
          <a:r>
            <a:rPr lang="en-US" altLang="zh-TW" sz="1600" b="1" dirty="0">
              <a:solidFill>
                <a:srgbClr val="FFFF00"/>
              </a:solidFill>
              <a:latin typeface="+mj-ea"/>
              <a:ea typeface="+mj-ea"/>
              <a:cs typeface="+mn-cs"/>
            </a:rPr>
            <a:t>160°C</a:t>
          </a:r>
          <a:r>
            <a:rPr lang="zh-TW" altLang="en-US" sz="1600" b="1" dirty="0">
              <a:solidFill>
                <a:srgbClr val="FFFF00"/>
              </a:solidFill>
              <a:latin typeface="+mj-ea"/>
              <a:ea typeface="+mj-ea"/>
              <a:cs typeface="+mn-cs"/>
            </a:rPr>
            <a:t> 加熱</a:t>
          </a:r>
          <a:r>
            <a:rPr lang="en-US" altLang="zh-TW" sz="1600" b="1" dirty="0">
              <a:solidFill>
                <a:srgbClr val="FFFF00"/>
              </a:solidFill>
              <a:latin typeface="+mj-ea"/>
              <a:ea typeface="+mj-ea"/>
            </a:rPr>
            <a:t>)</a:t>
          </a:r>
          <a:endParaRPr lang="zh-TW" altLang="en-US" sz="1600" b="1" dirty="0">
            <a:solidFill>
              <a:srgbClr val="FFFF00"/>
            </a:solidFill>
            <a:latin typeface="+mj-ea"/>
            <a:ea typeface="+mj-ea"/>
          </a:endParaRPr>
        </a:p>
      </cdr:txBody>
    </cdr:sp>
  </cdr:relSizeAnchor>
  <cdr:relSizeAnchor xmlns:cdr="http://schemas.openxmlformats.org/drawingml/2006/chartDrawing">
    <cdr:from>
      <cdr:x>0.17296</cdr:x>
      <cdr:y>0.23023</cdr:y>
    </cdr:from>
    <cdr:to>
      <cdr:x>0.22276</cdr:x>
      <cdr:y>0.29128</cdr:y>
    </cdr:to>
    <cdr:sp macro="" textlink="">
      <cdr:nvSpPr>
        <cdr:cNvPr id="14" name="上彎箭號 13"/>
        <cdr:cNvSpPr/>
      </cdr:nvSpPr>
      <cdr:spPr>
        <a:xfrm xmlns:a="http://schemas.openxmlformats.org/drawingml/2006/main" rot="5400000">
          <a:off x="975947" y="579067"/>
          <a:ext cx="166788" cy="266626"/>
        </a:xfrm>
        <a:prstGeom xmlns:a="http://schemas.openxmlformats.org/drawingml/2006/main" prst="bentUpArrow">
          <a:avLst/>
        </a:prstGeom>
        <a:solidFill xmlns:a="http://schemas.openxmlformats.org/drawingml/2006/main">
          <a:srgbClr val="5B9BD5"/>
        </a:solidFill>
        <a:ln xmlns:a="http://schemas.openxmlformats.org/drawingml/2006/main" w="12700" cap="flat" cmpd="sng" algn="ctr">
          <a:solidFill>
            <a:srgbClr val="5B9BD5">
              <a:shade val="50000"/>
            </a:srgbClr>
          </a:solidFill>
          <a:prstDash val="solid"/>
          <a:miter lim="800000"/>
        </a:ln>
        <a:effectLst xmlns:a="http://schemas.openxmlformats.org/drawingml/2006/mai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ysClr val="window" lastClr="FFFFFF"/>
              </a:solidFill>
              <a:latin typeface="Calibri"/>
            </a:defRPr>
          </a:lvl1pPr>
          <a:lvl2pPr marL="457200" indent="0">
            <a:defRPr sz="1100">
              <a:solidFill>
                <a:sysClr val="window" lastClr="FFFFFF"/>
              </a:solidFill>
              <a:latin typeface="Calibri"/>
            </a:defRPr>
          </a:lvl2pPr>
          <a:lvl3pPr marL="914400" indent="0">
            <a:defRPr sz="1100">
              <a:solidFill>
                <a:sysClr val="window" lastClr="FFFFFF"/>
              </a:solidFill>
              <a:latin typeface="Calibri"/>
            </a:defRPr>
          </a:lvl3pPr>
          <a:lvl4pPr marL="1371600" indent="0">
            <a:defRPr sz="1100">
              <a:solidFill>
                <a:sysClr val="window" lastClr="FFFFFF"/>
              </a:solidFill>
              <a:latin typeface="Calibri"/>
            </a:defRPr>
          </a:lvl4pPr>
          <a:lvl5pPr marL="1828800" indent="0">
            <a:defRPr sz="1100">
              <a:solidFill>
                <a:sysClr val="window" lastClr="FFFFFF"/>
              </a:solidFill>
              <a:latin typeface="Calibri"/>
            </a:defRPr>
          </a:lvl5pPr>
          <a:lvl6pPr marL="2286000" indent="0">
            <a:defRPr sz="1100">
              <a:solidFill>
                <a:sysClr val="window" lastClr="FFFFFF"/>
              </a:solidFill>
              <a:latin typeface="Calibri"/>
            </a:defRPr>
          </a:lvl6pPr>
          <a:lvl7pPr marL="2743200" indent="0">
            <a:defRPr sz="1100">
              <a:solidFill>
                <a:sysClr val="window" lastClr="FFFFFF"/>
              </a:solidFill>
              <a:latin typeface="Calibri"/>
            </a:defRPr>
          </a:lvl7pPr>
          <a:lvl8pPr marL="3200400" indent="0">
            <a:defRPr sz="1100">
              <a:solidFill>
                <a:sysClr val="window" lastClr="FFFFFF"/>
              </a:solidFill>
              <a:latin typeface="Calibri"/>
            </a:defRPr>
          </a:lvl8pPr>
          <a:lvl9pPr marL="3657600" indent="0">
            <a:defRPr sz="1100">
              <a:solidFill>
                <a:sysClr val="window" lastClr="FFFFFF"/>
              </a:solidFill>
              <a:latin typeface="Calibri"/>
            </a:defRPr>
          </a:lvl9pPr>
        </a:lstStyle>
        <a:p xmlns:a="http://schemas.openxmlformats.org/drawingml/2006/main">
          <a:endParaRPr lang="zh-TW"/>
        </a:p>
      </cdr:txBody>
    </cdr:sp>
  </cdr:relSizeAnchor>
</c:userShapes>
</file>

<file path=ppt/drawings/drawing3.xml><?xml version="1.0" encoding="utf-8"?>
<c:userShapes xmlns:c="http://schemas.openxmlformats.org/drawingml/2006/chart">
  <cdr:relSizeAnchor xmlns:cdr="http://schemas.openxmlformats.org/drawingml/2006/chartDrawing">
    <cdr:from>
      <cdr:x>0.76045</cdr:x>
      <cdr:y>0.852</cdr:y>
    </cdr:from>
    <cdr:to>
      <cdr:x>0.96039</cdr:x>
      <cdr:y>0.94638</cdr:y>
    </cdr:to>
    <cdr:sp macro="" textlink="">
      <cdr:nvSpPr>
        <cdr:cNvPr id="2" name="文字方塊 1"/>
        <cdr:cNvSpPr txBox="1"/>
      </cdr:nvSpPr>
      <cdr:spPr>
        <a:xfrm xmlns:a="http://schemas.openxmlformats.org/drawingml/2006/main">
          <a:off x="4046923" y="2385905"/>
          <a:ext cx="1064024" cy="26429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Calibri"/>
            </a:defRPr>
          </a:lvl1pPr>
          <a:lvl2pPr marL="457200" indent="0">
            <a:defRPr sz="1100">
              <a:latin typeface="Calibri"/>
            </a:defRPr>
          </a:lvl2pPr>
          <a:lvl3pPr marL="914400" indent="0">
            <a:defRPr sz="1100">
              <a:latin typeface="Calibri"/>
            </a:defRPr>
          </a:lvl3pPr>
          <a:lvl4pPr marL="1371600" indent="0">
            <a:defRPr sz="1100">
              <a:latin typeface="Calibri"/>
            </a:defRPr>
          </a:lvl4pPr>
          <a:lvl5pPr marL="1828800" indent="0">
            <a:defRPr sz="1100">
              <a:latin typeface="Calibri"/>
            </a:defRPr>
          </a:lvl5pPr>
          <a:lvl6pPr marL="2286000" indent="0">
            <a:defRPr sz="1100">
              <a:latin typeface="Calibri"/>
            </a:defRPr>
          </a:lvl6pPr>
          <a:lvl7pPr marL="2743200" indent="0">
            <a:defRPr sz="1100">
              <a:latin typeface="Calibri"/>
            </a:defRPr>
          </a:lvl7pPr>
          <a:lvl8pPr marL="3200400" indent="0">
            <a:defRPr sz="1100">
              <a:latin typeface="Calibri"/>
            </a:defRPr>
          </a:lvl8pPr>
          <a:lvl9pPr marL="3657600" indent="0">
            <a:defRPr sz="1100">
              <a:latin typeface="Calibri"/>
            </a:defRPr>
          </a:lvl9pPr>
        </a:lstStyle>
        <a:p xmlns:a="http://schemas.openxmlformats.org/drawingml/2006/main">
          <a:r>
            <a:rPr lang="zh-TW" altLang="en-US" sz="1400" b="1" dirty="0">
              <a:solidFill>
                <a:schemeClr val="accent5">
                  <a:lumMod val="50000"/>
                </a:schemeClr>
              </a:solidFill>
            </a:rPr>
            <a:t>* </a:t>
          </a:r>
          <a:r>
            <a:rPr lang="en-US" altLang="zh-TW" sz="1400" b="1" dirty="0">
              <a:solidFill>
                <a:schemeClr val="accent5">
                  <a:lumMod val="50000"/>
                </a:schemeClr>
              </a:solidFill>
            </a:rPr>
            <a:t>DCM=</a:t>
          </a:r>
          <a:r>
            <a:rPr lang="zh-TW" altLang="en-US" sz="1400" b="1" dirty="0">
              <a:solidFill>
                <a:schemeClr val="accent5">
                  <a:lumMod val="50000"/>
                </a:schemeClr>
              </a:solidFill>
            </a:rPr>
            <a:t>二氯甲烷</a:t>
          </a:r>
        </a:p>
      </cdr:txBody>
    </cdr:sp>
  </cdr:relSizeAnchor>
  <cdr:relSizeAnchor xmlns:cdr="http://schemas.openxmlformats.org/drawingml/2006/chartDrawing">
    <cdr:from>
      <cdr:x>0.09929</cdr:x>
      <cdr:y>0.09434</cdr:y>
    </cdr:from>
    <cdr:to>
      <cdr:x>0.31836</cdr:x>
      <cdr:y>0.16775</cdr:y>
    </cdr:to>
    <cdr:sp macro="" textlink="">
      <cdr:nvSpPr>
        <cdr:cNvPr id="3" name="文字方塊 1"/>
        <cdr:cNvSpPr txBox="1"/>
      </cdr:nvSpPr>
      <cdr:spPr>
        <a:xfrm xmlns:a="http://schemas.openxmlformats.org/drawingml/2006/main">
          <a:off x="720080" y="360040"/>
          <a:ext cx="1588836" cy="280163"/>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Calibri"/>
            </a:defRPr>
          </a:lvl1pPr>
          <a:lvl2pPr marL="457200" indent="0">
            <a:defRPr sz="1100">
              <a:latin typeface="Calibri"/>
            </a:defRPr>
          </a:lvl2pPr>
          <a:lvl3pPr marL="914400" indent="0">
            <a:defRPr sz="1100">
              <a:latin typeface="Calibri"/>
            </a:defRPr>
          </a:lvl3pPr>
          <a:lvl4pPr marL="1371600" indent="0">
            <a:defRPr sz="1100">
              <a:latin typeface="Calibri"/>
            </a:defRPr>
          </a:lvl4pPr>
          <a:lvl5pPr marL="1828800" indent="0">
            <a:defRPr sz="1100">
              <a:latin typeface="Calibri"/>
            </a:defRPr>
          </a:lvl5pPr>
          <a:lvl6pPr marL="2286000" indent="0">
            <a:defRPr sz="1100">
              <a:latin typeface="Calibri"/>
            </a:defRPr>
          </a:lvl6pPr>
          <a:lvl7pPr marL="2743200" indent="0">
            <a:defRPr sz="1100">
              <a:latin typeface="Calibri"/>
            </a:defRPr>
          </a:lvl7pPr>
          <a:lvl8pPr marL="3200400" indent="0">
            <a:defRPr sz="1100">
              <a:latin typeface="Calibri"/>
            </a:defRPr>
          </a:lvl8pPr>
          <a:lvl9pPr marL="3657600" indent="0">
            <a:defRPr sz="1100">
              <a:latin typeface="Calibri"/>
            </a:defRPr>
          </a:lvl9pPr>
        </a:lstStyle>
        <a:p xmlns:a="http://schemas.openxmlformats.org/drawingml/2006/main">
          <a:r>
            <a:rPr lang="en-US" altLang="zh-TW" sz="1800" b="1" dirty="0">
              <a:solidFill>
                <a:srgbClr val="00B050"/>
              </a:solidFill>
            </a:rPr>
            <a:t>DCM Fuming</a:t>
          </a:r>
        </a:p>
        <a:p xmlns:a="http://schemas.openxmlformats.org/drawingml/2006/main">
          <a:endParaRPr lang="zh-TW" altLang="en-US" sz="1800" b="1" dirty="0">
            <a:solidFill>
              <a:srgbClr val="00B050"/>
            </a:solidFill>
          </a:endParaRPr>
        </a:p>
      </cdr:txBody>
    </cdr:sp>
  </cdr:relSizeAnchor>
  <cdr:relSizeAnchor xmlns:cdr="http://schemas.openxmlformats.org/drawingml/2006/chartDrawing">
    <cdr:from>
      <cdr:x>0.38519</cdr:x>
      <cdr:y>0.21436</cdr:y>
    </cdr:from>
    <cdr:to>
      <cdr:x>0.43554</cdr:x>
      <cdr:y>0.27204</cdr:y>
    </cdr:to>
    <cdr:sp macro="" textlink="">
      <cdr:nvSpPr>
        <cdr:cNvPr id="4" name="上彎箭號 3"/>
        <cdr:cNvSpPr/>
      </cdr:nvSpPr>
      <cdr:spPr>
        <a:xfrm xmlns:a="http://schemas.openxmlformats.org/drawingml/2006/main" rot="16200000" flipH="1">
          <a:off x="2168271" y="563003"/>
          <a:ext cx="166286" cy="276240"/>
        </a:xfrm>
        <a:prstGeom xmlns:a="http://schemas.openxmlformats.org/drawingml/2006/main" prst="bentUpArrow">
          <a:avLst/>
        </a:prstGeom>
        <a:solidFill xmlns:a="http://schemas.openxmlformats.org/drawingml/2006/main">
          <a:srgbClr val="5B9BD5"/>
        </a:solidFill>
        <a:ln xmlns:a="http://schemas.openxmlformats.org/drawingml/2006/main" w="12700" cap="flat" cmpd="sng" algn="ctr">
          <a:solidFill>
            <a:srgbClr val="5B9BD5">
              <a:shade val="50000"/>
            </a:srgbClr>
          </a:solidFill>
          <a:prstDash val="solid"/>
          <a:miter lim="800000"/>
        </a:ln>
        <a:effectLst xmlns:a="http://schemas.openxmlformats.org/drawingml/2006/mai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ysClr val="window" lastClr="FFFFFF"/>
              </a:solidFill>
              <a:latin typeface="Calibri"/>
            </a:defRPr>
          </a:lvl1pPr>
          <a:lvl2pPr marL="457200" indent="0">
            <a:defRPr sz="1100">
              <a:solidFill>
                <a:sysClr val="window" lastClr="FFFFFF"/>
              </a:solidFill>
              <a:latin typeface="Calibri"/>
            </a:defRPr>
          </a:lvl2pPr>
          <a:lvl3pPr marL="914400" indent="0">
            <a:defRPr sz="1100">
              <a:solidFill>
                <a:sysClr val="window" lastClr="FFFFFF"/>
              </a:solidFill>
              <a:latin typeface="Calibri"/>
            </a:defRPr>
          </a:lvl3pPr>
          <a:lvl4pPr marL="1371600" indent="0">
            <a:defRPr sz="1100">
              <a:solidFill>
                <a:sysClr val="window" lastClr="FFFFFF"/>
              </a:solidFill>
              <a:latin typeface="Calibri"/>
            </a:defRPr>
          </a:lvl4pPr>
          <a:lvl5pPr marL="1828800" indent="0">
            <a:defRPr sz="1100">
              <a:solidFill>
                <a:sysClr val="window" lastClr="FFFFFF"/>
              </a:solidFill>
              <a:latin typeface="Calibri"/>
            </a:defRPr>
          </a:lvl5pPr>
          <a:lvl6pPr marL="2286000" indent="0">
            <a:defRPr sz="1100">
              <a:solidFill>
                <a:sysClr val="window" lastClr="FFFFFF"/>
              </a:solidFill>
              <a:latin typeface="Calibri"/>
            </a:defRPr>
          </a:lvl6pPr>
          <a:lvl7pPr marL="2743200" indent="0">
            <a:defRPr sz="1100">
              <a:solidFill>
                <a:sysClr val="window" lastClr="FFFFFF"/>
              </a:solidFill>
              <a:latin typeface="Calibri"/>
            </a:defRPr>
          </a:lvl7pPr>
          <a:lvl8pPr marL="3200400" indent="0">
            <a:defRPr sz="1100">
              <a:solidFill>
                <a:sysClr val="window" lastClr="FFFFFF"/>
              </a:solidFill>
              <a:latin typeface="Calibri"/>
            </a:defRPr>
          </a:lvl8pPr>
          <a:lvl9pPr marL="3657600" indent="0">
            <a:defRPr sz="1100">
              <a:solidFill>
                <a:sysClr val="window" lastClr="FFFFFF"/>
              </a:solidFill>
              <a:latin typeface="Calibri"/>
            </a:defRPr>
          </a:lvl9pPr>
        </a:lstStyle>
        <a:p xmlns:a="http://schemas.openxmlformats.org/drawingml/2006/main">
          <a:endParaRPr lang="zh-TW"/>
        </a:p>
      </cdr:txBody>
    </cdr:sp>
  </cdr:relSizeAnchor>
  <cdr:relSizeAnchor xmlns:cdr="http://schemas.openxmlformats.org/drawingml/2006/chartDrawing">
    <cdr:from>
      <cdr:x>0.37728</cdr:x>
      <cdr:y>0.09434</cdr:y>
    </cdr:from>
    <cdr:to>
      <cdr:x>0.51005</cdr:x>
      <cdr:y>0.18243</cdr:y>
    </cdr:to>
    <cdr:sp macro="" textlink="">
      <cdr:nvSpPr>
        <cdr:cNvPr id="5" name="文字方塊 1"/>
        <cdr:cNvSpPr txBox="1"/>
      </cdr:nvSpPr>
      <cdr:spPr>
        <a:xfrm xmlns:a="http://schemas.openxmlformats.org/drawingml/2006/main">
          <a:off x="2736304" y="360040"/>
          <a:ext cx="962933" cy="336189"/>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Calibri"/>
            </a:defRPr>
          </a:lvl1pPr>
          <a:lvl2pPr marL="457200" indent="0">
            <a:defRPr sz="1100">
              <a:latin typeface="Calibri"/>
            </a:defRPr>
          </a:lvl2pPr>
          <a:lvl3pPr marL="914400" indent="0">
            <a:defRPr sz="1100">
              <a:latin typeface="Calibri"/>
            </a:defRPr>
          </a:lvl3pPr>
          <a:lvl4pPr marL="1371600" indent="0">
            <a:defRPr sz="1100">
              <a:latin typeface="Calibri"/>
            </a:defRPr>
          </a:lvl4pPr>
          <a:lvl5pPr marL="1828800" indent="0">
            <a:defRPr sz="1100">
              <a:latin typeface="Calibri"/>
            </a:defRPr>
          </a:lvl5pPr>
          <a:lvl6pPr marL="2286000" indent="0">
            <a:defRPr sz="1100">
              <a:latin typeface="Calibri"/>
            </a:defRPr>
          </a:lvl6pPr>
          <a:lvl7pPr marL="2743200" indent="0">
            <a:defRPr sz="1100">
              <a:latin typeface="Calibri"/>
            </a:defRPr>
          </a:lvl7pPr>
          <a:lvl8pPr marL="3200400" indent="0">
            <a:defRPr sz="1100">
              <a:latin typeface="Calibri"/>
            </a:defRPr>
          </a:lvl8pPr>
          <a:lvl9pPr marL="3657600" indent="0">
            <a:defRPr sz="1100">
              <a:latin typeface="Calibri"/>
            </a:defRPr>
          </a:lvl9pPr>
        </a:lstStyle>
        <a:p xmlns:a="http://schemas.openxmlformats.org/drawingml/2006/main">
          <a:r>
            <a:rPr lang="en-US" altLang="zh-TW" sz="1800" b="1" dirty="0">
              <a:solidFill>
                <a:srgbClr val="CCFF33"/>
              </a:solidFill>
            </a:rPr>
            <a:t>Grinding</a:t>
          </a:r>
          <a:endParaRPr lang="zh-TW" altLang="en-US" sz="1800" b="1" dirty="0">
            <a:solidFill>
              <a:srgbClr val="CCFF33"/>
            </a:solidFill>
          </a:endParaRPr>
        </a:p>
      </cdr:txBody>
    </cdr:sp>
  </cdr:relSizeAnchor>
  <cdr:relSizeAnchor xmlns:cdr="http://schemas.openxmlformats.org/drawingml/2006/chartDrawing">
    <cdr:from>
      <cdr:x>0.17841</cdr:x>
      <cdr:y>0.22085</cdr:y>
    </cdr:from>
    <cdr:to>
      <cdr:x>0.22875</cdr:x>
      <cdr:y>0.27853</cdr:y>
    </cdr:to>
    <cdr:sp macro="" textlink="">
      <cdr:nvSpPr>
        <cdr:cNvPr id="6" name="上彎箭號 5"/>
        <cdr:cNvSpPr/>
      </cdr:nvSpPr>
      <cdr:spPr>
        <a:xfrm xmlns:a="http://schemas.openxmlformats.org/drawingml/2006/main" rot="5400000">
          <a:off x="1033756" y="581725"/>
          <a:ext cx="166286" cy="276186"/>
        </a:xfrm>
        <a:prstGeom xmlns:a="http://schemas.openxmlformats.org/drawingml/2006/main" prst="bentUpArrow">
          <a:avLst/>
        </a:prstGeom>
        <a:solidFill xmlns:a="http://schemas.openxmlformats.org/drawingml/2006/main">
          <a:srgbClr val="5B9BD5"/>
        </a:solidFill>
        <a:ln xmlns:a="http://schemas.openxmlformats.org/drawingml/2006/main" w="12700" cap="flat" cmpd="sng" algn="ctr">
          <a:solidFill>
            <a:srgbClr val="5B9BD5">
              <a:shade val="50000"/>
            </a:srgbClr>
          </a:solidFill>
          <a:prstDash val="solid"/>
          <a:miter lim="800000"/>
        </a:ln>
        <a:effectLst xmlns:a="http://schemas.openxmlformats.org/drawingml/2006/mai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ysClr val="window" lastClr="FFFFFF"/>
              </a:solidFill>
              <a:latin typeface="Calibri"/>
            </a:defRPr>
          </a:lvl1pPr>
          <a:lvl2pPr marL="457200" indent="0">
            <a:defRPr sz="1100">
              <a:solidFill>
                <a:sysClr val="window" lastClr="FFFFFF"/>
              </a:solidFill>
              <a:latin typeface="Calibri"/>
            </a:defRPr>
          </a:lvl2pPr>
          <a:lvl3pPr marL="914400" indent="0">
            <a:defRPr sz="1100">
              <a:solidFill>
                <a:sysClr val="window" lastClr="FFFFFF"/>
              </a:solidFill>
              <a:latin typeface="Calibri"/>
            </a:defRPr>
          </a:lvl3pPr>
          <a:lvl4pPr marL="1371600" indent="0">
            <a:defRPr sz="1100">
              <a:solidFill>
                <a:sysClr val="window" lastClr="FFFFFF"/>
              </a:solidFill>
              <a:latin typeface="Calibri"/>
            </a:defRPr>
          </a:lvl4pPr>
          <a:lvl5pPr marL="1828800" indent="0">
            <a:defRPr sz="1100">
              <a:solidFill>
                <a:sysClr val="window" lastClr="FFFFFF"/>
              </a:solidFill>
              <a:latin typeface="Calibri"/>
            </a:defRPr>
          </a:lvl5pPr>
          <a:lvl6pPr marL="2286000" indent="0">
            <a:defRPr sz="1100">
              <a:solidFill>
                <a:sysClr val="window" lastClr="FFFFFF"/>
              </a:solidFill>
              <a:latin typeface="Calibri"/>
            </a:defRPr>
          </a:lvl6pPr>
          <a:lvl7pPr marL="2743200" indent="0">
            <a:defRPr sz="1100">
              <a:solidFill>
                <a:sysClr val="window" lastClr="FFFFFF"/>
              </a:solidFill>
              <a:latin typeface="Calibri"/>
            </a:defRPr>
          </a:lvl7pPr>
          <a:lvl8pPr marL="3200400" indent="0">
            <a:defRPr sz="1100">
              <a:solidFill>
                <a:sysClr val="window" lastClr="FFFFFF"/>
              </a:solidFill>
              <a:latin typeface="Calibri"/>
            </a:defRPr>
          </a:lvl8pPr>
          <a:lvl9pPr marL="3657600" indent="0">
            <a:defRPr sz="1100">
              <a:solidFill>
                <a:sysClr val="window" lastClr="FFFFFF"/>
              </a:solidFill>
              <a:latin typeface="Calibri"/>
            </a:defRPr>
          </a:lvl9pPr>
        </a:lstStyle>
        <a:p xmlns:a="http://schemas.openxmlformats.org/drawingml/2006/main">
          <a:endParaRPr lang="zh-TW"/>
        </a:p>
      </cdr:txBody>
    </cdr:sp>
  </cdr:relSizeAnchor>
  <cdr:relSizeAnchor xmlns:cdr="http://schemas.openxmlformats.org/drawingml/2006/chartDrawing">
    <cdr:from>
      <cdr:x>0.40424</cdr:x>
      <cdr:y>0.15085</cdr:y>
    </cdr:from>
    <cdr:to>
      <cdr:x>0.46883</cdr:x>
      <cdr:y>0.21759</cdr:y>
    </cdr:to>
    <cdr:sp macro="" textlink="">
      <cdr:nvSpPr>
        <cdr:cNvPr id="7" name="文字方塊 1"/>
        <cdr:cNvSpPr txBox="1"/>
      </cdr:nvSpPr>
      <cdr:spPr>
        <a:xfrm xmlns:a="http://schemas.openxmlformats.org/drawingml/2006/main">
          <a:off x="2335408" y="458601"/>
          <a:ext cx="373156" cy="202895"/>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altLang="zh-TW" sz="1400" b="1" dirty="0">
              <a:solidFill>
                <a:srgbClr val="CCFF33"/>
              </a:solidFill>
            </a:rPr>
            <a:t>(</a:t>
          </a:r>
          <a:r>
            <a:rPr lang="zh-TW" altLang="en-US" sz="1400" b="1" dirty="0">
              <a:solidFill>
                <a:srgbClr val="CCFF33"/>
              </a:solidFill>
            </a:rPr>
            <a:t>研磨</a:t>
          </a:r>
          <a:r>
            <a:rPr lang="en-US" altLang="zh-TW" sz="1400" b="1" dirty="0">
              <a:solidFill>
                <a:srgbClr val="CCFF33"/>
              </a:solidFill>
            </a:rPr>
            <a:t>)</a:t>
          </a:r>
          <a:endParaRPr lang="zh-TW" altLang="en-US" sz="1400" b="1" dirty="0">
            <a:solidFill>
              <a:srgbClr val="CCFF33"/>
            </a:solidFill>
          </a:endParaRPr>
        </a:p>
      </cdr:txBody>
    </cdr:sp>
  </cdr:relSizeAnchor>
  <cdr:relSizeAnchor xmlns:cdr="http://schemas.openxmlformats.org/drawingml/2006/chartDrawing">
    <cdr:from>
      <cdr:x>0.10248</cdr:x>
      <cdr:y>0.15496</cdr:y>
    </cdr:from>
    <cdr:to>
      <cdr:x>0.27507</cdr:x>
      <cdr:y>0.23922</cdr:y>
    </cdr:to>
    <cdr:sp macro="" textlink="">
      <cdr:nvSpPr>
        <cdr:cNvPr id="8" name="文字方塊 1"/>
        <cdr:cNvSpPr txBox="1"/>
      </cdr:nvSpPr>
      <cdr:spPr>
        <a:xfrm xmlns:a="http://schemas.openxmlformats.org/drawingml/2006/main">
          <a:off x="743251" y="591393"/>
          <a:ext cx="1251733" cy="321572"/>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Calibri"/>
            </a:defRPr>
          </a:lvl1pPr>
          <a:lvl2pPr marL="457200" indent="0">
            <a:defRPr sz="1100">
              <a:latin typeface="Calibri"/>
            </a:defRPr>
          </a:lvl2pPr>
          <a:lvl3pPr marL="914400" indent="0">
            <a:defRPr sz="1100">
              <a:latin typeface="Calibri"/>
            </a:defRPr>
          </a:lvl3pPr>
          <a:lvl4pPr marL="1371600" indent="0">
            <a:defRPr sz="1100">
              <a:latin typeface="Calibri"/>
            </a:defRPr>
          </a:lvl4pPr>
          <a:lvl5pPr marL="1828800" indent="0">
            <a:defRPr sz="1100">
              <a:latin typeface="Calibri"/>
            </a:defRPr>
          </a:lvl5pPr>
          <a:lvl6pPr marL="2286000" indent="0">
            <a:defRPr sz="1100">
              <a:latin typeface="Calibri"/>
            </a:defRPr>
          </a:lvl6pPr>
          <a:lvl7pPr marL="2743200" indent="0">
            <a:defRPr sz="1100">
              <a:latin typeface="Calibri"/>
            </a:defRPr>
          </a:lvl7pPr>
          <a:lvl8pPr marL="3200400" indent="0">
            <a:defRPr sz="1100">
              <a:latin typeface="Calibri"/>
            </a:defRPr>
          </a:lvl8pPr>
          <a:lvl9pPr marL="3657600" indent="0">
            <a:defRPr sz="1100">
              <a:latin typeface="Calibri"/>
            </a:defRPr>
          </a:lvl9pPr>
        </a:lstStyle>
        <a:p xmlns:a="http://schemas.openxmlformats.org/drawingml/2006/main">
          <a:r>
            <a:rPr lang="en-US" altLang="zh-TW" sz="1400" b="1" dirty="0">
              <a:solidFill>
                <a:srgbClr val="00B050"/>
              </a:solidFill>
            </a:rPr>
            <a:t>(</a:t>
          </a:r>
          <a:r>
            <a:rPr lang="zh-TW" altLang="en-US" sz="1400" b="1" dirty="0">
              <a:solidFill>
                <a:srgbClr val="00B050"/>
              </a:solidFill>
            </a:rPr>
            <a:t>二氯甲烷蒸薰</a:t>
          </a:r>
          <a:r>
            <a:rPr lang="en-US" altLang="zh-TW" sz="1400" b="1" dirty="0">
              <a:solidFill>
                <a:srgbClr val="00B050"/>
              </a:solidFill>
            </a:rPr>
            <a:t>)</a:t>
          </a:r>
          <a:endParaRPr lang="zh-TW" altLang="en-US" sz="1400" b="1" dirty="0">
            <a:solidFill>
              <a:srgbClr val="00B050"/>
            </a:solidFill>
          </a:endParaRPr>
        </a:p>
      </cdr:txBody>
    </cdr:sp>
  </cdr:relSizeAnchor>
</c:userShapes>
</file>

<file path=ppt/drawings/drawing4.xml><?xml version="1.0" encoding="utf-8"?>
<c:userShapes xmlns:c="http://schemas.openxmlformats.org/drawingml/2006/chart">
  <cdr:relSizeAnchor xmlns:cdr="http://schemas.openxmlformats.org/drawingml/2006/chartDrawing">
    <cdr:from>
      <cdr:x>0.76045</cdr:x>
      <cdr:y>0.852</cdr:y>
    </cdr:from>
    <cdr:to>
      <cdr:x>0.96039</cdr:x>
      <cdr:y>0.94638</cdr:y>
    </cdr:to>
    <cdr:sp macro="" textlink="">
      <cdr:nvSpPr>
        <cdr:cNvPr id="2" name="文字方塊 1"/>
        <cdr:cNvSpPr txBox="1"/>
      </cdr:nvSpPr>
      <cdr:spPr>
        <a:xfrm xmlns:a="http://schemas.openxmlformats.org/drawingml/2006/main">
          <a:off x="4046923" y="2385905"/>
          <a:ext cx="1064024" cy="26429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Calibri"/>
            </a:defRPr>
          </a:lvl1pPr>
          <a:lvl2pPr marL="457200" indent="0">
            <a:defRPr sz="1100">
              <a:latin typeface="Calibri"/>
            </a:defRPr>
          </a:lvl2pPr>
          <a:lvl3pPr marL="914400" indent="0">
            <a:defRPr sz="1100">
              <a:latin typeface="Calibri"/>
            </a:defRPr>
          </a:lvl3pPr>
          <a:lvl4pPr marL="1371600" indent="0">
            <a:defRPr sz="1100">
              <a:latin typeface="Calibri"/>
            </a:defRPr>
          </a:lvl4pPr>
          <a:lvl5pPr marL="1828800" indent="0">
            <a:defRPr sz="1100">
              <a:latin typeface="Calibri"/>
            </a:defRPr>
          </a:lvl5pPr>
          <a:lvl6pPr marL="2286000" indent="0">
            <a:defRPr sz="1100">
              <a:latin typeface="Calibri"/>
            </a:defRPr>
          </a:lvl6pPr>
          <a:lvl7pPr marL="2743200" indent="0">
            <a:defRPr sz="1100">
              <a:latin typeface="Calibri"/>
            </a:defRPr>
          </a:lvl7pPr>
          <a:lvl8pPr marL="3200400" indent="0">
            <a:defRPr sz="1100">
              <a:latin typeface="Calibri"/>
            </a:defRPr>
          </a:lvl8pPr>
          <a:lvl9pPr marL="3657600" indent="0">
            <a:defRPr sz="1100">
              <a:latin typeface="Calibri"/>
            </a:defRPr>
          </a:lvl9pPr>
        </a:lstStyle>
        <a:p xmlns:a="http://schemas.openxmlformats.org/drawingml/2006/main">
          <a:r>
            <a:rPr lang="zh-TW" altLang="en-US" sz="1400" b="1" dirty="0">
              <a:solidFill>
                <a:schemeClr val="accent5">
                  <a:lumMod val="50000"/>
                </a:schemeClr>
              </a:solidFill>
            </a:rPr>
            <a:t>* </a:t>
          </a:r>
          <a:r>
            <a:rPr lang="en-US" altLang="zh-TW" sz="1400" b="1" dirty="0">
              <a:solidFill>
                <a:schemeClr val="accent5">
                  <a:lumMod val="50000"/>
                </a:schemeClr>
              </a:solidFill>
            </a:rPr>
            <a:t>DCM=</a:t>
          </a:r>
          <a:r>
            <a:rPr lang="zh-TW" altLang="en-US" sz="1400" b="1" dirty="0">
              <a:solidFill>
                <a:schemeClr val="accent5">
                  <a:lumMod val="50000"/>
                </a:schemeClr>
              </a:solidFill>
            </a:rPr>
            <a:t>二氯甲烷</a:t>
          </a:r>
        </a:p>
      </cdr:txBody>
    </cdr:sp>
  </cdr:relSizeAnchor>
  <cdr:relSizeAnchor xmlns:cdr="http://schemas.openxmlformats.org/drawingml/2006/chartDrawing">
    <cdr:from>
      <cdr:x>0.10108</cdr:x>
      <cdr:y>0.09604</cdr:y>
    </cdr:from>
    <cdr:to>
      <cdr:x>0.32015</cdr:x>
      <cdr:y>0.16945</cdr:y>
    </cdr:to>
    <cdr:sp macro="" textlink="">
      <cdr:nvSpPr>
        <cdr:cNvPr id="3" name="文字方塊 1"/>
        <cdr:cNvSpPr txBox="1"/>
      </cdr:nvSpPr>
      <cdr:spPr>
        <a:xfrm xmlns:a="http://schemas.openxmlformats.org/drawingml/2006/main">
          <a:off x="864096" y="432048"/>
          <a:ext cx="1872783" cy="330233"/>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Calibri"/>
            </a:defRPr>
          </a:lvl1pPr>
          <a:lvl2pPr marL="457200" indent="0">
            <a:defRPr sz="1100">
              <a:latin typeface="Calibri"/>
            </a:defRPr>
          </a:lvl2pPr>
          <a:lvl3pPr marL="914400" indent="0">
            <a:defRPr sz="1100">
              <a:latin typeface="Calibri"/>
            </a:defRPr>
          </a:lvl3pPr>
          <a:lvl4pPr marL="1371600" indent="0">
            <a:defRPr sz="1100">
              <a:latin typeface="Calibri"/>
            </a:defRPr>
          </a:lvl4pPr>
          <a:lvl5pPr marL="1828800" indent="0">
            <a:defRPr sz="1100">
              <a:latin typeface="Calibri"/>
            </a:defRPr>
          </a:lvl5pPr>
          <a:lvl6pPr marL="2286000" indent="0">
            <a:defRPr sz="1100">
              <a:latin typeface="Calibri"/>
            </a:defRPr>
          </a:lvl6pPr>
          <a:lvl7pPr marL="2743200" indent="0">
            <a:defRPr sz="1100">
              <a:latin typeface="Calibri"/>
            </a:defRPr>
          </a:lvl7pPr>
          <a:lvl8pPr marL="3200400" indent="0">
            <a:defRPr sz="1100">
              <a:latin typeface="Calibri"/>
            </a:defRPr>
          </a:lvl8pPr>
          <a:lvl9pPr marL="3657600" indent="0">
            <a:defRPr sz="1100">
              <a:latin typeface="Calibri"/>
            </a:defRPr>
          </a:lvl9pPr>
        </a:lstStyle>
        <a:p xmlns:a="http://schemas.openxmlformats.org/drawingml/2006/main">
          <a:r>
            <a:rPr lang="en-US" altLang="zh-TW" sz="2000" b="1" dirty="0">
              <a:solidFill>
                <a:srgbClr val="00B050"/>
              </a:solidFill>
            </a:rPr>
            <a:t>DCM Fuming</a:t>
          </a:r>
        </a:p>
        <a:p xmlns:a="http://schemas.openxmlformats.org/drawingml/2006/main">
          <a:endParaRPr lang="zh-TW" altLang="en-US" sz="2000" b="1" dirty="0">
            <a:solidFill>
              <a:srgbClr val="00B050"/>
            </a:solidFill>
          </a:endParaRPr>
        </a:p>
      </cdr:txBody>
    </cdr:sp>
  </cdr:relSizeAnchor>
  <cdr:relSizeAnchor xmlns:cdr="http://schemas.openxmlformats.org/drawingml/2006/chartDrawing">
    <cdr:from>
      <cdr:x>0.38519</cdr:x>
      <cdr:y>0.21436</cdr:y>
    </cdr:from>
    <cdr:to>
      <cdr:x>0.43554</cdr:x>
      <cdr:y>0.27204</cdr:y>
    </cdr:to>
    <cdr:sp macro="" textlink="">
      <cdr:nvSpPr>
        <cdr:cNvPr id="4" name="上彎箭號 3"/>
        <cdr:cNvSpPr/>
      </cdr:nvSpPr>
      <cdr:spPr>
        <a:xfrm xmlns:a="http://schemas.openxmlformats.org/drawingml/2006/main" rot="16200000" flipH="1">
          <a:off x="2168271" y="563003"/>
          <a:ext cx="166286" cy="276240"/>
        </a:xfrm>
        <a:prstGeom xmlns:a="http://schemas.openxmlformats.org/drawingml/2006/main" prst="bentUpArrow">
          <a:avLst/>
        </a:prstGeom>
        <a:solidFill xmlns:a="http://schemas.openxmlformats.org/drawingml/2006/main">
          <a:srgbClr val="5B9BD5"/>
        </a:solidFill>
        <a:ln xmlns:a="http://schemas.openxmlformats.org/drawingml/2006/main" w="12700" cap="flat" cmpd="sng" algn="ctr">
          <a:solidFill>
            <a:srgbClr val="5B9BD5">
              <a:shade val="50000"/>
            </a:srgbClr>
          </a:solidFill>
          <a:prstDash val="solid"/>
          <a:miter lim="800000"/>
        </a:ln>
        <a:effectLst xmlns:a="http://schemas.openxmlformats.org/drawingml/2006/mai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ysClr val="window" lastClr="FFFFFF"/>
              </a:solidFill>
              <a:latin typeface="Calibri"/>
            </a:defRPr>
          </a:lvl1pPr>
          <a:lvl2pPr marL="457200" indent="0">
            <a:defRPr sz="1100">
              <a:solidFill>
                <a:sysClr val="window" lastClr="FFFFFF"/>
              </a:solidFill>
              <a:latin typeface="Calibri"/>
            </a:defRPr>
          </a:lvl2pPr>
          <a:lvl3pPr marL="914400" indent="0">
            <a:defRPr sz="1100">
              <a:solidFill>
                <a:sysClr val="window" lastClr="FFFFFF"/>
              </a:solidFill>
              <a:latin typeface="Calibri"/>
            </a:defRPr>
          </a:lvl3pPr>
          <a:lvl4pPr marL="1371600" indent="0">
            <a:defRPr sz="1100">
              <a:solidFill>
                <a:sysClr val="window" lastClr="FFFFFF"/>
              </a:solidFill>
              <a:latin typeface="Calibri"/>
            </a:defRPr>
          </a:lvl4pPr>
          <a:lvl5pPr marL="1828800" indent="0">
            <a:defRPr sz="1100">
              <a:solidFill>
                <a:sysClr val="window" lastClr="FFFFFF"/>
              </a:solidFill>
              <a:latin typeface="Calibri"/>
            </a:defRPr>
          </a:lvl5pPr>
          <a:lvl6pPr marL="2286000" indent="0">
            <a:defRPr sz="1100">
              <a:solidFill>
                <a:sysClr val="window" lastClr="FFFFFF"/>
              </a:solidFill>
              <a:latin typeface="Calibri"/>
            </a:defRPr>
          </a:lvl6pPr>
          <a:lvl7pPr marL="2743200" indent="0">
            <a:defRPr sz="1100">
              <a:solidFill>
                <a:sysClr val="window" lastClr="FFFFFF"/>
              </a:solidFill>
              <a:latin typeface="Calibri"/>
            </a:defRPr>
          </a:lvl7pPr>
          <a:lvl8pPr marL="3200400" indent="0">
            <a:defRPr sz="1100">
              <a:solidFill>
                <a:sysClr val="window" lastClr="FFFFFF"/>
              </a:solidFill>
              <a:latin typeface="Calibri"/>
            </a:defRPr>
          </a:lvl8pPr>
          <a:lvl9pPr marL="3657600" indent="0">
            <a:defRPr sz="1100">
              <a:solidFill>
                <a:sysClr val="window" lastClr="FFFFFF"/>
              </a:solidFill>
              <a:latin typeface="Calibri"/>
            </a:defRPr>
          </a:lvl9pPr>
        </a:lstStyle>
        <a:p xmlns:a="http://schemas.openxmlformats.org/drawingml/2006/main">
          <a:endParaRPr lang="zh-TW"/>
        </a:p>
      </cdr:txBody>
    </cdr:sp>
  </cdr:relSizeAnchor>
  <cdr:relSizeAnchor xmlns:cdr="http://schemas.openxmlformats.org/drawingml/2006/chartDrawing">
    <cdr:from>
      <cdr:x>0.37904</cdr:x>
      <cdr:y>0.09604</cdr:y>
    </cdr:from>
    <cdr:to>
      <cdr:x>0.51181</cdr:x>
      <cdr:y>0.18413</cdr:y>
    </cdr:to>
    <cdr:sp macro="" textlink="">
      <cdr:nvSpPr>
        <cdr:cNvPr id="5" name="文字方塊 1"/>
        <cdr:cNvSpPr txBox="1"/>
      </cdr:nvSpPr>
      <cdr:spPr>
        <a:xfrm xmlns:a="http://schemas.openxmlformats.org/drawingml/2006/main">
          <a:off x="3240360" y="432048"/>
          <a:ext cx="1135022" cy="396270"/>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Calibri"/>
            </a:defRPr>
          </a:lvl1pPr>
          <a:lvl2pPr marL="457200" indent="0">
            <a:defRPr sz="1100">
              <a:latin typeface="Calibri"/>
            </a:defRPr>
          </a:lvl2pPr>
          <a:lvl3pPr marL="914400" indent="0">
            <a:defRPr sz="1100">
              <a:latin typeface="Calibri"/>
            </a:defRPr>
          </a:lvl3pPr>
          <a:lvl4pPr marL="1371600" indent="0">
            <a:defRPr sz="1100">
              <a:latin typeface="Calibri"/>
            </a:defRPr>
          </a:lvl4pPr>
          <a:lvl5pPr marL="1828800" indent="0">
            <a:defRPr sz="1100">
              <a:latin typeface="Calibri"/>
            </a:defRPr>
          </a:lvl5pPr>
          <a:lvl6pPr marL="2286000" indent="0">
            <a:defRPr sz="1100">
              <a:latin typeface="Calibri"/>
            </a:defRPr>
          </a:lvl6pPr>
          <a:lvl7pPr marL="2743200" indent="0">
            <a:defRPr sz="1100">
              <a:latin typeface="Calibri"/>
            </a:defRPr>
          </a:lvl7pPr>
          <a:lvl8pPr marL="3200400" indent="0">
            <a:defRPr sz="1100">
              <a:latin typeface="Calibri"/>
            </a:defRPr>
          </a:lvl8pPr>
          <a:lvl9pPr marL="3657600" indent="0">
            <a:defRPr sz="1100">
              <a:latin typeface="Calibri"/>
            </a:defRPr>
          </a:lvl9pPr>
        </a:lstStyle>
        <a:p xmlns:a="http://schemas.openxmlformats.org/drawingml/2006/main">
          <a:r>
            <a:rPr lang="en-US" altLang="zh-TW" sz="2000" b="1" dirty="0">
              <a:solidFill>
                <a:srgbClr val="CCFF33"/>
              </a:solidFill>
            </a:rPr>
            <a:t>Grinding</a:t>
          </a:r>
          <a:endParaRPr lang="zh-TW" altLang="en-US" sz="2000" b="1" dirty="0">
            <a:solidFill>
              <a:srgbClr val="CCFF33"/>
            </a:solidFill>
          </a:endParaRPr>
        </a:p>
      </cdr:txBody>
    </cdr:sp>
  </cdr:relSizeAnchor>
  <cdr:relSizeAnchor xmlns:cdr="http://schemas.openxmlformats.org/drawingml/2006/chartDrawing">
    <cdr:from>
      <cdr:x>0.17841</cdr:x>
      <cdr:y>0.22085</cdr:y>
    </cdr:from>
    <cdr:to>
      <cdr:x>0.22875</cdr:x>
      <cdr:y>0.27853</cdr:y>
    </cdr:to>
    <cdr:sp macro="" textlink="">
      <cdr:nvSpPr>
        <cdr:cNvPr id="6" name="上彎箭號 5"/>
        <cdr:cNvSpPr/>
      </cdr:nvSpPr>
      <cdr:spPr>
        <a:xfrm xmlns:a="http://schemas.openxmlformats.org/drawingml/2006/main" rot="5400000">
          <a:off x="1033756" y="581725"/>
          <a:ext cx="166286" cy="276186"/>
        </a:xfrm>
        <a:prstGeom xmlns:a="http://schemas.openxmlformats.org/drawingml/2006/main" prst="bentUpArrow">
          <a:avLst/>
        </a:prstGeom>
        <a:solidFill xmlns:a="http://schemas.openxmlformats.org/drawingml/2006/main">
          <a:srgbClr val="5B9BD5"/>
        </a:solidFill>
        <a:ln xmlns:a="http://schemas.openxmlformats.org/drawingml/2006/main" w="12700" cap="flat" cmpd="sng" algn="ctr">
          <a:solidFill>
            <a:srgbClr val="5B9BD5">
              <a:shade val="50000"/>
            </a:srgbClr>
          </a:solidFill>
          <a:prstDash val="solid"/>
          <a:miter lim="800000"/>
        </a:ln>
        <a:effectLst xmlns:a="http://schemas.openxmlformats.org/drawingml/2006/mai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ysClr val="window" lastClr="FFFFFF"/>
              </a:solidFill>
              <a:latin typeface="Calibri"/>
            </a:defRPr>
          </a:lvl1pPr>
          <a:lvl2pPr marL="457200" indent="0">
            <a:defRPr sz="1100">
              <a:solidFill>
                <a:sysClr val="window" lastClr="FFFFFF"/>
              </a:solidFill>
              <a:latin typeface="Calibri"/>
            </a:defRPr>
          </a:lvl2pPr>
          <a:lvl3pPr marL="914400" indent="0">
            <a:defRPr sz="1100">
              <a:solidFill>
                <a:sysClr val="window" lastClr="FFFFFF"/>
              </a:solidFill>
              <a:latin typeface="Calibri"/>
            </a:defRPr>
          </a:lvl3pPr>
          <a:lvl4pPr marL="1371600" indent="0">
            <a:defRPr sz="1100">
              <a:solidFill>
                <a:sysClr val="window" lastClr="FFFFFF"/>
              </a:solidFill>
              <a:latin typeface="Calibri"/>
            </a:defRPr>
          </a:lvl4pPr>
          <a:lvl5pPr marL="1828800" indent="0">
            <a:defRPr sz="1100">
              <a:solidFill>
                <a:sysClr val="window" lastClr="FFFFFF"/>
              </a:solidFill>
              <a:latin typeface="Calibri"/>
            </a:defRPr>
          </a:lvl5pPr>
          <a:lvl6pPr marL="2286000" indent="0">
            <a:defRPr sz="1100">
              <a:solidFill>
                <a:sysClr val="window" lastClr="FFFFFF"/>
              </a:solidFill>
              <a:latin typeface="Calibri"/>
            </a:defRPr>
          </a:lvl6pPr>
          <a:lvl7pPr marL="2743200" indent="0">
            <a:defRPr sz="1100">
              <a:solidFill>
                <a:sysClr val="window" lastClr="FFFFFF"/>
              </a:solidFill>
              <a:latin typeface="Calibri"/>
            </a:defRPr>
          </a:lvl7pPr>
          <a:lvl8pPr marL="3200400" indent="0">
            <a:defRPr sz="1100">
              <a:solidFill>
                <a:sysClr val="window" lastClr="FFFFFF"/>
              </a:solidFill>
              <a:latin typeface="Calibri"/>
            </a:defRPr>
          </a:lvl8pPr>
          <a:lvl9pPr marL="3657600" indent="0">
            <a:defRPr sz="1100">
              <a:solidFill>
                <a:sysClr val="window" lastClr="FFFFFF"/>
              </a:solidFill>
              <a:latin typeface="Calibri"/>
            </a:defRPr>
          </a:lvl9pPr>
        </a:lstStyle>
        <a:p xmlns:a="http://schemas.openxmlformats.org/drawingml/2006/main">
          <a:endParaRPr lang="zh-TW"/>
        </a:p>
      </cdr:txBody>
    </cdr:sp>
  </cdr:relSizeAnchor>
  <cdr:relSizeAnchor xmlns:cdr="http://schemas.openxmlformats.org/drawingml/2006/chartDrawing">
    <cdr:from>
      <cdr:x>0.40424</cdr:x>
      <cdr:y>0.15085</cdr:y>
    </cdr:from>
    <cdr:to>
      <cdr:x>0.46883</cdr:x>
      <cdr:y>0.21759</cdr:y>
    </cdr:to>
    <cdr:sp macro="" textlink="">
      <cdr:nvSpPr>
        <cdr:cNvPr id="7" name="文字方塊 1"/>
        <cdr:cNvSpPr txBox="1"/>
      </cdr:nvSpPr>
      <cdr:spPr>
        <a:xfrm xmlns:a="http://schemas.openxmlformats.org/drawingml/2006/main">
          <a:off x="2335408" y="458601"/>
          <a:ext cx="373156" cy="202895"/>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altLang="zh-TW" sz="1600" b="1" dirty="0">
              <a:solidFill>
                <a:srgbClr val="CCFF33"/>
              </a:solidFill>
            </a:rPr>
            <a:t>(</a:t>
          </a:r>
          <a:r>
            <a:rPr lang="zh-TW" altLang="en-US" sz="1600" b="1" dirty="0">
              <a:solidFill>
                <a:srgbClr val="CCFF33"/>
              </a:solidFill>
            </a:rPr>
            <a:t>研磨</a:t>
          </a:r>
          <a:r>
            <a:rPr lang="en-US" altLang="zh-TW" sz="1600" b="1" dirty="0">
              <a:solidFill>
                <a:srgbClr val="CCFF33"/>
              </a:solidFill>
            </a:rPr>
            <a:t>)</a:t>
          </a:r>
          <a:endParaRPr lang="zh-TW" altLang="en-US" sz="1600" b="1" dirty="0">
            <a:solidFill>
              <a:srgbClr val="CCFF33"/>
            </a:solidFill>
          </a:endParaRPr>
        </a:p>
      </cdr:txBody>
    </cdr:sp>
  </cdr:relSizeAnchor>
  <cdr:relSizeAnchor xmlns:cdr="http://schemas.openxmlformats.org/drawingml/2006/chartDrawing">
    <cdr:from>
      <cdr:x>0.10248</cdr:x>
      <cdr:y>0.15496</cdr:y>
    </cdr:from>
    <cdr:to>
      <cdr:x>0.27507</cdr:x>
      <cdr:y>0.23922</cdr:y>
    </cdr:to>
    <cdr:sp macro="" textlink="">
      <cdr:nvSpPr>
        <cdr:cNvPr id="8" name="文字方塊 1"/>
        <cdr:cNvSpPr txBox="1"/>
      </cdr:nvSpPr>
      <cdr:spPr>
        <a:xfrm xmlns:a="http://schemas.openxmlformats.org/drawingml/2006/main">
          <a:off x="743251" y="591393"/>
          <a:ext cx="1251733" cy="321572"/>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Calibri"/>
            </a:defRPr>
          </a:lvl1pPr>
          <a:lvl2pPr marL="457200" indent="0">
            <a:defRPr sz="1100">
              <a:latin typeface="Calibri"/>
            </a:defRPr>
          </a:lvl2pPr>
          <a:lvl3pPr marL="914400" indent="0">
            <a:defRPr sz="1100">
              <a:latin typeface="Calibri"/>
            </a:defRPr>
          </a:lvl3pPr>
          <a:lvl4pPr marL="1371600" indent="0">
            <a:defRPr sz="1100">
              <a:latin typeface="Calibri"/>
            </a:defRPr>
          </a:lvl4pPr>
          <a:lvl5pPr marL="1828800" indent="0">
            <a:defRPr sz="1100">
              <a:latin typeface="Calibri"/>
            </a:defRPr>
          </a:lvl5pPr>
          <a:lvl6pPr marL="2286000" indent="0">
            <a:defRPr sz="1100">
              <a:latin typeface="Calibri"/>
            </a:defRPr>
          </a:lvl6pPr>
          <a:lvl7pPr marL="2743200" indent="0">
            <a:defRPr sz="1100">
              <a:latin typeface="Calibri"/>
            </a:defRPr>
          </a:lvl7pPr>
          <a:lvl8pPr marL="3200400" indent="0">
            <a:defRPr sz="1100">
              <a:latin typeface="Calibri"/>
            </a:defRPr>
          </a:lvl8pPr>
          <a:lvl9pPr marL="3657600" indent="0">
            <a:defRPr sz="1100">
              <a:latin typeface="Calibri"/>
            </a:defRPr>
          </a:lvl9pPr>
        </a:lstStyle>
        <a:p xmlns:a="http://schemas.openxmlformats.org/drawingml/2006/main">
          <a:r>
            <a:rPr lang="en-US" altLang="zh-TW" sz="1600" b="1" dirty="0">
              <a:solidFill>
                <a:srgbClr val="00B050"/>
              </a:solidFill>
            </a:rPr>
            <a:t>(</a:t>
          </a:r>
          <a:r>
            <a:rPr lang="zh-TW" altLang="en-US" sz="1600" b="1" dirty="0">
              <a:solidFill>
                <a:srgbClr val="00B050"/>
              </a:solidFill>
            </a:rPr>
            <a:t>二氯甲烷蒸薰</a:t>
          </a:r>
          <a:r>
            <a:rPr lang="en-US" altLang="zh-TW" sz="1600" b="1" dirty="0">
              <a:solidFill>
                <a:srgbClr val="00B050"/>
              </a:solidFill>
            </a:rPr>
            <a:t>)</a:t>
          </a:r>
          <a:endParaRPr lang="zh-TW" altLang="en-US" sz="1600" b="1" dirty="0">
            <a:solidFill>
              <a:srgbClr val="00B050"/>
            </a:solidFill>
          </a:endParaRPr>
        </a:p>
      </cdr:txBody>
    </cdr:sp>
  </cdr:relSizeAnchor>
</c:userShapes>
</file>

<file path=ppt/drawings/drawing5.xml><?xml version="1.0" encoding="utf-8"?>
<c:userShapes xmlns:c="http://schemas.openxmlformats.org/drawingml/2006/chart">
  <cdr:relSizeAnchor xmlns:cdr="http://schemas.openxmlformats.org/drawingml/2006/chartDrawing">
    <cdr:from>
      <cdr:x>0.45627</cdr:x>
      <cdr:y>0.14109</cdr:y>
    </cdr:from>
    <cdr:to>
      <cdr:x>0.57144</cdr:x>
      <cdr:y>0.22693</cdr:y>
    </cdr:to>
    <cdr:sp macro="" textlink="">
      <cdr:nvSpPr>
        <cdr:cNvPr id="2" name="文字方塊 1"/>
        <cdr:cNvSpPr txBox="1"/>
      </cdr:nvSpPr>
      <cdr:spPr>
        <a:xfrm xmlns:a="http://schemas.openxmlformats.org/drawingml/2006/main">
          <a:off x="2408810" y="404205"/>
          <a:ext cx="608027" cy="245914"/>
        </a:xfrm>
        <a:prstGeom xmlns:a="http://schemas.openxmlformats.org/drawingml/2006/main" prst="rect">
          <a:avLst/>
        </a:prstGeom>
      </cdr:spPr>
      <cdr:txBody>
        <a:bodyPr xmlns:a="http://schemas.openxmlformats.org/drawingml/2006/main" wrap="none" rtlCol="0"/>
        <a:lstStyle xmlns:a="http://schemas.openxmlformats.org/drawingml/2006/main"/>
        <a:p xmlns:a="http://schemas.openxmlformats.org/drawingml/2006/main">
          <a:r>
            <a:rPr lang="zh-TW" altLang="en-US" sz="1400" b="1" dirty="0">
              <a:solidFill>
                <a:srgbClr val="CCFF33"/>
              </a:solidFill>
            </a:rPr>
            <a:t>輕刮後</a:t>
          </a:r>
        </a:p>
      </cdr:txBody>
    </cdr:sp>
  </cdr:relSizeAnchor>
  <cdr:relSizeAnchor xmlns:cdr="http://schemas.openxmlformats.org/drawingml/2006/chartDrawing">
    <cdr:from>
      <cdr:x>0.76305</cdr:x>
      <cdr:y>0.31893</cdr:y>
    </cdr:from>
    <cdr:to>
      <cdr:x>1</cdr:x>
      <cdr:y>0.44669</cdr:y>
    </cdr:to>
    <cdr:sp macro="" textlink="">
      <cdr:nvSpPr>
        <cdr:cNvPr id="3" name="文字方塊 2"/>
        <cdr:cNvSpPr txBox="1"/>
      </cdr:nvSpPr>
      <cdr:spPr>
        <a:xfrm xmlns:a="http://schemas.openxmlformats.org/drawingml/2006/main" flipH="1">
          <a:off x="5715040" y="1285884"/>
          <a:ext cx="1760575" cy="515113"/>
        </a:xfrm>
        <a:prstGeom xmlns:a="http://schemas.openxmlformats.org/drawingml/2006/main" prst="rect">
          <a:avLst/>
        </a:prstGeom>
      </cdr:spPr>
      <cdr:txBody>
        <a:bodyPr xmlns:a="http://schemas.openxmlformats.org/drawingml/2006/main" wrap="square" rtlCol="0"/>
        <a:lstStyle xmlns:a="http://schemas.openxmlformats.org/drawingml/2006/main"/>
        <a:p xmlns:a="http://schemas.openxmlformats.org/drawingml/2006/main">
          <a:r>
            <a:rPr lang="zh-TW" altLang="en-US" sz="1200" b="1" dirty="0">
              <a:latin typeface="+mn-ea"/>
              <a:ea typeface="+mn-ea"/>
            </a:rPr>
            <a:t>化合物 </a:t>
          </a:r>
          <a:r>
            <a:rPr lang="en-US" altLang="zh-TW" sz="1200" b="1" dirty="0">
              <a:latin typeface="+mn-ea"/>
              <a:ea typeface="+mn-ea"/>
            </a:rPr>
            <a:t>3</a:t>
          </a:r>
          <a:r>
            <a:rPr lang="en-US" altLang="zh-TW" sz="1200" b="1" baseline="0" dirty="0">
              <a:latin typeface="+mn-ea"/>
              <a:ea typeface="+mn-ea"/>
            </a:rPr>
            <a:t> </a:t>
          </a:r>
          <a:r>
            <a:rPr lang="zh-TW" altLang="en-US" sz="1200" b="1" dirty="0">
              <a:latin typeface="+mn-ea"/>
              <a:ea typeface="+mn-ea"/>
            </a:rPr>
            <a:t>在環己烷</a:t>
          </a:r>
          <a:endParaRPr lang="en-US" altLang="zh-TW" sz="1200" b="1" dirty="0">
            <a:latin typeface="+mn-ea"/>
            <a:ea typeface="+mn-ea"/>
          </a:endParaRPr>
        </a:p>
        <a:p xmlns:a="http://schemas.openxmlformats.org/drawingml/2006/main">
          <a:r>
            <a:rPr lang="zh-TW" altLang="en-US" sz="1200" b="1" dirty="0">
              <a:latin typeface="+mn-ea"/>
              <a:ea typeface="+mn-ea"/>
            </a:rPr>
            <a:t>中得到的乾凝膠</a:t>
          </a:r>
        </a:p>
      </cdr:txBody>
    </cdr:sp>
  </cdr:relSizeAnchor>
  <cdr:relSizeAnchor xmlns:cdr="http://schemas.openxmlformats.org/drawingml/2006/chartDrawing">
    <cdr:from>
      <cdr:x>0.75955</cdr:x>
      <cdr:y>0.49611</cdr:y>
    </cdr:from>
    <cdr:to>
      <cdr:x>0.91938</cdr:x>
      <cdr:y>0.57397</cdr:y>
    </cdr:to>
    <cdr:sp macro="" textlink="">
      <cdr:nvSpPr>
        <cdr:cNvPr id="4" name="文字方塊 3"/>
        <cdr:cNvSpPr txBox="1"/>
      </cdr:nvSpPr>
      <cdr:spPr>
        <a:xfrm xmlns:a="http://schemas.openxmlformats.org/drawingml/2006/main">
          <a:off x="5643602" y="2000264"/>
          <a:ext cx="1187561" cy="313922"/>
        </a:xfrm>
        <a:prstGeom xmlns:a="http://schemas.openxmlformats.org/drawingml/2006/main" prst="rect">
          <a:avLst/>
        </a:prstGeom>
      </cdr:spPr>
      <cdr:txBody>
        <a:bodyPr xmlns:a="http://schemas.openxmlformats.org/drawingml/2006/main" wrap="none" rtlCol="0"/>
        <a:lstStyle xmlns:a="http://schemas.openxmlformats.org/drawingml/2006/main"/>
        <a:p xmlns:a="http://schemas.openxmlformats.org/drawingml/2006/main">
          <a:r>
            <a:rPr lang="zh-TW" altLang="en-US" sz="1200" b="1" dirty="0"/>
            <a:t>以刮勺輕刮</a:t>
          </a:r>
        </a:p>
      </cdr:txBody>
    </cdr:sp>
  </cdr:relSizeAnchor>
  <cdr:relSizeAnchor xmlns:cdr="http://schemas.openxmlformats.org/drawingml/2006/chartDrawing">
    <cdr:from>
      <cdr:x>0.75955</cdr:x>
      <cdr:y>0.6733</cdr:y>
    </cdr:from>
    <cdr:to>
      <cdr:x>0.96169</cdr:x>
      <cdr:y>0.82711</cdr:y>
    </cdr:to>
    <cdr:sp macro="" textlink="">
      <cdr:nvSpPr>
        <cdr:cNvPr id="5" name="文字方塊 4"/>
        <cdr:cNvSpPr txBox="1"/>
      </cdr:nvSpPr>
      <cdr:spPr>
        <a:xfrm xmlns:a="http://schemas.openxmlformats.org/drawingml/2006/main">
          <a:off x="5643602" y="2714644"/>
          <a:ext cx="1501931" cy="620143"/>
        </a:xfrm>
        <a:prstGeom xmlns:a="http://schemas.openxmlformats.org/drawingml/2006/main" prst="rect">
          <a:avLst/>
        </a:prstGeom>
      </cdr:spPr>
      <cdr:txBody>
        <a:bodyPr xmlns:a="http://schemas.openxmlformats.org/drawingml/2006/main" wrap="none" rtlCol="0"/>
        <a:lstStyle xmlns:a="http://schemas.openxmlformats.org/drawingml/2006/main"/>
        <a:p xmlns:a="http://schemas.openxmlformats.org/drawingml/2006/main">
          <a:r>
            <a:rPr lang="zh-TW" altLang="en-US" sz="1200" b="1" dirty="0"/>
            <a:t>以刮勺輕刮後再</a:t>
          </a:r>
          <a:endParaRPr lang="en-US" altLang="zh-TW" sz="1200" b="1" dirty="0"/>
        </a:p>
        <a:p xmlns:a="http://schemas.openxmlformats.org/drawingml/2006/main">
          <a:r>
            <a:rPr lang="zh-TW" altLang="en-US" sz="1200" b="1" dirty="0"/>
            <a:t>用二氯甲烷蒸薰</a:t>
          </a:r>
        </a:p>
      </cdr:txBody>
    </cdr:sp>
  </cdr:relSizeAnchor>
  <cdr:relSizeAnchor xmlns:cdr="http://schemas.openxmlformats.org/drawingml/2006/chartDrawing">
    <cdr:from>
      <cdr:x>0.26428</cdr:x>
      <cdr:y>0.11274</cdr:y>
    </cdr:from>
    <cdr:to>
      <cdr:x>0.43067</cdr:x>
      <cdr:y>0.25247</cdr:y>
    </cdr:to>
    <cdr:sp macro="" textlink="">
      <cdr:nvSpPr>
        <cdr:cNvPr id="6" name="文字方塊 5"/>
        <cdr:cNvSpPr txBox="1"/>
      </cdr:nvSpPr>
      <cdr:spPr>
        <a:xfrm xmlns:a="http://schemas.openxmlformats.org/drawingml/2006/main">
          <a:off x="1928826" y="446500"/>
          <a:ext cx="1214445" cy="553392"/>
        </a:xfrm>
        <a:prstGeom xmlns:a="http://schemas.openxmlformats.org/drawingml/2006/main" prst="rect">
          <a:avLst/>
        </a:prstGeom>
      </cdr:spPr>
      <cdr:txBody>
        <a:bodyPr xmlns:a="http://schemas.openxmlformats.org/drawingml/2006/main" wrap="none" rtlCol="0"/>
        <a:lstStyle xmlns:a="http://schemas.openxmlformats.org/drawingml/2006/main"/>
        <a:p xmlns:a="http://schemas.openxmlformats.org/drawingml/2006/main">
          <a:r>
            <a:rPr lang="zh-TW" altLang="en-US" sz="1400" b="1" dirty="0">
              <a:solidFill>
                <a:srgbClr val="00B050"/>
              </a:solidFill>
            </a:rPr>
            <a:t>輕刮後再用</a:t>
          </a:r>
          <a:endParaRPr lang="en-US" altLang="zh-TW" sz="1400" b="1" dirty="0">
            <a:solidFill>
              <a:srgbClr val="00B050"/>
            </a:solidFill>
          </a:endParaRPr>
        </a:p>
        <a:p xmlns:a="http://schemas.openxmlformats.org/drawingml/2006/main">
          <a:r>
            <a:rPr lang="zh-TW" altLang="en-US" sz="1400" b="1" dirty="0">
              <a:solidFill>
                <a:srgbClr val="00B050"/>
              </a:solidFill>
            </a:rPr>
            <a:t>二氯甲烷蒸薰</a:t>
          </a:r>
        </a:p>
      </cdr:txBody>
    </cdr:sp>
  </cdr:relSizeAnchor>
  <cdr:relSizeAnchor xmlns:cdr="http://schemas.openxmlformats.org/drawingml/2006/chartDrawing">
    <cdr:from>
      <cdr:x>0.33363</cdr:x>
      <cdr:y>0.23418</cdr:y>
    </cdr:from>
    <cdr:to>
      <cdr:x>0.34939</cdr:x>
      <cdr:y>0.30137</cdr:y>
    </cdr:to>
    <cdr:sp macro="" textlink="">
      <cdr:nvSpPr>
        <cdr:cNvPr id="11" name="向右箭號 10"/>
        <cdr:cNvSpPr/>
      </cdr:nvSpPr>
      <cdr:spPr>
        <a:xfrm xmlns:a="http://schemas.openxmlformats.org/drawingml/2006/main" rot="2790881">
          <a:off x="1736317" y="811576"/>
          <a:ext cx="214319" cy="85062"/>
        </a:xfrm>
        <a:prstGeom xmlns:a="http://schemas.openxmlformats.org/drawingml/2006/main" prst="rightArrow">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p xmlns:a="http://schemas.openxmlformats.org/drawingml/2006/main">
          <a:endParaRPr lang="zh-TW" sz="1100"/>
        </a:p>
      </cdr:txBody>
    </cdr:sp>
  </cdr:relSizeAnchor>
  <cdr:relSizeAnchor xmlns:cdr="http://schemas.openxmlformats.org/drawingml/2006/chartDrawing">
    <cdr:from>
      <cdr:x>0.47259</cdr:x>
      <cdr:y>0.21267</cdr:y>
    </cdr:from>
    <cdr:to>
      <cdr:x>0.48835</cdr:x>
      <cdr:y>0.30395</cdr:y>
    </cdr:to>
    <cdr:sp macro="" textlink="">
      <cdr:nvSpPr>
        <cdr:cNvPr id="12" name="向右箭號 11"/>
        <cdr:cNvSpPr/>
      </cdr:nvSpPr>
      <cdr:spPr>
        <a:xfrm xmlns:a="http://schemas.openxmlformats.org/drawingml/2006/main" rot="7954993">
          <a:off x="2444202" y="784384"/>
          <a:ext cx="292175" cy="84955"/>
        </a:xfrm>
        <a:prstGeom xmlns:a="http://schemas.openxmlformats.org/drawingml/2006/main" prst="rightArrow">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zh-TW" sz="1100"/>
        </a:p>
      </cdr:txBody>
    </cdr:sp>
  </cdr:relSizeAnchor>
  <cdr:relSizeAnchor xmlns:cdr="http://schemas.openxmlformats.org/drawingml/2006/chartDrawing">
    <cdr:from>
      <cdr:x>0.10767</cdr:x>
      <cdr:y>0.13269</cdr:y>
    </cdr:from>
    <cdr:to>
      <cdr:x>0.25449</cdr:x>
      <cdr:y>0.26737</cdr:y>
    </cdr:to>
    <cdr:sp macro="" textlink="">
      <cdr:nvSpPr>
        <cdr:cNvPr id="13" name="文字方塊 12"/>
        <cdr:cNvSpPr txBox="1"/>
      </cdr:nvSpPr>
      <cdr:spPr>
        <a:xfrm xmlns:a="http://schemas.openxmlformats.org/drawingml/2006/main">
          <a:off x="785818" y="525511"/>
          <a:ext cx="1071569" cy="533392"/>
        </a:xfrm>
        <a:prstGeom xmlns:a="http://schemas.openxmlformats.org/drawingml/2006/main" prst="rect">
          <a:avLst/>
        </a:prstGeom>
      </cdr:spPr>
      <cdr:txBody>
        <a:bodyPr xmlns:a="http://schemas.openxmlformats.org/drawingml/2006/main" wrap="none" rtlCol="0"/>
        <a:lstStyle xmlns:a="http://schemas.openxmlformats.org/drawingml/2006/main"/>
        <a:p xmlns:a="http://schemas.openxmlformats.org/drawingml/2006/main">
          <a:r>
            <a:rPr lang="zh-TW" altLang="en-US" sz="1400" b="1" dirty="0">
              <a:solidFill>
                <a:srgbClr val="0070C0"/>
              </a:solidFill>
              <a:latin typeface="Arial Black" pitchFamily="34" charset="0"/>
            </a:rPr>
            <a:t>環己烷中得</a:t>
          </a:r>
          <a:endParaRPr lang="en-US" altLang="zh-TW" sz="1400" b="1" dirty="0">
            <a:solidFill>
              <a:srgbClr val="0070C0"/>
            </a:solidFill>
            <a:latin typeface="Arial Black" pitchFamily="34" charset="0"/>
          </a:endParaRPr>
        </a:p>
        <a:p xmlns:a="http://schemas.openxmlformats.org/drawingml/2006/main">
          <a:r>
            <a:rPr lang="zh-TW" altLang="en-US" sz="1400" b="1" dirty="0">
              <a:solidFill>
                <a:srgbClr val="0070C0"/>
              </a:solidFill>
              <a:latin typeface="Arial Black" pitchFamily="34" charset="0"/>
            </a:rPr>
            <a:t>到的乾凝膠</a:t>
          </a:r>
        </a:p>
      </cdr:txBody>
    </cdr:sp>
  </cdr:relSizeAnchor>
  <cdr:relSizeAnchor xmlns:cdr="http://schemas.openxmlformats.org/drawingml/2006/chartDrawing">
    <cdr:from>
      <cdr:x>0.17385</cdr:x>
      <cdr:y>0.27024</cdr:y>
    </cdr:from>
    <cdr:to>
      <cdr:x>0.2109</cdr:x>
      <cdr:y>0.30664</cdr:y>
    </cdr:to>
    <cdr:sp macro="" textlink="">
      <cdr:nvSpPr>
        <cdr:cNvPr id="15" name="上彎箭號 14"/>
        <cdr:cNvSpPr/>
      </cdr:nvSpPr>
      <cdr:spPr>
        <a:xfrm xmlns:a="http://schemas.openxmlformats.org/drawingml/2006/main" rot="5400000">
          <a:off x="1063459" y="805174"/>
          <a:ext cx="115229" cy="215921"/>
        </a:xfrm>
        <a:prstGeom xmlns:a="http://schemas.openxmlformats.org/drawingml/2006/main" prst="bentUpArrow">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p xmlns:a="http://schemas.openxmlformats.org/drawingml/2006/main">
          <a:endParaRPr lang="zh-TW"/>
        </a:p>
      </cdr:txBody>
    </cdr:sp>
  </cdr:relSizeAnchor>
  <cdr:relSizeAnchor xmlns:cdr="http://schemas.openxmlformats.org/drawingml/2006/chartDrawing">
    <cdr:from>
      <cdr:x>0.75471</cdr:x>
      <cdr:y>0.87225</cdr:y>
    </cdr:from>
    <cdr:to>
      <cdr:x>0.94657</cdr:x>
      <cdr:y>0.94349</cdr:y>
    </cdr:to>
    <cdr:sp macro="" textlink="">
      <cdr:nvSpPr>
        <cdr:cNvPr id="14" name="文字方塊 3"/>
        <cdr:cNvSpPr txBox="1"/>
      </cdr:nvSpPr>
      <cdr:spPr>
        <a:xfrm xmlns:a="http://schemas.openxmlformats.org/drawingml/2006/main">
          <a:off x="5408124" y="3391703"/>
          <a:ext cx="1374791" cy="276999"/>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square" rtlCol="0" anchor="t">
          <a:spAutoFit/>
        </a:bodyPr>
        <a:lstStyle xmlns:a="http://schemas.openxmlformats.org/drawingml/2006/main">
          <a:lvl1pPr marL="0" indent="0">
            <a:defRPr sz="1100">
              <a:solidFill>
                <a:sysClr val="windowText" lastClr="000000"/>
              </a:solidFill>
              <a:latin typeface="Calibri"/>
            </a:defRPr>
          </a:lvl1pPr>
          <a:lvl2pPr marL="457200" indent="0">
            <a:defRPr sz="1100">
              <a:solidFill>
                <a:sysClr val="windowText" lastClr="000000"/>
              </a:solidFill>
              <a:latin typeface="Calibri"/>
            </a:defRPr>
          </a:lvl2pPr>
          <a:lvl3pPr marL="914400" indent="0">
            <a:defRPr sz="1100">
              <a:solidFill>
                <a:sysClr val="windowText" lastClr="000000"/>
              </a:solidFill>
              <a:latin typeface="Calibri"/>
            </a:defRPr>
          </a:lvl3pPr>
          <a:lvl4pPr marL="1371600" indent="0">
            <a:defRPr sz="1100">
              <a:solidFill>
                <a:sysClr val="windowText" lastClr="000000"/>
              </a:solidFill>
              <a:latin typeface="Calibri"/>
            </a:defRPr>
          </a:lvl4pPr>
          <a:lvl5pPr marL="1828800" indent="0">
            <a:defRPr sz="1100">
              <a:solidFill>
                <a:sysClr val="windowText" lastClr="000000"/>
              </a:solidFill>
              <a:latin typeface="Calibri"/>
            </a:defRPr>
          </a:lvl5pPr>
          <a:lvl6pPr marL="2286000" indent="0">
            <a:defRPr sz="1100">
              <a:solidFill>
                <a:sysClr val="windowText" lastClr="000000"/>
              </a:solidFill>
              <a:latin typeface="Calibri"/>
            </a:defRPr>
          </a:lvl6pPr>
          <a:lvl7pPr marL="2743200" indent="0">
            <a:defRPr sz="1100">
              <a:solidFill>
                <a:sysClr val="windowText" lastClr="000000"/>
              </a:solidFill>
              <a:latin typeface="Calibri"/>
            </a:defRPr>
          </a:lvl7pPr>
          <a:lvl8pPr marL="3200400" indent="0">
            <a:defRPr sz="1100">
              <a:solidFill>
                <a:sysClr val="windowText" lastClr="000000"/>
              </a:solidFill>
              <a:latin typeface="Calibri"/>
            </a:defRPr>
          </a:lvl8pPr>
          <a:lvl9pPr marL="3657600" indent="0">
            <a:defRPr sz="1100">
              <a:solidFill>
                <a:sysClr val="windowText" lastClr="000000"/>
              </a:solidFill>
              <a:latin typeface="Calibri"/>
            </a:defRPr>
          </a:lvl9pPr>
        </a:lstStyle>
        <a:p xmlns:a="http://schemas.openxmlformats.org/drawingml/2006/main">
          <a:r>
            <a:rPr lang="zh-TW" altLang="en-US" sz="1200" b="1" dirty="0">
              <a:solidFill>
                <a:srgbClr val="5B9BD5">
                  <a:lumMod val="50000"/>
                </a:srgbClr>
              </a:solidFill>
              <a:latin typeface="新細明體"/>
              <a:ea typeface="新細明體"/>
            </a:rPr>
            <a:t>*</a:t>
          </a:r>
          <a:r>
            <a:rPr lang="en-US" altLang="zh-TW" sz="1200" b="1" dirty="0">
              <a:solidFill>
                <a:srgbClr val="5B9BD5">
                  <a:lumMod val="50000"/>
                </a:srgbClr>
              </a:solidFill>
              <a:latin typeface="新細明體"/>
              <a:ea typeface="新細明體"/>
            </a:rPr>
            <a:t>DCM =</a:t>
          </a:r>
          <a:r>
            <a:rPr lang="en-US" altLang="zh-TW" sz="1200" b="1" baseline="0" dirty="0">
              <a:solidFill>
                <a:srgbClr val="5B9BD5">
                  <a:lumMod val="50000"/>
                </a:srgbClr>
              </a:solidFill>
              <a:latin typeface="新細明體"/>
              <a:ea typeface="新細明體"/>
            </a:rPr>
            <a:t> </a:t>
          </a:r>
          <a:r>
            <a:rPr lang="zh-TW" altLang="en-US" sz="1200" b="1" dirty="0">
              <a:solidFill>
                <a:srgbClr val="5B9BD5">
                  <a:lumMod val="50000"/>
                </a:srgbClr>
              </a:solidFill>
              <a:latin typeface="新細明體"/>
              <a:ea typeface="新細明體"/>
            </a:rPr>
            <a:t>二氯甲烷</a:t>
          </a:r>
        </a:p>
      </cdr:txBody>
    </cdr:sp>
  </cdr:relSizeAnchor>
  <cdr:relSizeAnchor xmlns:cdr="http://schemas.openxmlformats.org/drawingml/2006/chartDrawing">
    <cdr:from>
      <cdr:x>0.75366</cdr:x>
      <cdr:y>0.81481</cdr:y>
    </cdr:from>
    <cdr:to>
      <cdr:x>0.97821</cdr:x>
      <cdr:y>0.88605</cdr:y>
    </cdr:to>
    <cdr:sp macro="" textlink="">
      <cdr:nvSpPr>
        <cdr:cNvPr id="16" name="文字方塊 4"/>
        <cdr:cNvSpPr txBox="1"/>
      </cdr:nvSpPr>
      <cdr:spPr>
        <a:xfrm xmlns:a="http://schemas.openxmlformats.org/drawingml/2006/main">
          <a:off x="5500589" y="3227006"/>
          <a:ext cx="1638879" cy="282142"/>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square" rtlCol="0" anchor="t">
          <a:spAutoFit/>
        </a:bodyPr>
        <a:lstStyle xmlns:a="http://schemas.openxmlformats.org/drawingml/2006/main">
          <a:lvl1pPr marL="0" indent="0">
            <a:defRPr sz="1100">
              <a:solidFill>
                <a:sysClr val="windowText" lastClr="000000"/>
              </a:solidFill>
              <a:latin typeface="Calibri"/>
            </a:defRPr>
          </a:lvl1pPr>
          <a:lvl2pPr marL="457200" indent="0">
            <a:defRPr sz="1100">
              <a:solidFill>
                <a:sysClr val="windowText" lastClr="000000"/>
              </a:solidFill>
              <a:latin typeface="Calibri"/>
            </a:defRPr>
          </a:lvl2pPr>
          <a:lvl3pPr marL="914400" indent="0">
            <a:defRPr sz="1100">
              <a:solidFill>
                <a:sysClr val="windowText" lastClr="000000"/>
              </a:solidFill>
              <a:latin typeface="Calibri"/>
            </a:defRPr>
          </a:lvl3pPr>
          <a:lvl4pPr marL="1371600" indent="0">
            <a:defRPr sz="1100">
              <a:solidFill>
                <a:sysClr val="windowText" lastClr="000000"/>
              </a:solidFill>
              <a:latin typeface="Calibri"/>
            </a:defRPr>
          </a:lvl4pPr>
          <a:lvl5pPr marL="1828800" indent="0">
            <a:defRPr sz="1100">
              <a:solidFill>
                <a:sysClr val="windowText" lastClr="000000"/>
              </a:solidFill>
              <a:latin typeface="Calibri"/>
            </a:defRPr>
          </a:lvl5pPr>
          <a:lvl6pPr marL="2286000" indent="0">
            <a:defRPr sz="1100">
              <a:solidFill>
                <a:sysClr val="windowText" lastClr="000000"/>
              </a:solidFill>
              <a:latin typeface="Calibri"/>
            </a:defRPr>
          </a:lvl6pPr>
          <a:lvl7pPr marL="2743200" indent="0">
            <a:defRPr sz="1100">
              <a:solidFill>
                <a:sysClr val="windowText" lastClr="000000"/>
              </a:solidFill>
              <a:latin typeface="Calibri"/>
            </a:defRPr>
          </a:lvl7pPr>
          <a:lvl8pPr marL="3200400" indent="0">
            <a:defRPr sz="1100">
              <a:solidFill>
                <a:sysClr val="windowText" lastClr="000000"/>
              </a:solidFill>
              <a:latin typeface="Calibri"/>
            </a:defRPr>
          </a:lvl8pPr>
          <a:lvl9pPr marL="3657600" indent="0">
            <a:defRPr sz="1100">
              <a:solidFill>
                <a:sysClr val="windowText" lastClr="000000"/>
              </a:solidFill>
              <a:latin typeface="Calibri"/>
            </a:defRPr>
          </a:lvl9pPr>
        </a:lstStyle>
        <a:p xmlns:a="http://schemas.openxmlformats.org/drawingml/2006/main">
          <a:r>
            <a:rPr lang="zh-TW" altLang="en-US" sz="1200" b="1" dirty="0">
              <a:solidFill>
                <a:srgbClr val="5B9BD5">
                  <a:lumMod val="50000"/>
                </a:srgbClr>
              </a:solidFill>
              <a:latin typeface="新細明體"/>
              <a:ea typeface="新細明體"/>
            </a:rPr>
            <a:t>*</a:t>
          </a:r>
          <a:r>
            <a:rPr lang="en-US" altLang="zh-TW" sz="1200" b="1" dirty="0" err="1">
              <a:solidFill>
                <a:srgbClr val="5B9BD5">
                  <a:lumMod val="50000"/>
                </a:srgbClr>
              </a:solidFill>
              <a:latin typeface="新細明體"/>
              <a:ea typeface="新細明體"/>
            </a:rPr>
            <a:t>cyclohexane</a:t>
          </a:r>
          <a:r>
            <a:rPr lang="en-US" altLang="zh-TW" sz="1200" b="1" dirty="0">
              <a:solidFill>
                <a:srgbClr val="5B9BD5">
                  <a:lumMod val="50000"/>
                </a:srgbClr>
              </a:solidFill>
              <a:latin typeface="新細明體"/>
              <a:ea typeface="新細明體"/>
            </a:rPr>
            <a:t> = </a:t>
          </a:r>
          <a:r>
            <a:rPr lang="zh-TW" altLang="en-US" sz="1200" b="1" dirty="0">
              <a:solidFill>
                <a:srgbClr val="5B9BD5">
                  <a:lumMod val="50000"/>
                </a:srgbClr>
              </a:solidFill>
              <a:latin typeface="新細明體"/>
              <a:ea typeface="新細明體"/>
            </a:rPr>
            <a:t>環己烷</a:t>
          </a:r>
        </a:p>
      </cdr:txBody>
    </cdr:sp>
  </cdr:relSizeAnchor>
  <cdr:relSizeAnchor xmlns:cdr="http://schemas.openxmlformats.org/drawingml/2006/chartDrawing">
    <cdr:from>
      <cdr:x>0.10456</cdr:x>
      <cdr:y>0.01657</cdr:y>
    </cdr:from>
    <cdr:to>
      <cdr:x>0.94269</cdr:x>
      <cdr:y>0.13393</cdr:y>
    </cdr:to>
    <cdr:sp macro="" textlink="">
      <cdr:nvSpPr>
        <cdr:cNvPr id="17" name="文字方塊 16"/>
        <cdr:cNvSpPr txBox="1"/>
      </cdr:nvSpPr>
      <cdr:spPr>
        <a:xfrm xmlns:a="http://schemas.openxmlformats.org/drawingml/2006/main">
          <a:off x="590550" y="57150"/>
          <a:ext cx="4733925" cy="404812"/>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600" b="1" i="0" u="none" strike="noStrike" baseline="0" dirty="0">
              <a:latin typeface="+mn-ea"/>
              <a:ea typeface="+mn-ea"/>
            </a:rPr>
            <a:t>化合物</a:t>
          </a:r>
          <a:r>
            <a:rPr lang="en-US" altLang="zh-TW" sz="1600" b="1" i="0" u="none" strike="noStrike" baseline="0" dirty="0">
              <a:latin typeface="+mn-ea"/>
              <a:ea typeface="+mn-ea"/>
            </a:rPr>
            <a:t>3 </a:t>
          </a:r>
          <a:r>
            <a:rPr lang="zh-TW" altLang="en-US" sz="1600" b="1" i="0" u="none" strike="noStrike" baseline="0" dirty="0">
              <a:latin typeface="+mn-ea"/>
              <a:ea typeface="+mn-ea"/>
            </a:rPr>
            <a:t>在環己烷中得到的乾凝膠固體切換螢光實驗</a:t>
          </a:r>
          <a:endParaRPr lang="zh-TW" altLang="en-US" sz="1600" dirty="0">
            <a:latin typeface="+mn-ea"/>
            <a:ea typeface="+mn-ea"/>
          </a:endParaRPr>
        </a:p>
        <a:p xmlns:a="http://schemas.openxmlformats.org/drawingml/2006/main">
          <a:endParaRPr lang="zh-TW" altLang="en-US" sz="1600" dirty="0">
            <a:latin typeface="+mn-ea"/>
            <a:ea typeface="+mn-ea"/>
          </a:endParaRPr>
        </a:p>
      </cdr:txBody>
    </cdr:sp>
  </cdr:relSizeAnchor>
</c:userShapes>
</file>

<file path=ppt/drawings/drawing6.xml><?xml version="1.0" encoding="utf-8"?>
<c:userShapes xmlns:c="http://schemas.openxmlformats.org/drawingml/2006/chart">
  <cdr:relSizeAnchor xmlns:cdr="http://schemas.openxmlformats.org/drawingml/2006/chartDrawing">
    <cdr:from>
      <cdr:x>0.28282</cdr:x>
      <cdr:y>0.19792</cdr:y>
    </cdr:from>
    <cdr:to>
      <cdr:x>0.44414</cdr:x>
      <cdr:y>0.19792</cdr:y>
    </cdr:to>
    <cdr:sp macro="" textlink="">
      <cdr:nvSpPr>
        <cdr:cNvPr id="9" name="直線單箭頭接點 8"/>
        <cdr:cNvSpPr/>
      </cdr:nvSpPr>
      <cdr:spPr>
        <a:xfrm xmlns:a="http://schemas.openxmlformats.org/drawingml/2006/main">
          <a:off x="1505198" y="609179"/>
          <a:ext cx="858553" cy="0"/>
        </a:xfrm>
        <a:prstGeom xmlns:a="http://schemas.openxmlformats.org/drawingml/2006/main" prst="straightConnector1">
          <a:avLst/>
        </a:prstGeom>
        <a:ln xmlns:a="http://schemas.openxmlformats.org/drawingml/2006/main">
          <a:solidFill>
            <a:schemeClr val="accent5">
              <a:lumMod val="75000"/>
            </a:schemeClr>
          </a:solidFill>
          <a:headEnd type="arrow"/>
          <a:tailEnd type="arrow"/>
        </a:ln>
        <a:effectLst xmlns:a="http://schemas.openxmlformats.org/drawingml/2006/main">
          <a:outerShdw blurRad="63500" sx="102000" sy="102000" algn="ctr" rotWithShape="0">
            <a:prstClr val="black">
              <a:alpha val="40000"/>
            </a:prstClr>
          </a:outerShdw>
        </a:effectLst>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zh-TW" sz="2000" b="1"/>
        </a:p>
      </cdr:txBody>
    </cdr:sp>
  </cdr:relSizeAnchor>
  <cdr:relSizeAnchor xmlns:cdr="http://schemas.openxmlformats.org/drawingml/2006/chartDrawing">
    <cdr:from>
      <cdr:x>0.30605</cdr:x>
      <cdr:y>0.14754</cdr:y>
    </cdr:from>
    <cdr:to>
      <cdr:x>0.46636</cdr:x>
      <cdr:y>0.20385</cdr:y>
    </cdr:to>
    <cdr:sp macro="" textlink="">
      <cdr:nvSpPr>
        <cdr:cNvPr id="10" name="文字方塊 9"/>
        <cdr:cNvSpPr txBox="1"/>
      </cdr:nvSpPr>
      <cdr:spPr>
        <a:xfrm xmlns:a="http://schemas.openxmlformats.org/drawingml/2006/main">
          <a:off x="1699795" y="472908"/>
          <a:ext cx="890337" cy="180473"/>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zh-TW" altLang="en-US" sz="1100"/>
        </a:p>
      </cdr:txBody>
    </cdr:sp>
  </cdr:relSizeAnchor>
  <cdr:relSizeAnchor xmlns:cdr="http://schemas.openxmlformats.org/drawingml/2006/chartDrawing">
    <cdr:from>
      <cdr:x>0.30822</cdr:x>
      <cdr:y>0.13878</cdr:y>
    </cdr:from>
    <cdr:to>
      <cdr:x>0.48947</cdr:x>
      <cdr:y>0.22637</cdr:y>
    </cdr:to>
    <cdr:sp macro="" textlink="">
      <cdr:nvSpPr>
        <cdr:cNvPr id="11" name="文字方塊 10"/>
        <cdr:cNvSpPr txBox="1"/>
      </cdr:nvSpPr>
      <cdr:spPr>
        <a:xfrm xmlns:a="http://schemas.openxmlformats.org/drawingml/2006/main">
          <a:off x="1711827" y="444834"/>
          <a:ext cx="1006642" cy="280737"/>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zh-TW" altLang="en-US" sz="1100"/>
        </a:p>
      </cdr:txBody>
    </cdr:sp>
  </cdr:relSizeAnchor>
  <cdr:relSizeAnchor xmlns:cdr="http://schemas.openxmlformats.org/drawingml/2006/chartDrawing">
    <cdr:from>
      <cdr:x>0.3205</cdr:x>
      <cdr:y>0.12877</cdr:y>
    </cdr:from>
    <cdr:to>
      <cdr:x>0.39848</cdr:x>
      <cdr:y>0.19759</cdr:y>
    </cdr:to>
    <cdr:sp macro="" textlink="">
      <cdr:nvSpPr>
        <cdr:cNvPr id="12" name="文字方塊 11"/>
        <cdr:cNvSpPr txBox="1"/>
      </cdr:nvSpPr>
      <cdr:spPr>
        <a:xfrm xmlns:a="http://schemas.openxmlformats.org/drawingml/2006/main">
          <a:off x="1780005" y="412749"/>
          <a:ext cx="433137" cy="220579"/>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zh-TW" altLang="en-US" sz="1600" b="1"/>
            <a:t>極性</a:t>
          </a:r>
        </a:p>
      </cdr:txBody>
    </cdr:sp>
  </cdr:relSizeAnchor>
  <cdr:relSizeAnchor xmlns:cdr="http://schemas.openxmlformats.org/drawingml/2006/chartDrawing">
    <cdr:from>
      <cdr:x>0.43722</cdr:x>
      <cdr:y>0.15624</cdr:y>
    </cdr:from>
    <cdr:to>
      <cdr:x>0.50077</cdr:x>
      <cdr:y>0.22756</cdr:y>
    </cdr:to>
    <cdr:sp macro="" textlink="">
      <cdr:nvSpPr>
        <cdr:cNvPr id="13" name="文字方塊 12"/>
        <cdr:cNvSpPr txBox="1"/>
      </cdr:nvSpPr>
      <cdr:spPr>
        <a:xfrm xmlns:a="http://schemas.openxmlformats.org/drawingml/2006/main">
          <a:off x="2326922" y="480892"/>
          <a:ext cx="338216" cy="219517"/>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zh-TW" altLang="en-US" sz="1600" b="1">
              <a:solidFill>
                <a:srgbClr val="00B050"/>
              </a:solidFill>
            </a:rPr>
            <a:t>大</a:t>
          </a:r>
        </a:p>
      </cdr:txBody>
    </cdr:sp>
  </cdr:relSizeAnchor>
  <cdr:relSizeAnchor xmlns:cdr="http://schemas.openxmlformats.org/drawingml/2006/chartDrawing">
    <cdr:from>
      <cdr:x>0.23038</cdr:x>
      <cdr:y>0.15634</cdr:y>
    </cdr:from>
    <cdr:to>
      <cdr:x>0.29393</cdr:x>
      <cdr:y>0.22766</cdr:y>
    </cdr:to>
    <cdr:sp macro="" textlink="">
      <cdr:nvSpPr>
        <cdr:cNvPr id="14" name="文字方塊 1"/>
        <cdr:cNvSpPr txBox="1"/>
      </cdr:nvSpPr>
      <cdr:spPr>
        <a:xfrm xmlns:a="http://schemas.openxmlformats.org/drawingml/2006/main">
          <a:off x="1226096" y="481199"/>
          <a:ext cx="338216" cy="21951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zh-TW" altLang="en-US" sz="1600" b="1" dirty="0">
              <a:solidFill>
                <a:srgbClr val="0070C0"/>
              </a:solidFill>
            </a:rPr>
            <a:t>小</a:t>
          </a:r>
        </a:p>
      </cdr:txBody>
    </cdr:sp>
  </cdr:relSizeAnchor>
</c:userShapes>
</file>

<file path=ppt/drawings/drawing7.xml><?xml version="1.0" encoding="utf-8"?>
<c:userShapes xmlns:c="http://schemas.openxmlformats.org/drawingml/2006/chart">
  <cdr:relSizeAnchor xmlns:cdr="http://schemas.openxmlformats.org/drawingml/2006/chartDrawing">
    <cdr:from>
      <cdr:x>0.80264</cdr:x>
      <cdr:y>0.78701</cdr:y>
    </cdr:from>
    <cdr:to>
      <cdr:x>0.98619</cdr:x>
      <cdr:y>0.88496</cdr:y>
    </cdr:to>
    <cdr:sp macro="" textlink="">
      <cdr:nvSpPr>
        <cdr:cNvPr id="2" name="文字方塊 1"/>
        <cdr:cNvSpPr txBox="1"/>
      </cdr:nvSpPr>
      <cdr:spPr>
        <a:xfrm xmlns:a="http://schemas.openxmlformats.org/drawingml/2006/main">
          <a:off x="4630172" y="2642870"/>
          <a:ext cx="1058850" cy="32893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zh-TW" altLang="en-US" sz="1200" b="1" dirty="0">
              <a:solidFill>
                <a:schemeClr val="accent1">
                  <a:lumMod val="50000"/>
                </a:schemeClr>
              </a:solidFill>
              <a:latin typeface="+mn-ea"/>
              <a:ea typeface="+mn-ea"/>
            </a:rPr>
            <a:t>*</a:t>
          </a:r>
          <a:r>
            <a:rPr lang="en-US" altLang="zh-TW" sz="1200" b="1" dirty="0">
              <a:solidFill>
                <a:schemeClr val="accent1">
                  <a:lumMod val="50000"/>
                </a:schemeClr>
              </a:solidFill>
              <a:latin typeface="+mn-ea"/>
              <a:ea typeface="+mn-ea"/>
            </a:rPr>
            <a:t>TFA=</a:t>
          </a:r>
          <a:r>
            <a:rPr lang="zh-TW" altLang="en-US" sz="1200" b="1" dirty="0">
              <a:solidFill>
                <a:schemeClr val="accent1">
                  <a:lumMod val="50000"/>
                </a:schemeClr>
              </a:solidFill>
              <a:latin typeface="+mn-ea"/>
              <a:ea typeface="+mn-ea"/>
            </a:rPr>
            <a:t>三氟乙酸</a:t>
          </a:r>
        </a:p>
      </cdr:txBody>
    </cdr:sp>
  </cdr:relSizeAnchor>
</c:userShapes>
</file>

<file path=ppt/drawings/drawing8.xml><?xml version="1.0" encoding="utf-8"?>
<c:userShapes xmlns:c="http://schemas.openxmlformats.org/drawingml/2006/chart">
  <cdr:relSizeAnchor xmlns:cdr="http://schemas.openxmlformats.org/drawingml/2006/chartDrawing">
    <cdr:from>
      <cdr:x>0.34912</cdr:x>
      <cdr:y>0.10411</cdr:y>
    </cdr:from>
    <cdr:to>
      <cdr:x>0.48427</cdr:x>
      <cdr:y>0.18289</cdr:y>
    </cdr:to>
    <cdr:sp macro="" textlink="">
      <cdr:nvSpPr>
        <cdr:cNvPr id="2" name="文字方塊 1"/>
        <cdr:cNvSpPr txBox="1"/>
      </cdr:nvSpPr>
      <cdr:spPr>
        <a:xfrm xmlns:a="http://schemas.openxmlformats.org/drawingml/2006/main">
          <a:off x="2773007" y="442308"/>
          <a:ext cx="1073476" cy="334695"/>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Calibri"/>
            </a:defRPr>
          </a:lvl1pPr>
          <a:lvl2pPr marL="457200" indent="0">
            <a:defRPr sz="1100">
              <a:latin typeface="Calibri"/>
            </a:defRPr>
          </a:lvl2pPr>
          <a:lvl3pPr marL="914400" indent="0">
            <a:defRPr sz="1100">
              <a:latin typeface="Calibri"/>
            </a:defRPr>
          </a:lvl3pPr>
          <a:lvl4pPr marL="1371600" indent="0">
            <a:defRPr sz="1100">
              <a:latin typeface="Calibri"/>
            </a:defRPr>
          </a:lvl4pPr>
          <a:lvl5pPr marL="1828800" indent="0">
            <a:defRPr sz="1100">
              <a:latin typeface="Calibri"/>
            </a:defRPr>
          </a:lvl5pPr>
          <a:lvl6pPr marL="2286000" indent="0">
            <a:defRPr sz="1100">
              <a:latin typeface="Calibri"/>
            </a:defRPr>
          </a:lvl6pPr>
          <a:lvl7pPr marL="2743200" indent="0">
            <a:defRPr sz="1100">
              <a:latin typeface="Calibri"/>
            </a:defRPr>
          </a:lvl7pPr>
          <a:lvl8pPr marL="3200400" indent="0">
            <a:defRPr sz="1100">
              <a:latin typeface="Calibri"/>
            </a:defRPr>
          </a:lvl8pPr>
          <a:lvl9pPr marL="3657600" indent="0">
            <a:defRPr sz="1100">
              <a:latin typeface="Calibri"/>
            </a:defRPr>
          </a:lvl9pPr>
        </a:lstStyle>
        <a:p xmlns:a="http://schemas.openxmlformats.org/drawingml/2006/main">
          <a:r>
            <a:rPr lang="en-US" altLang="zh-TW" sz="1600" b="1" dirty="0">
              <a:solidFill>
                <a:schemeClr val="accent3">
                  <a:lumMod val="75000"/>
                </a:schemeClr>
              </a:solidFill>
            </a:rPr>
            <a:t>TFA</a:t>
          </a:r>
          <a:r>
            <a:rPr lang="zh-TW" altLang="en-US" sz="1600" b="1" baseline="0" dirty="0">
              <a:solidFill>
                <a:schemeClr val="accent3">
                  <a:lumMod val="75000"/>
                </a:schemeClr>
              </a:solidFill>
            </a:rPr>
            <a:t> </a:t>
          </a:r>
          <a:r>
            <a:rPr lang="en-US" altLang="zh-TW" sz="1600" b="1" baseline="0" dirty="0">
              <a:solidFill>
                <a:schemeClr val="accent3">
                  <a:lumMod val="75000"/>
                </a:schemeClr>
              </a:solidFill>
            </a:rPr>
            <a:t>fuming</a:t>
          </a:r>
          <a:endParaRPr lang="en-US" altLang="zh-TW" sz="1600" b="1" dirty="0">
            <a:solidFill>
              <a:schemeClr val="accent3">
                <a:lumMod val="75000"/>
              </a:schemeClr>
            </a:solidFill>
          </a:endParaRPr>
        </a:p>
        <a:p xmlns:a="http://schemas.openxmlformats.org/drawingml/2006/main">
          <a:endParaRPr lang="zh-TW" altLang="en-US" sz="1600" b="1" dirty="0">
            <a:solidFill>
              <a:schemeClr val="accent3">
                <a:lumMod val="75000"/>
              </a:schemeClr>
            </a:solidFill>
          </a:endParaRPr>
        </a:p>
      </cdr:txBody>
    </cdr:sp>
  </cdr:relSizeAnchor>
  <cdr:relSizeAnchor xmlns:cdr="http://schemas.openxmlformats.org/drawingml/2006/chartDrawing">
    <cdr:from>
      <cdr:x>0.11236</cdr:x>
      <cdr:y>0.10411</cdr:y>
    </cdr:from>
    <cdr:to>
      <cdr:x>0.23908</cdr:x>
      <cdr:y>0.17385</cdr:y>
    </cdr:to>
    <cdr:sp macro="" textlink="">
      <cdr:nvSpPr>
        <cdr:cNvPr id="3" name="文字方塊 2"/>
        <cdr:cNvSpPr txBox="1"/>
      </cdr:nvSpPr>
      <cdr:spPr>
        <a:xfrm xmlns:a="http://schemas.openxmlformats.org/drawingml/2006/main">
          <a:off x="892458" y="442308"/>
          <a:ext cx="1006518" cy="296289"/>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Calibri"/>
            </a:defRPr>
          </a:lvl1pPr>
          <a:lvl2pPr marL="457200" indent="0">
            <a:defRPr sz="1100">
              <a:latin typeface="Calibri"/>
            </a:defRPr>
          </a:lvl2pPr>
          <a:lvl3pPr marL="914400" indent="0">
            <a:defRPr sz="1100">
              <a:latin typeface="Calibri"/>
            </a:defRPr>
          </a:lvl3pPr>
          <a:lvl4pPr marL="1371600" indent="0">
            <a:defRPr sz="1100">
              <a:latin typeface="Calibri"/>
            </a:defRPr>
          </a:lvl4pPr>
          <a:lvl5pPr marL="1828800" indent="0">
            <a:defRPr sz="1100">
              <a:latin typeface="Calibri"/>
            </a:defRPr>
          </a:lvl5pPr>
          <a:lvl6pPr marL="2286000" indent="0">
            <a:defRPr sz="1100">
              <a:latin typeface="Calibri"/>
            </a:defRPr>
          </a:lvl6pPr>
          <a:lvl7pPr marL="2743200" indent="0">
            <a:defRPr sz="1100">
              <a:latin typeface="Calibri"/>
            </a:defRPr>
          </a:lvl7pPr>
          <a:lvl8pPr marL="3200400" indent="0">
            <a:defRPr sz="1100">
              <a:latin typeface="Calibri"/>
            </a:defRPr>
          </a:lvl8pPr>
          <a:lvl9pPr marL="3657600" indent="0">
            <a:defRPr sz="1100">
              <a:latin typeface="Calibri"/>
            </a:defRPr>
          </a:lvl9pPr>
        </a:lstStyle>
        <a:p xmlns:a="http://schemas.openxmlformats.org/drawingml/2006/main">
          <a:r>
            <a:rPr lang="en-US" altLang="zh-TW" sz="1600" b="1" dirty="0">
              <a:solidFill>
                <a:srgbClr val="00B050"/>
              </a:solidFill>
            </a:rPr>
            <a:t>TEA</a:t>
          </a:r>
          <a:r>
            <a:rPr lang="en-US" altLang="zh-TW" sz="1600" b="1" baseline="0" dirty="0">
              <a:solidFill>
                <a:srgbClr val="00B050"/>
              </a:solidFill>
            </a:rPr>
            <a:t> fuming</a:t>
          </a:r>
          <a:endParaRPr lang="zh-TW" altLang="en-US" sz="1600" b="1" dirty="0">
            <a:solidFill>
              <a:srgbClr val="00B050"/>
            </a:solidFill>
          </a:endParaRPr>
        </a:p>
      </cdr:txBody>
    </cdr:sp>
  </cdr:relSizeAnchor>
  <cdr:relSizeAnchor xmlns:cdr="http://schemas.openxmlformats.org/drawingml/2006/chartDrawing">
    <cdr:from>
      <cdr:x>0.18132</cdr:x>
      <cdr:y>0.22653</cdr:y>
    </cdr:from>
    <cdr:to>
      <cdr:x>0.23362</cdr:x>
      <cdr:y>0.28898</cdr:y>
    </cdr:to>
    <cdr:sp macro="" textlink="">
      <cdr:nvSpPr>
        <cdr:cNvPr id="4" name="上彎箭號 3"/>
        <cdr:cNvSpPr/>
      </cdr:nvSpPr>
      <cdr:spPr>
        <a:xfrm xmlns:a="http://schemas.openxmlformats.org/drawingml/2006/main" rot="5400000">
          <a:off x="1130012" y="662850"/>
          <a:ext cx="198135" cy="309836"/>
        </a:xfrm>
        <a:prstGeom xmlns:a="http://schemas.openxmlformats.org/drawingml/2006/main" prst="bentUpArrow">
          <a:avLst/>
        </a:prstGeom>
        <a:solidFill xmlns:a="http://schemas.openxmlformats.org/drawingml/2006/main">
          <a:srgbClr val="5B9BD5"/>
        </a:solidFill>
        <a:ln xmlns:a="http://schemas.openxmlformats.org/drawingml/2006/main" w="12700" cap="flat" cmpd="sng" algn="ctr">
          <a:solidFill>
            <a:srgbClr val="5B9BD5">
              <a:shade val="50000"/>
            </a:srgbClr>
          </a:solidFill>
          <a:prstDash val="solid"/>
          <a:miter lim="800000"/>
        </a:ln>
        <a:effectLst xmlns:a="http://schemas.openxmlformats.org/drawingml/2006/mai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ysClr val="window" lastClr="FFFFFF"/>
              </a:solidFill>
              <a:latin typeface="Calibri"/>
            </a:defRPr>
          </a:lvl1pPr>
          <a:lvl2pPr marL="457200" indent="0">
            <a:defRPr sz="1100">
              <a:solidFill>
                <a:sysClr val="window" lastClr="FFFFFF"/>
              </a:solidFill>
              <a:latin typeface="Calibri"/>
            </a:defRPr>
          </a:lvl2pPr>
          <a:lvl3pPr marL="914400" indent="0">
            <a:defRPr sz="1100">
              <a:solidFill>
                <a:sysClr val="window" lastClr="FFFFFF"/>
              </a:solidFill>
              <a:latin typeface="Calibri"/>
            </a:defRPr>
          </a:lvl3pPr>
          <a:lvl4pPr marL="1371600" indent="0">
            <a:defRPr sz="1100">
              <a:solidFill>
                <a:sysClr val="window" lastClr="FFFFFF"/>
              </a:solidFill>
              <a:latin typeface="Calibri"/>
            </a:defRPr>
          </a:lvl4pPr>
          <a:lvl5pPr marL="1828800" indent="0">
            <a:defRPr sz="1100">
              <a:solidFill>
                <a:sysClr val="window" lastClr="FFFFFF"/>
              </a:solidFill>
              <a:latin typeface="Calibri"/>
            </a:defRPr>
          </a:lvl5pPr>
          <a:lvl6pPr marL="2286000" indent="0">
            <a:defRPr sz="1100">
              <a:solidFill>
                <a:sysClr val="window" lastClr="FFFFFF"/>
              </a:solidFill>
              <a:latin typeface="Calibri"/>
            </a:defRPr>
          </a:lvl6pPr>
          <a:lvl7pPr marL="2743200" indent="0">
            <a:defRPr sz="1100">
              <a:solidFill>
                <a:sysClr val="window" lastClr="FFFFFF"/>
              </a:solidFill>
              <a:latin typeface="Calibri"/>
            </a:defRPr>
          </a:lvl7pPr>
          <a:lvl8pPr marL="3200400" indent="0">
            <a:defRPr sz="1100">
              <a:solidFill>
                <a:sysClr val="window" lastClr="FFFFFF"/>
              </a:solidFill>
              <a:latin typeface="Calibri"/>
            </a:defRPr>
          </a:lvl8pPr>
          <a:lvl9pPr marL="3657600" indent="0">
            <a:defRPr sz="1100">
              <a:solidFill>
                <a:sysClr val="window" lastClr="FFFFFF"/>
              </a:solidFill>
              <a:latin typeface="Calibri"/>
            </a:defRPr>
          </a:lvl9pPr>
        </a:lstStyle>
        <a:p xmlns:a="http://schemas.openxmlformats.org/drawingml/2006/main">
          <a:endParaRPr lang="zh-TW"/>
        </a:p>
      </cdr:txBody>
    </cdr:sp>
  </cdr:relSizeAnchor>
  <cdr:relSizeAnchor xmlns:cdr="http://schemas.openxmlformats.org/drawingml/2006/chartDrawing">
    <cdr:from>
      <cdr:x>0.37359</cdr:x>
      <cdr:y>0.22532</cdr:y>
    </cdr:from>
    <cdr:to>
      <cdr:x>0.42591</cdr:x>
      <cdr:y>0.28777</cdr:y>
    </cdr:to>
    <cdr:sp macro="" textlink="">
      <cdr:nvSpPr>
        <cdr:cNvPr id="5" name="上彎箭號 4"/>
        <cdr:cNvSpPr/>
      </cdr:nvSpPr>
      <cdr:spPr>
        <a:xfrm xmlns:a="http://schemas.openxmlformats.org/drawingml/2006/main" rot="16200000" flipH="1">
          <a:off x="2024969" y="587108"/>
          <a:ext cx="176585" cy="276587"/>
        </a:xfrm>
        <a:prstGeom xmlns:a="http://schemas.openxmlformats.org/drawingml/2006/main" prst="bentUpArrow">
          <a:avLst/>
        </a:prstGeom>
        <a:solidFill xmlns:a="http://schemas.openxmlformats.org/drawingml/2006/main">
          <a:srgbClr val="5B9BD5"/>
        </a:solidFill>
        <a:ln xmlns:a="http://schemas.openxmlformats.org/drawingml/2006/main" w="12700" cap="flat" cmpd="sng" algn="ctr">
          <a:solidFill>
            <a:srgbClr val="5B9BD5">
              <a:shade val="50000"/>
            </a:srgbClr>
          </a:solidFill>
          <a:prstDash val="solid"/>
          <a:miter lim="800000"/>
        </a:ln>
        <a:effectLst xmlns:a="http://schemas.openxmlformats.org/drawingml/2006/mai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ysClr val="window" lastClr="FFFFFF"/>
              </a:solidFill>
              <a:latin typeface="Calibri"/>
            </a:defRPr>
          </a:lvl1pPr>
          <a:lvl2pPr marL="457200" indent="0">
            <a:defRPr sz="1100">
              <a:solidFill>
                <a:sysClr val="window" lastClr="FFFFFF"/>
              </a:solidFill>
              <a:latin typeface="Calibri"/>
            </a:defRPr>
          </a:lvl2pPr>
          <a:lvl3pPr marL="914400" indent="0">
            <a:defRPr sz="1100">
              <a:solidFill>
                <a:sysClr val="window" lastClr="FFFFFF"/>
              </a:solidFill>
              <a:latin typeface="Calibri"/>
            </a:defRPr>
          </a:lvl3pPr>
          <a:lvl4pPr marL="1371600" indent="0">
            <a:defRPr sz="1100">
              <a:solidFill>
                <a:sysClr val="window" lastClr="FFFFFF"/>
              </a:solidFill>
              <a:latin typeface="Calibri"/>
            </a:defRPr>
          </a:lvl4pPr>
          <a:lvl5pPr marL="1828800" indent="0">
            <a:defRPr sz="1100">
              <a:solidFill>
                <a:sysClr val="window" lastClr="FFFFFF"/>
              </a:solidFill>
              <a:latin typeface="Calibri"/>
            </a:defRPr>
          </a:lvl5pPr>
          <a:lvl6pPr marL="2286000" indent="0">
            <a:defRPr sz="1100">
              <a:solidFill>
                <a:sysClr val="window" lastClr="FFFFFF"/>
              </a:solidFill>
              <a:latin typeface="Calibri"/>
            </a:defRPr>
          </a:lvl6pPr>
          <a:lvl7pPr marL="2743200" indent="0">
            <a:defRPr sz="1100">
              <a:solidFill>
                <a:sysClr val="window" lastClr="FFFFFF"/>
              </a:solidFill>
              <a:latin typeface="Calibri"/>
            </a:defRPr>
          </a:lvl7pPr>
          <a:lvl8pPr marL="3200400" indent="0">
            <a:defRPr sz="1100">
              <a:solidFill>
                <a:sysClr val="window" lastClr="FFFFFF"/>
              </a:solidFill>
              <a:latin typeface="Calibri"/>
            </a:defRPr>
          </a:lvl8pPr>
          <a:lvl9pPr marL="3657600" indent="0">
            <a:defRPr sz="1100">
              <a:solidFill>
                <a:sysClr val="window" lastClr="FFFFFF"/>
              </a:solidFill>
              <a:latin typeface="Calibri"/>
            </a:defRPr>
          </a:lvl9pPr>
        </a:lstStyle>
        <a:p xmlns:a="http://schemas.openxmlformats.org/drawingml/2006/main">
          <a:endParaRPr lang="zh-TW"/>
        </a:p>
      </cdr:txBody>
    </cdr:sp>
  </cdr:relSizeAnchor>
  <cdr:relSizeAnchor xmlns:cdr="http://schemas.openxmlformats.org/drawingml/2006/chartDrawing">
    <cdr:from>
      <cdr:x>0.11156</cdr:x>
      <cdr:y>0.15741</cdr:y>
    </cdr:from>
    <cdr:to>
      <cdr:x>0.27687</cdr:x>
      <cdr:y>0.24692</cdr:y>
    </cdr:to>
    <cdr:sp macro="" textlink="">
      <cdr:nvSpPr>
        <cdr:cNvPr id="6" name="文字方塊 1"/>
        <cdr:cNvSpPr txBox="1"/>
      </cdr:nvSpPr>
      <cdr:spPr>
        <a:xfrm xmlns:a="http://schemas.openxmlformats.org/drawingml/2006/main">
          <a:off x="589733" y="445097"/>
          <a:ext cx="873906" cy="253100"/>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altLang="zh-TW" sz="1400" b="1" dirty="0">
              <a:solidFill>
                <a:srgbClr val="00B050"/>
              </a:solidFill>
            </a:rPr>
            <a:t>(</a:t>
          </a:r>
          <a:r>
            <a:rPr lang="zh-TW" altLang="en-US" sz="1400" b="1" dirty="0">
              <a:solidFill>
                <a:srgbClr val="00B050"/>
              </a:solidFill>
            </a:rPr>
            <a:t>三乙胺蒸薰</a:t>
          </a:r>
          <a:r>
            <a:rPr lang="en-US" altLang="zh-TW" sz="1400" b="1" dirty="0">
              <a:solidFill>
                <a:srgbClr val="00B050"/>
              </a:solidFill>
            </a:rPr>
            <a:t>)</a:t>
          </a:r>
          <a:endParaRPr lang="zh-TW" altLang="en-US" sz="1400" b="1" dirty="0">
            <a:solidFill>
              <a:srgbClr val="00B050"/>
            </a:solidFill>
          </a:endParaRPr>
        </a:p>
      </cdr:txBody>
    </cdr:sp>
  </cdr:relSizeAnchor>
  <cdr:relSizeAnchor xmlns:cdr="http://schemas.openxmlformats.org/drawingml/2006/chartDrawing">
    <cdr:from>
      <cdr:x>0.33731</cdr:x>
      <cdr:y>0.15493</cdr:y>
    </cdr:from>
    <cdr:to>
      <cdr:x>0.48148</cdr:x>
      <cdr:y>0.21836</cdr:y>
    </cdr:to>
    <cdr:sp macro="" textlink="">
      <cdr:nvSpPr>
        <cdr:cNvPr id="7" name="文字方塊 1"/>
        <cdr:cNvSpPr txBox="1"/>
      </cdr:nvSpPr>
      <cdr:spPr>
        <a:xfrm xmlns:a="http://schemas.openxmlformats.org/drawingml/2006/main">
          <a:off x="1783199" y="438084"/>
          <a:ext cx="762150" cy="179356"/>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altLang="zh-TW" sz="1400" b="1" dirty="0">
              <a:solidFill>
                <a:schemeClr val="accent3">
                  <a:lumMod val="75000"/>
                </a:schemeClr>
              </a:solidFill>
            </a:rPr>
            <a:t>(</a:t>
          </a:r>
          <a:r>
            <a:rPr lang="zh-TW" altLang="en-US" sz="1400" b="1" dirty="0">
              <a:solidFill>
                <a:schemeClr val="accent3">
                  <a:lumMod val="75000"/>
                </a:schemeClr>
              </a:solidFill>
            </a:rPr>
            <a:t>三氟乙酸蒸薰</a:t>
          </a:r>
          <a:r>
            <a:rPr lang="en-US" altLang="zh-TW" sz="1400" b="1" dirty="0">
              <a:solidFill>
                <a:schemeClr val="accent3">
                  <a:lumMod val="75000"/>
                </a:schemeClr>
              </a:solidFill>
            </a:rPr>
            <a:t>)</a:t>
          </a:r>
          <a:endParaRPr lang="zh-TW" altLang="en-US" sz="1400" b="1" dirty="0">
            <a:solidFill>
              <a:schemeClr val="accent3">
                <a:lumMod val="75000"/>
              </a:schemeClr>
            </a:solidFill>
          </a:endParaRPr>
        </a:p>
      </cdr:txBody>
    </cdr:sp>
  </cdr:relSizeAnchor>
  <cdr:relSizeAnchor xmlns:cdr="http://schemas.openxmlformats.org/drawingml/2006/chartDrawing">
    <cdr:from>
      <cdr:x>0.77073</cdr:x>
      <cdr:y>0.67582</cdr:y>
    </cdr:from>
    <cdr:to>
      <cdr:x>1</cdr:x>
      <cdr:y>0.85321</cdr:y>
    </cdr:to>
    <cdr:sp macro="" textlink="">
      <cdr:nvSpPr>
        <cdr:cNvPr id="8" name="文字方塊 7"/>
        <cdr:cNvSpPr txBox="1"/>
      </cdr:nvSpPr>
      <cdr:spPr>
        <a:xfrm xmlns:a="http://schemas.openxmlformats.org/drawingml/2006/main">
          <a:off x="6133484" y="2871200"/>
          <a:ext cx="1821057" cy="753636"/>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nSpc>
              <a:spcPts val="1800"/>
            </a:lnSpc>
          </a:pPr>
          <a:r>
            <a:rPr lang="zh-TW" altLang="en-US" sz="1200" b="1" dirty="0">
              <a:solidFill>
                <a:schemeClr val="accent5">
                  <a:lumMod val="50000"/>
                </a:schemeClr>
              </a:solidFill>
            </a:rPr>
            <a:t>*</a:t>
          </a:r>
          <a:r>
            <a:rPr lang="en-US" altLang="zh-TW" sz="1200" b="1" dirty="0">
              <a:solidFill>
                <a:schemeClr val="accent5">
                  <a:lumMod val="50000"/>
                </a:schemeClr>
              </a:solidFill>
            </a:rPr>
            <a:t>TFA=</a:t>
          </a:r>
          <a:r>
            <a:rPr lang="zh-TW" altLang="en-US" sz="1200" b="1" dirty="0">
              <a:solidFill>
                <a:schemeClr val="accent5">
                  <a:lumMod val="50000"/>
                </a:schemeClr>
              </a:solidFill>
            </a:rPr>
            <a:t>三氟乙酸</a:t>
          </a:r>
          <a:r>
            <a:rPr lang="en-US" altLang="zh-TW" sz="1200" b="1" dirty="0">
              <a:solidFill>
                <a:schemeClr val="accent5">
                  <a:lumMod val="50000"/>
                </a:schemeClr>
              </a:solidFill>
            </a:rPr>
            <a:t>(</a:t>
          </a:r>
          <a:r>
            <a:rPr lang="zh-TW" altLang="en-US" sz="1200" b="1" dirty="0">
              <a:solidFill>
                <a:schemeClr val="accent5">
                  <a:lumMod val="50000"/>
                </a:schemeClr>
              </a:solidFill>
            </a:rPr>
            <a:t>酸性</a:t>
          </a:r>
          <a:r>
            <a:rPr lang="en-US" altLang="zh-TW" sz="1200" b="1" dirty="0">
              <a:solidFill>
                <a:schemeClr val="accent5">
                  <a:lumMod val="50000"/>
                </a:schemeClr>
              </a:solidFill>
            </a:rPr>
            <a:t>)</a:t>
          </a:r>
        </a:p>
        <a:p xmlns:a="http://schemas.openxmlformats.org/drawingml/2006/main">
          <a:pPr>
            <a:lnSpc>
              <a:spcPts val="1800"/>
            </a:lnSpc>
          </a:pPr>
          <a:r>
            <a:rPr lang="zh-TW" altLang="en-US" sz="1200" b="1" dirty="0">
              <a:solidFill>
                <a:schemeClr val="accent5">
                  <a:lumMod val="50000"/>
                </a:schemeClr>
              </a:solidFill>
            </a:rPr>
            <a:t>*</a:t>
          </a:r>
          <a:r>
            <a:rPr lang="en-US" altLang="zh-TW" sz="1200" b="1" dirty="0">
              <a:solidFill>
                <a:schemeClr val="accent5">
                  <a:lumMod val="50000"/>
                </a:schemeClr>
              </a:solidFill>
            </a:rPr>
            <a:t>TEA=</a:t>
          </a:r>
          <a:r>
            <a:rPr lang="zh-TW" altLang="en-US" sz="1200" b="1" dirty="0">
              <a:solidFill>
                <a:schemeClr val="accent5">
                  <a:lumMod val="50000"/>
                </a:schemeClr>
              </a:solidFill>
            </a:rPr>
            <a:t>三乙胺</a:t>
          </a:r>
          <a:r>
            <a:rPr lang="en-US" altLang="zh-TW" sz="1200" b="1" dirty="0">
              <a:solidFill>
                <a:schemeClr val="accent5">
                  <a:lumMod val="50000"/>
                </a:schemeClr>
              </a:solidFill>
            </a:rPr>
            <a:t>(</a:t>
          </a:r>
          <a:r>
            <a:rPr lang="zh-TW" altLang="en-US" sz="1200" b="1" dirty="0">
              <a:solidFill>
                <a:schemeClr val="accent5">
                  <a:lumMod val="50000"/>
                </a:schemeClr>
              </a:solidFill>
            </a:rPr>
            <a:t>鹼性</a:t>
          </a:r>
          <a:r>
            <a:rPr lang="en-US" altLang="zh-TW" sz="1200" b="1" dirty="0">
              <a:solidFill>
                <a:schemeClr val="accent5">
                  <a:lumMod val="50000"/>
                </a:schemeClr>
              </a:solidFill>
            </a:rPr>
            <a:t>)</a:t>
          </a:r>
          <a:endParaRPr lang="zh-TW" altLang="en-US" sz="1200" b="1" dirty="0">
            <a:solidFill>
              <a:schemeClr val="accent5">
                <a:lumMod val="50000"/>
              </a:schemeClr>
            </a:solidFill>
          </a:endParaRPr>
        </a:p>
      </cdr:txBody>
    </cdr:sp>
  </cdr:relSizeAnchor>
</c:userShapes>
</file>

<file path=ppt/drawings/drawing9.xml><?xml version="1.0" encoding="utf-8"?>
<c:userShapes xmlns:c="http://schemas.openxmlformats.org/drawingml/2006/chart">
  <cdr:relSizeAnchor xmlns:cdr="http://schemas.openxmlformats.org/drawingml/2006/chartDrawing">
    <cdr:from>
      <cdr:x>0.737</cdr:x>
      <cdr:y>0.12742</cdr:y>
    </cdr:from>
    <cdr:to>
      <cdr:x>0.99143</cdr:x>
      <cdr:y>0.2953</cdr:y>
    </cdr:to>
    <cdr:sp macro="" textlink="">
      <cdr:nvSpPr>
        <cdr:cNvPr id="2" name="文字方塊 1"/>
        <cdr:cNvSpPr txBox="1"/>
      </cdr:nvSpPr>
      <cdr:spPr>
        <a:xfrm xmlns:a="http://schemas.openxmlformats.org/drawingml/2006/main">
          <a:off x="5904656" y="576064"/>
          <a:ext cx="2038430" cy="759006"/>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altLang="zh-TW" sz="1400" b="1" dirty="0">
              <a:solidFill>
                <a:schemeClr val="accent4">
                  <a:lumMod val="50000"/>
                </a:schemeClr>
              </a:solidFill>
            </a:rPr>
            <a:t>TFA(</a:t>
          </a:r>
          <a:r>
            <a:rPr lang="zh-TW" altLang="en-US" sz="1400" b="1" dirty="0">
              <a:solidFill>
                <a:schemeClr val="accent4">
                  <a:lumMod val="50000"/>
                </a:schemeClr>
              </a:solidFill>
            </a:rPr>
            <a:t>三氟乙酸</a:t>
          </a:r>
          <a:r>
            <a:rPr lang="en-US" altLang="zh-TW" sz="1400" b="1" dirty="0">
              <a:solidFill>
                <a:schemeClr val="accent4">
                  <a:lumMod val="50000"/>
                </a:schemeClr>
              </a:solidFill>
            </a:rPr>
            <a:t>)</a:t>
          </a:r>
          <a:r>
            <a:rPr lang="zh-TW" altLang="en-US" sz="1400" b="1" dirty="0">
              <a:solidFill>
                <a:schemeClr val="accent4">
                  <a:lumMod val="50000"/>
                </a:schemeClr>
              </a:solidFill>
            </a:rPr>
            <a:t>蒸薰後</a:t>
          </a:r>
          <a:endParaRPr lang="en-US" altLang="zh-TW" sz="1400" b="1" dirty="0">
            <a:solidFill>
              <a:schemeClr val="accent4">
                <a:lumMod val="50000"/>
              </a:schemeClr>
            </a:solidFill>
          </a:endParaRPr>
        </a:p>
        <a:p xmlns:a="http://schemas.openxmlformats.org/drawingml/2006/main">
          <a:r>
            <a:rPr lang="zh-TW" altLang="en-US" sz="1400" b="1" dirty="0">
              <a:solidFill>
                <a:schemeClr val="accent4">
                  <a:lumMod val="50000"/>
                </a:schemeClr>
              </a:solidFill>
            </a:rPr>
            <a:t>放置於空氣下的時間</a:t>
          </a:r>
        </a:p>
      </cdr:txBody>
    </cdr:sp>
  </cdr:relSizeAnchor>
  <cdr:relSizeAnchor xmlns:cdr="http://schemas.openxmlformats.org/drawingml/2006/chartDrawing">
    <cdr:from>
      <cdr:x>0.84485</cdr:x>
      <cdr:y>0.73264</cdr:y>
    </cdr:from>
    <cdr:to>
      <cdr:x>0.99765</cdr:x>
      <cdr:y>0.8383</cdr:y>
    </cdr:to>
    <cdr:sp macro="" textlink="">
      <cdr:nvSpPr>
        <cdr:cNvPr id="3" name="文字方塊 2"/>
        <cdr:cNvSpPr txBox="1"/>
      </cdr:nvSpPr>
      <cdr:spPr>
        <a:xfrm xmlns:a="http://schemas.openxmlformats.org/drawingml/2006/main">
          <a:off x="6768752" y="3312368"/>
          <a:ext cx="1224136" cy="477701"/>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zh-TW" altLang="en-US" sz="1200" b="1" dirty="0"/>
            <a:t>原本放光位置</a:t>
          </a:r>
        </a:p>
      </cdr:txBody>
    </cdr:sp>
  </cdr:relSizeAnchor>
  <cdr:relSizeAnchor xmlns:cdr="http://schemas.openxmlformats.org/drawingml/2006/chartDrawing">
    <cdr:from>
      <cdr:x>0.28304</cdr:x>
      <cdr:y>0.19457</cdr:y>
    </cdr:from>
    <cdr:to>
      <cdr:x>0.45029</cdr:x>
      <cdr:y>0.20847</cdr:y>
    </cdr:to>
    <cdr:sp macro="" textlink="">
      <cdr:nvSpPr>
        <cdr:cNvPr id="4" name="向左箭號 3"/>
        <cdr:cNvSpPr/>
      </cdr:nvSpPr>
      <cdr:spPr>
        <a:xfrm xmlns:a="http://schemas.openxmlformats.org/drawingml/2006/main">
          <a:off x="1552871" y="606277"/>
          <a:ext cx="917600" cy="43312"/>
        </a:xfrm>
        <a:prstGeom xmlns:a="http://schemas.openxmlformats.org/drawingml/2006/main" prst="leftArrow">
          <a:avLst/>
        </a:prstGeom>
        <a:solidFill xmlns:a="http://schemas.openxmlformats.org/drawingml/2006/main">
          <a:schemeClr val="accent6">
            <a:lumMod val="75000"/>
          </a:schemeClr>
        </a:solidFill>
      </cdr:spPr>
      <cdr:style>
        <a:lnRef xmlns:a="http://schemas.openxmlformats.org/drawingml/2006/main" idx="2">
          <a:schemeClr val="accent4">
            <a:shade val="50000"/>
          </a:schemeClr>
        </a:lnRef>
        <a:fillRef xmlns:a="http://schemas.openxmlformats.org/drawingml/2006/main" idx="1">
          <a:schemeClr val="accent4"/>
        </a:fillRef>
        <a:effectRef xmlns:a="http://schemas.openxmlformats.org/drawingml/2006/main" idx="0">
          <a:schemeClr val="accent4"/>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zh-TW"/>
        </a:p>
      </cdr:txBody>
    </cdr:sp>
  </cdr:relSizeAnchor>
  <cdr:relSizeAnchor xmlns:cdr="http://schemas.openxmlformats.org/drawingml/2006/chartDrawing">
    <cdr:from>
      <cdr:x>0.43651</cdr:x>
      <cdr:y>0.15805</cdr:y>
    </cdr:from>
    <cdr:to>
      <cdr:x>0.58998</cdr:x>
      <cdr:y>0.23298</cdr:y>
    </cdr:to>
    <cdr:sp macro="" textlink="">
      <cdr:nvSpPr>
        <cdr:cNvPr id="5" name="文字方塊 4"/>
        <cdr:cNvSpPr txBox="1"/>
      </cdr:nvSpPr>
      <cdr:spPr>
        <a:xfrm xmlns:a="http://schemas.openxmlformats.org/drawingml/2006/main">
          <a:off x="2536217" y="519754"/>
          <a:ext cx="891702" cy="246434"/>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zh-TW" altLang="en-US" sz="1100"/>
        </a:p>
      </cdr:txBody>
    </cdr:sp>
  </cdr:relSizeAnchor>
  <cdr:relSizeAnchor xmlns:cdr="http://schemas.openxmlformats.org/drawingml/2006/chartDrawing">
    <cdr:from>
      <cdr:x>0.40365</cdr:x>
      <cdr:y>0.12931</cdr:y>
    </cdr:from>
    <cdr:to>
      <cdr:x>0.48345</cdr:x>
      <cdr:y>0.20424</cdr:y>
    </cdr:to>
    <cdr:sp macro="" textlink="">
      <cdr:nvSpPr>
        <cdr:cNvPr id="6" name="文字方塊 5"/>
        <cdr:cNvSpPr txBox="1"/>
      </cdr:nvSpPr>
      <cdr:spPr>
        <a:xfrm xmlns:a="http://schemas.openxmlformats.org/drawingml/2006/main">
          <a:off x="2345302" y="425596"/>
          <a:ext cx="463685" cy="24663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altLang="zh-TW" sz="1600" b="1">
              <a:solidFill>
                <a:schemeClr val="accent5">
                  <a:lumMod val="50000"/>
                </a:schemeClr>
              </a:solidFill>
              <a:latin typeface="新細明體" pitchFamily="18" charset="-120"/>
              <a:ea typeface="新細明體" pitchFamily="18" charset="-120"/>
            </a:rPr>
            <a:t>0</a:t>
          </a:r>
          <a:endParaRPr lang="zh-TW" altLang="en-US" sz="1600" b="1">
            <a:solidFill>
              <a:schemeClr val="accent5">
                <a:lumMod val="50000"/>
              </a:schemeClr>
            </a:solidFill>
            <a:latin typeface="新細明體" pitchFamily="18" charset="-120"/>
            <a:ea typeface="新細明體" pitchFamily="18" charset="-120"/>
          </a:endParaRPr>
        </a:p>
      </cdr:txBody>
    </cdr:sp>
  </cdr:relSizeAnchor>
  <cdr:relSizeAnchor xmlns:cdr="http://schemas.openxmlformats.org/drawingml/2006/chartDrawing">
    <cdr:from>
      <cdr:x>0.32442</cdr:x>
      <cdr:y>0.12885</cdr:y>
    </cdr:from>
    <cdr:to>
      <cdr:x>0.40423</cdr:x>
      <cdr:y>0.20378</cdr:y>
    </cdr:to>
    <cdr:sp macro="" textlink="">
      <cdr:nvSpPr>
        <cdr:cNvPr id="8" name="文字方塊 1"/>
        <cdr:cNvSpPr txBox="1"/>
      </cdr:nvSpPr>
      <cdr:spPr>
        <a:xfrm xmlns:a="http://schemas.openxmlformats.org/drawingml/2006/main">
          <a:off x="1877521" y="419512"/>
          <a:ext cx="461885" cy="243959"/>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altLang="zh-TW" sz="1600" b="1">
              <a:solidFill>
                <a:srgbClr val="C00000"/>
              </a:solidFill>
              <a:latin typeface="新細明體" pitchFamily="18" charset="-120"/>
              <a:ea typeface="新細明體" pitchFamily="18" charset="-120"/>
            </a:rPr>
            <a:t>10</a:t>
          </a:r>
          <a:endParaRPr lang="zh-TW" altLang="en-US" sz="1600" b="1">
            <a:solidFill>
              <a:srgbClr val="C00000"/>
            </a:solidFill>
            <a:latin typeface="新細明體" pitchFamily="18" charset="-120"/>
            <a:ea typeface="新細明體" pitchFamily="18" charset="-120"/>
          </a:endParaRPr>
        </a:p>
      </cdr:txBody>
    </cdr:sp>
  </cdr:relSizeAnchor>
  <cdr:relSizeAnchor xmlns:cdr="http://schemas.openxmlformats.org/drawingml/2006/chartDrawing">
    <cdr:from>
      <cdr:x>0.25727</cdr:x>
      <cdr:y>0.12965</cdr:y>
    </cdr:from>
    <cdr:to>
      <cdr:x>0.33708</cdr:x>
      <cdr:y>0.20458</cdr:y>
    </cdr:to>
    <cdr:sp macro="" textlink="">
      <cdr:nvSpPr>
        <cdr:cNvPr id="9" name="文字方塊 1"/>
        <cdr:cNvSpPr txBox="1"/>
      </cdr:nvSpPr>
      <cdr:spPr>
        <a:xfrm xmlns:a="http://schemas.openxmlformats.org/drawingml/2006/main">
          <a:off x="1411486" y="403974"/>
          <a:ext cx="437870" cy="233478"/>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altLang="zh-TW" sz="1600" b="1">
              <a:solidFill>
                <a:schemeClr val="accent6">
                  <a:lumMod val="75000"/>
                </a:schemeClr>
              </a:solidFill>
              <a:latin typeface="新細明體" pitchFamily="18" charset="-120"/>
              <a:ea typeface="新細明體" pitchFamily="18" charset="-120"/>
            </a:rPr>
            <a:t>120</a:t>
          </a:r>
          <a:endParaRPr lang="zh-TW" altLang="en-US" sz="1600" b="1">
            <a:solidFill>
              <a:schemeClr val="accent6">
                <a:lumMod val="75000"/>
              </a:schemeClr>
            </a:solidFill>
            <a:latin typeface="新細明體" pitchFamily="18" charset="-120"/>
            <a:ea typeface="新細明體" pitchFamily="18" charset="-120"/>
          </a:endParaRPr>
        </a:p>
      </cdr:txBody>
    </cdr:sp>
  </cdr:relSizeAnchor>
  <cdr:relSizeAnchor xmlns:cdr="http://schemas.openxmlformats.org/drawingml/2006/chartDrawing">
    <cdr:from>
      <cdr:x>0.21624</cdr:x>
      <cdr:y>0.15504</cdr:y>
    </cdr:from>
    <cdr:to>
      <cdr:x>0.29605</cdr:x>
      <cdr:y>0.22998</cdr:y>
    </cdr:to>
    <cdr:sp macro="" textlink="">
      <cdr:nvSpPr>
        <cdr:cNvPr id="10" name="文字方塊 1"/>
        <cdr:cNvSpPr txBox="1"/>
      </cdr:nvSpPr>
      <cdr:spPr>
        <a:xfrm xmlns:a="http://schemas.openxmlformats.org/drawingml/2006/main">
          <a:off x="1147103" y="464127"/>
          <a:ext cx="423378" cy="224338"/>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altLang="zh-TW" sz="1600" b="1" dirty="0">
              <a:solidFill>
                <a:schemeClr val="accent6">
                  <a:lumMod val="50000"/>
                </a:schemeClr>
              </a:solidFill>
              <a:latin typeface="新細明體" pitchFamily="18" charset="-120"/>
              <a:ea typeface="新細明體" pitchFamily="18" charset="-120"/>
            </a:rPr>
            <a:t>min</a:t>
          </a:r>
          <a:endParaRPr lang="zh-TW" altLang="en-US" sz="1600" b="1" dirty="0">
            <a:solidFill>
              <a:schemeClr val="accent6">
                <a:lumMod val="50000"/>
              </a:schemeClr>
            </a:solidFill>
            <a:latin typeface="新細明體" pitchFamily="18" charset="-120"/>
            <a:ea typeface="新細明體" pitchFamily="18" charset="-120"/>
          </a:endParaRPr>
        </a:p>
      </cdr:txBody>
    </cdr:sp>
  </cdr:relSizeAnchor>
  <cdr:relSizeAnchor xmlns:cdr="http://schemas.openxmlformats.org/drawingml/2006/chartDrawing">
    <cdr:from>
      <cdr:x>0.22697</cdr:x>
      <cdr:y>0.26048</cdr:y>
    </cdr:from>
    <cdr:to>
      <cdr:x>0.3002</cdr:x>
      <cdr:y>0.28205</cdr:y>
    </cdr:to>
    <cdr:sp macro="" textlink="">
      <cdr:nvSpPr>
        <cdr:cNvPr id="12" name="向右箭號 11"/>
        <cdr:cNvSpPr/>
      </cdr:nvSpPr>
      <cdr:spPr>
        <a:xfrm xmlns:a="http://schemas.openxmlformats.org/drawingml/2006/main" rot="-1800000">
          <a:off x="1318737" y="869828"/>
          <a:ext cx="425493" cy="72018"/>
        </a:xfrm>
        <a:prstGeom xmlns:a="http://schemas.openxmlformats.org/drawingml/2006/main" prst="rightArrow">
          <a:avLst/>
        </a:prstGeom>
      </cdr:spPr>
      <cdr:style>
        <a:lnRef xmlns:a="http://schemas.openxmlformats.org/drawingml/2006/main" idx="1">
          <a:schemeClr val="accent5"/>
        </a:lnRef>
        <a:fillRef xmlns:a="http://schemas.openxmlformats.org/drawingml/2006/main" idx="2">
          <a:schemeClr val="accent5"/>
        </a:fillRef>
        <a:effectRef xmlns:a="http://schemas.openxmlformats.org/drawingml/2006/main" idx="1">
          <a:schemeClr val="accent5"/>
        </a:effectRef>
        <a:fontRef xmlns:a="http://schemas.openxmlformats.org/drawingml/2006/main" idx="minor">
          <a:schemeClr val="dk1"/>
        </a:fontRef>
      </cdr:style>
      <cdr:txBody>
        <a:bodyPr xmlns:a="http://schemas.openxmlformats.org/drawingml/2006/main" vertOverflow="clip"/>
        <a:lstStyle xmlns:a="http://schemas.openxmlformats.org/drawingml/2006/main"/>
        <a:p xmlns:a="http://schemas.openxmlformats.org/drawingml/2006/main">
          <a:endParaRPr lang="zh-TW">
            <a:solidFill>
              <a:schemeClr val="tx1">
                <a:lumMod val="95000"/>
                <a:lumOff val="5000"/>
              </a:schemeClr>
            </a:solidFill>
          </a:endParaRPr>
        </a:p>
      </cdr:txBody>
    </cdr:sp>
  </cdr:relSizeAnchor>
  <cdr:relSizeAnchor xmlns:cdr="http://schemas.openxmlformats.org/drawingml/2006/chartDrawing">
    <cdr:from>
      <cdr:x>0.11773</cdr:x>
      <cdr:y>0.26999</cdr:y>
    </cdr:from>
    <cdr:to>
      <cdr:x>0.25702</cdr:x>
      <cdr:y>0.40694</cdr:y>
    </cdr:to>
    <cdr:sp macro="" textlink="">
      <cdr:nvSpPr>
        <cdr:cNvPr id="14" name="文字方塊 13"/>
        <cdr:cNvSpPr txBox="1"/>
      </cdr:nvSpPr>
      <cdr:spPr>
        <a:xfrm xmlns:a="http://schemas.openxmlformats.org/drawingml/2006/main">
          <a:off x="684047" y="890969"/>
          <a:ext cx="809298" cy="45194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gn="ctr"/>
          <a:r>
            <a:rPr lang="zh-TW" altLang="en-US" sz="1400" b="1" dirty="0">
              <a:solidFill>
                <a:schemeClr val="accent5">
                  <a:lumMod val="50000"/>
                </a:schemeClr>
              </a:solidFill>
            </a:rPr>
            <a:t>化合物 </a:t>
          </a:r>
          <a:r>
            <a:rPr lang="en-US" altLang="zh-TW" sz="1400" b="1" dirty="0">
              <a:solidFill>
                <a:schemeClr val="accent5">
                  <a:lumMod val="50000"/>
                </a:schemeClr>
              </a:solidFill>
            </a:rPr>
            <a:t>3</a:t>
          </a:r>
        </a:p>
        <a:p xmlns:a="http://schemas.openxmlformats.org/drawingml/2006/main">
          <a:pPr algn="ctr"/>
          <a:r>
            <a:rPr lang="zh-TW" altLang="en-US" sz="1400" b="1" dirty="0">
              <a:solidFill>
                <a:schemeClr val="accent5">
                  <a:lumMod val="50000"/>
                </a:schemeClr>
              </a:solidFill>
            </a:rPr>
            <a:t>原本放光位置</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33CEF3-2351-4599-BFF5-E5392A0B7710}" type="datetimeFigureOut">
              <a:rPr lang="zh-TW" altLang="en-US" smtClean="0"/>
              <a:t>2020/6/15</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33E283-C1C5-4C87-9231-20C800EC4BF0}" type="slidenum">
              <a:rPr lang="zh-TW" altLang="en-US" smtClean="0"/>
              <a:t>‹#›</a:t>
            </a:fld>
            <a:endParaRPr lang="zh-TW" altLang="en-US"/>
          </a:p>
        </p:txBody>
      </p:sp>
    </p:spTree>
    <p:extLst>
      <p:ext uri="{BB962C8B-B14F-4D97-AF65-F5344CB8AC3E}">
        <p14:creationId xmlns:p14="http://schemas.microsoft.com/office/powerpoint/2010/main" val="3959964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ea typeface="Microsoft JhengHei UI" panose="020B0604030504040204" pitchFamily="34" charset="-120"/>
            </a:endParaRPr>
          </a:p>
        </p:txBody>
      </p:sp>
      <p:sp>
        <p:nvSpPr>
          <p:cNvPr id="4" name="投影片編號版面配置區 3"/>
          <p:cNvSpPr>
            <a:spLocks noGrp="1"/>
          </p:cNvSpPr>
          <p:nvPr>
            <p:ph type="sldNum" sz="quarter" idx="10"/>
          </p:nvPr>
        </p:nvSpPr>
        <p:spPr/>
        <p:txBody>
          <a:bodyPr/>
          <a:lstStyle/>
          <a:p>
            <a:fld id="{3F8E53BB-F993-49A1-9E37-CA3E5BE0709B}" type="slidenum">
              <a:rPr lang="en-US" altLang="zh-TW">
                <a:solidFill>
                  <a:prstClr val="black"/>
                </a:solidFill>
                <a:ea typeface="Microsoft JhengHei UI" panose="020B0604030504040204" pitchFamily="34" charset="-120"/>
              </a:rPr>
              <a:pPr/>
              <a:t>1</a:t>
            </a:fld>
            <a:endParaRPr lang="zh-TW" altLang="en-US">
              <a:solidFill>
                <a:prstClr val="black"/>
              </a:solidFill>
              <a:ea typeface="Microsoft JhengHei UI" panose="020B0604030504040204" pitchFamily="34" charset="-120"/>
            </a:endParaRPr>
          </a:p>
        </p:txBody>
      </p:sp>
    </p:spTree>
    <p:extLst>
      <p:ext uri="{BB962C8B-B14F-4D97-AF65-F5344CB8AC3E}">
        <p14:creationId xmlns:p14="http://schemas.microsoft.com/office/powerpoint/2010/main" val="2600773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ea typeface="Microsoft JhengHei UI" panose="020B0604030504040204" pitchFamily="34" charset="-120"/>
            </a:endParaRPr>
          </a:p>
        </p:txBody>
      </p:sp>
      <p:sp>
        <p:nvSpPr>
          <p:cNvPr id="4" name="投影片編號版面配置區 3"/>
          <p:cNvSpPr>
            <a:spLocks noGrp="1"/>
          </p:cNvSpPr>
          <p:nvPr>
            <p:ph type="sldNum" sz="quarter" idx="10"/>
          </p:nvPr>
        </p:nvSpPr>
        <p:spPr/>
        <p:txBody>
          <a:bodyPr/>
          <a:lstStyle/>
          <a:p>
            <a:fld id="{3F8E53BB-F993-49A1-9E37-CA3E5BE0709B}" type="slidenum">
              <a:rPr lang="en-US" altLang="zh-TW" smtClean="0">
                <a:solidFill>
                  <a:prstClr val="black"/>
                </a:solidFill>
                <a:ea typeface="Microsoft JhengHei UI" panose="020B0604030504040204" pitchFamily="34" charset="-120"/>
              </a:rPr>
              <a:pPr/>
              <a:t>10</a:t>
            </a:fld>
            <a:endParaRPr lang="zh-TW" altLang="en-US">
              <a:solidFill>
                <a:prstClr val="black"/>
              </a:solidFill>
              <a:ea typeface="Microsoft JhengHei UI" panose="020B0604030504040204" pitchFamily="34" charset="-120"/>
            </a:endParaRPr>
          </a:p>
        </p:txBody>
      </p:sp>
    </p:spTree>
    <p:extLst>
      <p:ext uri="{BB962C8B-B14F-4D97-AF65-F5344CB8AC3E}">
        <p14:creationId xmlns:p14="http://schemas.microsoft.com/office/powerpoint/2010/main" val="222621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ea typeface="Microsoft JhengHei UI" panose="020B0604030504040204" pitchFamily="34" charset="-120"/>
            </a:endParaRPr>
          </a:p>
        </p:txBody>
      </p:sp>
      <p:sp>
        <p:nvSpPr>
          <p:cNvPr id="4" name="投影片編號版面配置區 3"/>
          <p:cNvSpPr>
            <a:spLocks noGrp="1"/>
          </p:cNvSpPr>
          <p:nvPr>
            <p:ph type="sldNum" sz="quarter" idx="10"/>
          </p:nvPr>
        </p:nvSpPr>
        <p:spPr/>
        <p:txBody>
          <a:bodyPr/>
          <a:lstStyle/>
          <a:p>
            <a:fld id="{3F8E53BB-F993-49A1-9E37-CA3E5BE0709B}" type="slidenum">
              <a:rPr lang="en-US" altLang="zh-TW" smtClean="0">
                <a:solidFill>
                  <a:prstClr val="black"/>
                </a:solidFill>
                <a:ea typeface="Microsoft JhengHei UI" panose="020B0604030504040204" pitchFamily="34" charset="-120"/>
              </a:rPr>
              <a:pPr/>
              <a:t>11</a:t>
            </a:fld>
            <a:endParaRPr lang="zh-TW" altLang="en-US">
              <a:solidFill>
                <a:prstClr val="black"/>
              </a:solidFill>
              <a:ea typeface="Microsoft JhengHei UI" panose="020B0604030504040204" pitchFamily="34" charset="-120"/>
            </a:endParaRPr>
          </a:p>
        </p:txBody>
      </p:sp>
    </p:spTree>
    <p:extLst>
      <p:ext uri="{BB962C8B-B14F-4D97-AF65-F5344CB8AC3E}">
        <p14:creationId xmlns:p14="http://schemas.microsoft.com/office/powerpoint/2010/main" val="3917765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ea typeface="Microsoft JhengHei UI" panose="020B0604030504040204" pitchFamily="34" charset="-120"/>
            </a:endParaRPr>
          </a:p>
        </p:txBody>
      </p:sp>
      <p:sp>
        <p:nvSpPr>
          <p:cNvPr id="4" name="投影片編號版面配置區 3"/>
          <p:cNvSpPr>
            <a:spLocks noGrp="1"/>
          </p:cNvSpPr>
          <p:nvPr>
            <p:ph type="sldNum" sz="quarter" idx="10"/>
          </p:nvPr>
        </p:nvSpPr>
        <p:spPr/>
        <p:txBody>
          <a:bodyPr/>
          <a:lstStyle/>
          <a:p>
            <a:fld id="{3F8E53BB-F993-49A1-9E37-CA3E5BE0709B}" type="slidenum">
              <a:rPr lang="en-US" altLang="zh-TW" smtClean="0">
                <a:solidFill>
                  <a:prstClr val="black"/>
                </a:solidFill>
                <a:ea typeface="Microsoft JhengHei UI" panose="020B0604030504040204" pitchFamily="34" charset="-120"/>
              </a:rPr>
              <a:pPr/>
              <a:t>12</a:t>
            </a:fld>
            <a:endParaRPr lang="zh-TW" altLang="en-US">
              <a:solidFill>
                <a:prstClr val="black"/>
              </a:solidFill>
              <a:ea typeface="Microsoft JhengHei UI" panose="020B0604030504040204" pitchFamily="34" charset="-120"/>
            </a:endParaRPr>
          </a:p>
        </p:txBody>
      </p:sp>
    </p:spTree>
    <p:extLst>
      <p:ext uri="{BB962C8B-B14F-4D97-AF65-F5344CB8AC3E}">
        <p14:creationId xmlns:p14="http://schemas.microsoft.com/office/powerpoint/2010/main" val="29221378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ea typeface="Microsoft JhengHei UI" panose="020B0604030504040204" pitchFamily="34" charset="-120"/>
            </a:endParaRPr>
          </a:p>
        </p:txBody>
      </p:sp>
      <p:sp>
        <p:nvSpPr>
          <p:cNvPr id="4" name="投影片編號版面配置區 3"/>
          <p:cNvSpPr>
            <a:spLocks noGrp="1"/>
          </p:cNvSpPr>
          <p:nvPr>
            <p:ph type="sldNum" sz="quarter" idx="10"/>
          </p:nvPr>
        </p:nvSpPr>
        <p:spPr/>
        <p:txBody>
          <a:bodyPr/>
          <a:lstStyle/>
          <a:p>
            <a:fld id="{3F8E53BB-F993-49A1-9E37-CA3E5BE0709B}" type="slidenum">
              <a:rPr lang="en-US" altLang="zh-TW" smtClean="0">
                <a:solidFill>
                  <a:prstClr val="black"/>
                </a:solidFill>
                <a:ea typeface="Microsoft JhengHei UI" panose="020B0604030504040204" pitchFamily="34" charset="-120"/>
              </a:rPr>
              <a:pPr/>
              <a:t>13</a:t>
            </a:fld>
            <a:endParaRPr lang="zh-TW" altLang="en-US">
              <a:solidFill>
                <a:prstClr val="black"/>
              </a:solidFill>
              <a:ea typeface="Microsoft JhengHei UI" panose="020B0604030504040204" pitchFamily="34" charset="-120"/>
            </a:endParaRPr>
          </a:p>
        </p:txBody>
      </p:sp>
    </p:spTree>
    <p:extLst>
      <p:ext uri="{BB962C8B-B14F-4D97-AF65-F5344CB8AC3E}">
        <p14:creationId xmlns:p14="http://schemas.microsoft.com/office/powerpoint/2010/main" val="3016643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ea typeface="Microsoft JhengHei UI" panose="020B0604030504040204" pitchFamily="34" charset="-120"/>
            </a:endParaRPr>
          </a:p>
        </p:txBody>
      </p:sp>
      <p:sp>
        <p:nvSpPr>
          <p:cNvPr id="4" name="投影片編號版面配置區 3"/>
          <p:cNvSpPr>
            <a:spLocks noGrp="1"/>
          </p:cNvSpPr>
          <p:nvPr>
            <p:ph type="sldNum" sz="quarter" idx="10"/>
          </p:nvPr>
        </p:nvSpPr>
        <p:spPr/>
        <p:txBody>
          <a:bodyPr/>
          <a:lstStyle/>
          <a:p>
            <a:fld id="{3F8E53BB-F993-49A1-9E37-CA3E5BE0709B}" type="slidenum">
              <a:rPr lang="en-US" altLang="zh-TW" smtClean="0">
                <a:solidFill>
                  <a:prstClr val="black"/>
                </a:solidFill>
                <a:ea typeface="Microsoft JhengHei UI" panose="020B0604030504040204" pitchFamily="34" charset="-120"/>
              </a:rPr>
              <a:pPr/>
              <a:t>14</a:t>
            </a:fld>
            <a:endParaRPr lang="zh-TW" altLang="en-US">
              <a:solidFill>
                <a:prstClr val="black"/>
              </a:solidFill>
              <a:ea typeface="Microsoft JhengHei UI" panose="020B0604030504040204" pitchFamily="34" charset="-120"/>
            </a:endParaRPr>
          </a:p>
        </p:txBody>
      </p:sp>
    </p:spTree>
    <p:extLst>
      <p:ext uri="{BB962C8B-B14F-4D97-AF65-F5344CB8AC3E}">
        <p14:creationId xmlns:p14="http://schemas.microsoft.com/office/powerpoint/2010/main" val="20194676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ea typeface="Microsoft JhengHei UI" panose="020B0604030504040204" pitchFamily="34" charset="-120"/>
            </a:endParaRPr>
          </a:p>
        </p:txBody>
      </p:sp>
      <p:sp>
        <p:nvSpPr>
          <p:cNvPr id="4" name="投影片編號版面配置區 3"/>
          <p:cNvSpPr>
            <a:spLocks noGrp="1"/>
          </p:cNvSpPr>
          <p:nvPr>
            <p:ph type="sldNum" sz="quarter" idx="10"/>
          </p:nvPr>
        </p:nvSpPr>
        <p:spPr/>
        <p:txBody>
          <a:bodyPr/>
          <a:lstStyle/>
          <a:p>
            <a:fld id="{3F8E53BB-F993-49A1-9E37-CA3E5BE0709B}" type="slidenum">
              <a:rPr lang="en-US" altLang="zh-TW" smtClean="0">
                <a:solidFill>
                  <a:prstClr val="black"/>
                </a:solidFill>
                <a:ea typeface="Microsoft JhengHei UI" panose="020B0604030504040204" pitchFamily="34" charset="-120"/>
              </a:rPr>
              <a:pPr/>
              <a:t>15</a:t>
            </a:fld>
            <a:endParaRPr lang="zh-TW" altLang="en-US">
              <a:solidFill>
                <a:prstClr val="black"/>
              </a:solidFill>
              <a:ea typeface="Microsoft JhengHei UI" panose="020B0604030504040204" pitchFamily="34" charset="-120"/>
            </a:endParaRPr>
          </a:p>
        </p:txBody>
      </p:sp>
    </p:spTree>
    <p:extLst>
      <p:ext uri="{BB962C8B-B14F-4D97-AF65-F5344CB8AC3E}">
        <p14:creationId xmlns:p14="http://schemas.microsoft.com/office/powerpoint/2010/main" val="1662072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ea typeface="Microsoft JhengHei UI" panose="020B0604030504040204" pitchFamily="34" charset="-120"/>
            </a:endParaRPr>
          </a:p>
        </p:txBody>
      </p:sp>
      <p:sp>
        <p:nvSpPr>
          <p:cNvPr id="4" name="投影片編號版面配置區 3"/>
          <p:cNvSpPr>
            <a:spLocks noGrp="1"/>
          </p:cNvSpPr>
          <p:nvPr>
            <p:ph type="sldNum" sz="quarter" idx="10"/>
          </p:nvPr>
        </p:nvSpPr>
        <p:spPr/>
        <p:txBody>
          <a:bodyPr/>
          <a:lstStyle/>
          <a:p>
            <a:fld id="{3F8E53BB-F993-49A1-9E37-CA3E5BE0709B}" type="slidenum">
              <a:rPr lang="en-US" altLang="zh-TW" smtClean="0">
                <a:solidFill>
                  <a:prstClr val="black"/>
                </a:solidFill>
                <a:ea typeface="Microsoft JhengHei UI" panose="020B0604030504040204" pitchFamily="34" charset="-120"/>
              </a:rPr>
              <a:pPr/>
              <a:t>17</a:t>
            </a:fld>
            <a:endParaRPr lang="zh-TW" altLang="en-US">
              <a:solidFill>
                <a:prstClr val="black"/>
              </a:solidFill>
              <a:ea typeface="Microsoft JhengHei UI" panose="020B0604030504040204" pitchFamily="34" charset="-120"/>
            </a:endParaRPr>
          </a:p>
        </p:txBody>
      </p:sp>
    </p:spTree>
    <p:extLst>
      <p:ext uri="{BB962C8B-B14F-4D97-AF65-F5344CB8AC3E}">
        <p14:creationId xmlns:p14="http://schemas.microsoft.com/office/powerpoint/2010/main" val="3457125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ea typeface="Microsoft JhengHei UI" panose="020B0604030504040204" pitchFamily="34" charset="-120"/>
            </a:endParaRPr>
          </a:p>
        </p:txBody>
      </p:sp>
      <p:sp>
        <p:nvSpPr>
          <p:cNvPr id="4" name="投影片編號版面配置區 3"/>
          <p:cNvSpPr>
            <a:spLocks noGrp="1"/>
          </p:cNvSpPr>
          <p:nvPr>
            <p:ph type="sldNum" sz="quarter" idx="10"/>
          </p:nvPr>
        </p:nvSpPr>
        <p:spPr/>
        <p:txBody>
          <a:bodyPr/>
          <a:lstStyle/>
          <a:p>
            <a:fld id="{3F8E53BB-F993-49A1-9E37-CA3E5BE0709B}" type="slidenum">
              <a:rPr lang="en-US" altLang="zh-TW" smtClean="0">
                <a:solidFill>
                  <a:prstClr val="black"/>
                </a:solidFill>
                <a:ea typeface="Microsoft JhengHei UI" panose="020B0604030504040204" pitchFamily="34" charset="-120"/>
              </a:rPr>
              <a:pPr/>
              <a:t>19</a:t>
            </a:fld>
            <a:endParaRPr lang="zh-TW" altLang="en-US">
              <a:solidFill>
                <a:prstClr val="black"/>
              </a:solidFill>
              <a:ea typeface="Microsoft JhengHei UI" panose="020B0604030504040204" pitchFamily="34" charset="-120"/>
            </a:endParaRPr>
          </a:p>
        </p:txBody>
      </p:sp>
    </p:spTree>
    <p:extLst>
      <p:ext uri="{BB962C8B-B14F-4D97-AF65-F5344CB8AC3E}">
        <p14:creationId xmlns:p14="http://schemas.microsoft.com/office/powerpoint/2010/main" val="4181390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ea typeface="Microsoft JhengHei UI" panose="020B0604030504040204" pitchFamily="34" charset="-120"/>
            </a:endParaRPr>
          </a:p>
        </p:txBody>
      </p:sp>
      <p:sp>
        <p:nvSpPr>
          <p:cNvPr id="4" name="投影片編號版面配置區 3"/>
          <p:cNvSpPr>
            <a:spLocks noGrp="1"/>
          </p:cNvSpPr>
          <p:nvPr>
            <p:ph type="sldNum" sz="quarter" idx="10"/>
          </p:nvPr>
        </p:nvSpPr>
        <p:spPr/>
        <p:txBody>
          <a:bodyPr/>
          <a:lstStyle/>
          <a:p>
            <a:fld id="{3F8E53BB-F993-49A1-9E37-CA3E5BE0709B}" type="slidenum">
              <a:rPr lang="en-US" altLang="zh-TW" smtClean="0">
                <a:solidFill>
                  <a:prstClr val="black"/>
                </a:solidFill>
                <a:ea typeface="Microsoft JhengHei UI" panose="020B0604030504040204" pitchFamily="34" charset="-120"/>
              </a:rPr>
              <a:pPr/>
              <a:t>21</a:t>
            </a:fld>
            <a:endParaRPr lang="zh-TW" altLang="en-US">
              <a:solidFill>
                <a:prstClr val="black"/>
              </a:solidFill>
              <a:ea typeface="Microsoft JhengHei UI" panose="020B0604030504040204" pitchFamily="34" charset="-120"/>
            </a:endParaRPr>
          </a:p>
        </p:txBody>
      </p:sp>
    </p:spTree>
    <p:extLst>
      <p:ext uri="{BB962C8B-B14F-4D97-AF65-F5344CB8AC3E}">
        <p14:creationId xmlns:p14="http://schemas.microsoft.com/office/powerpoint/2010/main" val="4209343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ea typeface="Microsoft JhengHei UI" panose="020B0604030504040204" pitchFamily="34" charset="-120"/>
            </a:endParaRPr>
          </a:p>
        </p:txBody>
      </p:sp>
      <p:sp>
        <p:nvSpPr>
          <p:cNvPr id="4" name="投影片編號版面配置區 3"/>
          <p:cNvSpPr>
            <a:spLocks noGrp="1"/>
          </p:cNvSpPr>
          <p:nvPr>
            <p:ph type="sldNum" sz="quarter" idx="10"/>
          </p:nvPr>
        </p:nvSpPr>
        <p:spPr/>
        <p:txBody>
          <a:bodyPr/>
          <a:lstStyle/>
          <a:p>
            <a:fld id="{3F8E53BB-F993-49A1-9E37-CA3E5BE0709B}" type="slidenum">
              <a:rPr lang="en-US" altLang="zh-TW" smtClean="0">
                <a:solidFill>
                  <a:prstClr val="black"/>
                </a:solidFill>
                <a:ea typeface="Microsoft JhengHei UI" panose="020B0604030504040204" pitchFamily="34" charset="-120"/>
              </a:rPr>
              <a:pPr/>
              <a:t>22</a:t>
            </a:fld>
            <a:endParaRPr lang="zh-TW" altLang="en-US">
              <a:solidFill>
                <a:prstClr val="black"/>
              </a:solidFill>
              <a:ea typeface="Microsoft JhengHei UI" panose="020B0604030504040204" pitchFamily="34" charset="-120"/>
            </a:endParaRPr>
          </a:p>
        </p:txBody>
      </p:sp>
    </p:spTree>
    <p:extLst>
      <p:ext uri="{BB962C8B-B14F-4D97-AF65-F5344CB8AC3E}">
        <p14:creationId xmlns:p14="http://schemas.microsoft.com/office/powerpoint/2010/main" val="2516106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ea typeface="Microsoft JhengHei UI" panose="020B0604030504040204" pitchFamily="34" charset="-120"/>
            </a:endParaRPr>
          </a:p>
        </p:txBody>
      </p:sp>
      <p:sp>
        <p:nvSpPr>
          <p:cNvPr id="4" name="投影片編號版面配置區 3"/>
          <p:cNvSpPr>
            <a:spLocks noGrp="1"/>
          </p:cNvSpPr>
          <p:nvPr>
            <p:ph type="sldNum" sz="quarter" idx="10"/>
          </p:nvPr>
        </p:nvSpPr>
        <p:spPr/>
        <p:txBody>
          <a:bodyPr/>
          <a:lstStyle/>
          <a:p>
            <a:fld id="{3F8E53BB-F993-49A1-9E37-CA3E5BE0709B}" type="slidenum">
              <a:rPr lang="en-US" altLang="zh-TW" smtClean="0">
                <a:solidFill>
                  <a:prstClr val="black"/>
                </a:solidFill>
                <a:ea typeface="Microsoft JhengHei UI" panose="020B0604030504040204" pitchFamily="34" charset="-120"/>
              </a:rPr>
              <a:pPr/>
              <a:t>2</a:t>
            </a:fld>
            <a:endParaRPr lang="zh-TW" altLang="en-US">
              <a:solidFill>
                <a:prstClr val="black"/>
              </a:solidFill>
              <a:ea typeface="Microsoft JhengHei UI" panose="020B0604030504040204" pitchFamily="34" charset="-120"/>
            </a:endParaRPr>
          </a:p>
        </p:txBody>
      </p:sp>
    </p:spTree>
    <p:extLst>
      <p:ext uri="{BB962C8B-B14F-4D97-AF65-F5344CB8AC3E}">
        <p14:creationId xmlns:p14="http://schemas.microsoft.com/office/powerpoint/2010/main" val="24166408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ea typeface="Microsoft JhengHei UI" panose="020B0604030504040204" pitchFamily="34" charset="-120"/>
            </a:endParaRPr>
          </a:p>
        </p:txBody>
      </p:sp>
      <p:sp>
        <p:nvSpPr>
          <p:cNvPr id="4" name="投影片編號版面配置區 3"/>
          <p:cNvSpPr>
            <a:spLocks noGrp="1"/>
          </p:cNvSpPr>
          <p:nvPr>
            <p:ph type="sldNum" sz="quarter" idx="10"/>
          </p:nvPr>
        </p:nvSpPr>
        <p:spPr/>
        <p:txBody>
          <a:bodyPr/>
          <a:lstStyle/>
          <a:p>
            <a:fld id="{3F8E53BB-F993-49A1-9E37-CA3E5BE0709B}" type="slidenum">
              <a:rPr lang="en-US" altLang="zh-TW" smtClean="0">
                <a:solidFill>
                  <a:prstClr val="black"/>
                </a:solidFill>
                <a:ea typeface="Microsoft JhengHei UI" panose="020B0604030504040204" pitchFamily="34" charset="-120"/>
              </a:rPr>
              <a:pPr/>
              <a:t>26</a:t>
            </a:fld>
            <a:endParaRPr lang="zh-TW" altLang="en-US">
              <a:solidFill>
                <a:prstClr val="black"/>
              </a:solidFill>
              <a:ea typeface="Microsoft JhengHei UI" panose="020B0604030504040204" pitchFamily="34" charset="-120"/>
            </a:endParaRPr>
          </a:p>
        </p:txBody>
      </p:sp>
    </p:spTree>
    <p:extLst>
      <p:ext uri="{BB962C8B-B14F-4D97-AF65-F5344CB8AC3E}">
        <p14:creationId xmlns:p14="http://schemas.microsoft.com/office/powerpoint/2010/main" val="26375107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ea typeface="Microsoft JhengHei UI" panose="020B0604030504040204" pitchFamily="34" charset="-120"/>
            </a:endParaRPr>
          </a:p>
        </p:txBody>
      </p:sp>
      <p:sp>
        <p:nvSpPr>
          <p:cNvPr id="4" name="投影片編號版面配置區 3"/>
          <p:cNvSpPr>
            <a:spLocks noGrp="1"/>
          </p:cNvSpPr>
          <p:nvPr>
            <p:ph type="sldNum" sz="quarter" idx="10"/>
          </p:nvPr>
        </p:nvSpPr>
        <p:spPr/>
        <p:txBody>
          <a:bodyPr/>
          <a:lstStyle/>
          <a:p>
            <a:fld id="{3F8E53BB-F993-49A1-9E37-CA3E5BE0709B}" type="slidenum">
              <a:rPr lang="en-US" altLang="zh-TW" smtClean="0">
                <a:solidFill>
                  <a:prstClr val="black"/>
                </a:solidFill>
                <a:ea typeface="Microsoft JhengHei UI" panose="020B0604030504040204" pitchFamily="34" charset="-120"/>
              </a:rPr>
              <a:pPr/>
              <a:t>31</a:t>
            </a:fld>
            <a:endParaRPr lang="zh-TW" altLang="en-US">
              <a:solidFill>
                <a:prstClr val="black"/>
              </a:solidFill>
              <a:ea typeface="Microsoft JhengHei UI" panose="020B0604030504040204" pitchFamily="34" charset="-120"/>
            </a:endParaRPr>
          </a:p>
        </p:txBody>
      </p:sp>
    </p:spTree>
    <p:extLst>
      <p:ext uri="{BB962C8B-B14F-4D97-AF65-F5344CB8AC3E}">
        <p14:creationId xmlns:p14="http://schemas.microsoft.com/office/powerpoint/2010/main" val="1059384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ea typeface="Microsoft JhengHei UI" panose="020B0604030504040204" pitchFamily="34" charset="-120"/>
            </a:endParaRPr>
          </a:p>
        </p:txBody>
      </p:sp>
      <p:sp>
        <p:nvSpPr>
          <p:cNvPr id="4" name="投影片編號版面配置區 3"/>
          <p:cNvSpPr>
            <a:spLocks noGrp="1"/>
          </p:cNvSpPr>
          <p:nvPr>
            <p:ph type="sldNum" sz="quarter" idx="10"/>
          </p:nvPr>
        </p:nvSpPr>
        <p:spPr/>
        <p:txBody>
          <a:bodyPr/>
          <a:lstStyle/>
          <a:p>
            <a:fld id="{3F8E53BB-F993-49A1-9E37-CA3E5BE0709B}" type="slidenum">
              <a:rPr lang="en-US" altLang="zh-TW" smtClean="0">
                <a:solidFill>
                  <a:prstClr val="black"/>
                </a:solidFill>
                <a:ea typeface="Microsoft JhengHei UI" panose="020B0604030504040204" pitchFamily="34" charset="-120"/>
              </a:rPr>
              <a:pPr/>
              <a:t>32</a:t>
            </a:fld>
            <a:endParaRPr lang="zh-TW" altLang="en-US">
              <a:solidFill>
                <a:prstClr val="black"/>
              </a:solidFill>
              <a:ea typeface="Microsoft JhengHei UI" panose="020B0604030504040204" pitchFamily="34" charset="-120"/>
            </a:endParaRPr>
          </a:p>
        </p:txBody>
      </p:sp>
    </p:spTree>
    <p:extLst>
      <p:ext uri="{BB962C8B-B14F-4D97-AF65-F5344CB8AC3E}">
        <p14:creationId xmlns:p14="http://schemas.microsoft.com/office/powerpoint/2010/main" val="2620259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ea typeface="Microsoft JhengHei UI" panose="020B0604030504040204" pitchFamily="34" charset="-120"/>
            </a:endParaRPr>
          </a:p>
        </p:txBody>
      </p:sp>
      <p:sp>
        <p:nvSpPr>
          <p:cNvPr id="4" name="投影片編號版面配置區 3"/>
          <p:cNvSpPr>
            <a:spLocks noGrp="1"/>
          </p:cNvSpPr>
          <p:nvPr>
            <p:ph type="sldNum" sz="quarter" idx="10"/>
          </p:nvPr>
        </p:nvSpPr>
        <p:spPr/>
        <p:txBody>
          <a:bodyPr/>
          <a:lstStyle/>
          <a:p>
            <a:fld id="{3F8E53BB-F993-49A1-9E37-CA3E5BE0709B}" type="slidenum">
              <a:rPr lang="en-US" altLang="zh-TW" smtClean="0">
                <a:solidFill>
                  <a:prstClr val="black"/>
                </a:solidFill>
                <a:ea typeface="Microsoft JhengHei UI" panose="020B0604030504040204" pitchFamily="34" charset="-120"/>
              </a:rPr>
              <a:pPr/>
              <a:t>34</a:t>
            </a:fld>
            <a:endParaRPr lang="zh-TW" altLang="en-US">
              <a:solidFill>
                <a:prstClr val="black"/>
              </a:solidFill>
              <a:ea typeface="Microsoft JhengHei UI" panose="020B0604030504040204" pitchFamily="34" charset="-120"/>
            </a:endParaRPr>
          </a:p>
        </p:txBody>
      </p:sp>
    </p:spTree>
    <p:extLst>
      <p:ext uri="{BB962C8B-B14F-4D97-AF65-F5344CB8AC3E}">
        <p14:creationId xmlns:p14="http://schemas.microsoft.com/office/powerpoint/2010/main" val="4371762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ea typeface="Microsoft JhengHei UI" panose="020B0604030504040204" pitchFamily="34" charset="-120"/>
            </a:endParaRPr>
          </a:p>
        </p:txBody>
      </p:sp>
      <p:sp>
        <p:nvSpPr>
          <p:cNvPr id="4" name="投影片編號版面配置區 3"/>
          <p:cNvSpPr>
            <a:spLocks noGrp="1"/>
          </p:cNvSpPr>
          <p:nvPr>
            <p:ph type="sldNum" sz="quarter" idx="10"/>
          </p:nvPr>
        </p:nvSpPr>
        <p:spPr/>
        <p:txBody>
          <a:bodyPr/>
          <a:lstStyle/>
          <a:p>
            <a:fld id="{3F8E53BB-F993-49A1-9E37-CA3E5BE0709B}" type="slidenum">
              <a:rPr lang="en-US" altLang="zh-TW" smtClean="0">
                <a:solidFill>
                  <a:prstClr val="black"/>
                </a:solidFill>
                <a:ea typeface="Microsoft JhengHei UI" panose="020B0604030504040204" pitchFamily="34" charset="-120"/>
              </a:rPr>
              <a:pPr/>
              <a:t>37</a:t>
            </a:fld>
            <a:endParaRPr lang="zh-TW" altLang="en-US">
              <a:solidFill>
                <a:prstClr val="black"/>
              </a:solidFill>
              <a:ea typeface="Microsoft JhengHei UI" panose="020B0604030504040204" pitchFamily="34" charset="-120"/>
            </a:endParaRPr>
          </a:p>
        </p:txBody>
      </p:sp>
    </p:spTree>
    <p:extLst>
      <p:ext uri="{BB962C8B-B14F-4D97-AF65-F5344CB8AC3E}">
        <p14:creationId xmlns:p14="http://schemas.microsoft.com/office/powerpoint/2010/main" val="16145164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ea typeface="Microsoft JhengHei UI" panose="020B0604030504040204" pitchFamily="34" charset="-120"/>
            </a:endParaRPr>
          </a:p>
        </p:txBody>
      </p:sp>
      <p:sp>
        <p:nvSpPr>
          <p:cNvPr id="4" name="投影片編號版面配置區 3"/>
          <p:cNvSpPr>
            <a:spLocks noGrp="1"/>
          </p:cNvSpPr>
          <p:nvPr>
            <p:ph type="sldNum" sz="quarter" idx="10"/>
          </p:nvPr>
        </p:nvSpPr>
        <p:spPr/>
        <p:txBody>
          <a:bodyPr/>
          <a:lstStyle/>
          <a:p>
            <a:fld id="{3F8E53BB-F993-49A1-9E37-CA3E5BE0709B}" type="slidenum">
              <a:rPr lang="en-US" altLang="zh-TW" smtClean="0">
                <a:solidFill>
                  <a:prstClr val="black"/>
                </a:solidFill>
                <a:ea typeface="Microsoft JhengHei UI" panose="020B0604030504040204" pitchFamily="34" charset="-120"/>
              </a:rPr>
              <a:pPr/>
              <a:t>49</a:t>
            </a:fld>
            <a:endParaRPr lang="zh-TW" altLang="en-US">
              <a:solidFill>
                <a:prstClr val="black"/>
              </a:solidFill>
              <a:ea typeface="Microsoft JhengHei UI" panose="020B0604030504040204" pitchFamily="34" charset="-120"/>
            </a:endParaRPr>
          </a:p>
        </p:txBody>
      </p:sp>
    </p:spTree>
    <p:extLst>
      <p:ext uri="{BB962C8B-B14F-4D97-AF65-F5344CB8AC3E}">
        <p14:creationId xmlns:p14="http://schemas.microsoft.com/office/powerpoint/2010/main" val="3342261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ea typeface="Microsoft JhengHei UI" panose="020B0604030504040204" pitchFamily="34" charset="-120"/>
            </a:endParaRPr>
          </a:p>
        </p:txBody>
      </p:sp>
      <p:sp>
        <p:nvSpPr>
          <p:cNvPr id="4" name="投影片編號版面配置區 3"/>
          <p:cNvSpPr>
            <a:spLocks noGrp="1"/>
          </p:cNvSpPr>
          <p:nvPr>
            <p:ph type="sldNum" sz="quarter" idx="10"/>
          </p:nvPr>
        </p:nvSpPr>
        <p:spPr/>
        <p:txBody>
          <a:bodyPr/>
          <a:lstStyle/>
          <a:p>
            <a:fld id="{3F8E53BB-F993-49A1-9E37-CA3E5BE0709B}" type="slidenum">
              <a:rPr lang="en-US" altLang="zh-TW" smtClean="0">
                <a:solidFill>
                  <a:prstClr val="black"/>
                </a:solidFill>
                <a:ea typeface="Microsoft JhengHei UI" panose="020B0604030504040204" pitchFamily="34" charset="-120"/>
              </a:rPr>
              <a:pPr/>
              <a:t>50</a:t>
            </a:fld>
            <a:endParaRPr lang="zh-TW" altLang="en-US">
              <a:solidFill>
                <a:prstClr val="black"/>
              </a:solidFill>
              <a:ea typeface="Microsoft JhengHei UI" panose="020B0604030504040204" pitchFamily="34" charset="-120"/>
            </a:endParaRPr>
          </a:p>
        </p:txBody>
      </p:sp>
    </p:spTree>
    <p:extLst>
      <p:ext uri="{BB962C8B-B14F-4D97-AF65-F5344CB8AC3E}">
        <p14:creationId xmlns:p14="http://schemas.microsoft.com/office/powerpoint/2010/main" val="2370836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ea typeface="Microsoft JhengHei UI" panose="020B0604030504040204" pitchFamily="34" charset="-120"/>
            </a:endParaRPr>
          </a:p>
        </p:txBody>
      </p:sp>
      <p:sp>
        <p:nvSpPr>
          <p:cNvPr id="4" name="投影片編號版面配置區 3"/>
          <p:cNvSpPr>
            <a:spLocks noGrp="1"/>
          </p:cNvSpPr>
          <p:nvPr>
            <p:ph type="sldNum" sz="quarter" idx="10"/>
          </p:nvPr>
        </p:nvSpPr>
        <p:spPr/>
        <p:txBody>
          <a:bodyPr/>
          <a:lstStyle/>
          <a:p>
            <a:fld id="{3F8E53BB-F993-49A1-9E37-CA3E5BE0709B}" type="slidenum">
              <a:rPr lang="en-US" altLang="zh-TW" smtClean="0">
                <a:solidFill>
                  <a:prstClr val="black"/>
                </a:solidFill>
                <a:ea typeface="Microsoft JhengHei UI" panose="020B0604030504040204" pitchFamily="34" charset="-120"/>
              </a:rPr>
              <a:pPr/>
              <a:t>3</a:t>
            </a:fld>
            <a:endParaRPr lang="zh-TW" altLang="en-US">
              <a:solidFill>
                <a:prstClr val="black"/>
              </a:solidFill>
              <a:ea typeface="Microsoft JhengHei UI" panose="020B0604030504040204" pitchFamily="34" charset="-120"/>
            </a:endParaRPr>
          </a:p>
        </p:txBody>
      </p:sp>
    </p:spTree>
    <p:extLst>
      <p:ext uri="{BB962C8B-B14F-4D97-AF65-F5344CB8AC3E}">
        <p14:creationId xmlns:p14="http://schemas.microsoft.com/office/powerpoint/2010/main" val="2288101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ea typeface="Microsoft JhengHei UI" panose="020B0604030504040204" pitchFamily="34" charset="-120"/>
            </a:endParaRPr>
          </a:p>
        </p:txBody>
      </p:sp>
      <p:sp>
        <p:nvSpPr>
          <p:cNvPr id="4" name="投影片編號版面配置區 3"/>
          <p:cNvSpPr>
            <a:spLocks noGrp="1"/>
          </p:cNvSpPr>
          <p:nvPr>
            <p:ph type="sldNum" sz="quarter" idx="10"/>
          </p:nvPr>
        </p:nvSpPr>
        <p:spPr/>
        <p:txBody>
          <a:bodyPr/>
          <a:lstStyle/>
          <a:p>
            <a:fld id="{3F8E53BB-F993-49A1-9E37-CA3E5BE0709B}" type="slidenum">
              <a:rPr lang="en-US" altLang="zh-TW" smtClean="0">
                <a:solidFill>
                  <a:prstClr val="black"/>
                </a:solidFill>
                <a:ea typeface="Microsoft JhengHei UI" panose="020B0604030504040204" pitchFamily="34" charset="-120"/>
              </a:rPr>
              <a:pPr/>
              <a:t>4</a:t>
            </a:fld>
            <a:endParaRPr lang="zh-TW" altLang="en-US">
              <a:solidFill>
                <a:prstClr val="black"/>
              </a:solidFill>
              <a:ea typeface="Microsoft JhengHei UI" panose="020B0604030504040204" pitchFamily="34" charset="-120"/>
            </a:endParaRPr>
          </a:p>
        </p:txBody>
      </p:sp>
    </p:spTree>
    <p:extLst>
      <p:ext uri="{BB962C8B-B14F-4D97-AF65-F5344CB8AC3E}">
        <p14:creationId xmlns:p14="http://schemas.microsoft.com/office/powerpoint/2010/main" val="2252959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ea typeface="Microsoft JhengHei UI" panose="020B0604030504040204" pitchFamily="34" charset="-120"/>
            </a:endParaRPr>
          </a:p>
        </p:txBody>
      </p:sp>
      <p:sp>
        <p:nvSpPr>
          <p:cNvPr id="4" name="投影片編號版面配置區 3"/>
          <p:cNvSpPr>
            <a:spLocks noGrp="1"/>
          </p:cNvSpPr>
          <p:nvPr>
            <p:ph type="sldNum" sz="quarter" idx="10"/>
          </p:nvPr>
        </p:nvSpPr>
        <p:spPr/>
        <p:txBody>
          <a:bodyPr/>
          <a:lstStyle/>
          <a:p>
            <a:fld id="{3F8E53BB-F993-49A1-9E37-CA3E5BE0709B}" type="slidenum">
              <a:rPr lang="en-US" altLang="zh-TW" smtClean="0">
                <a:solidFill>
                  <a:prstClr val="black"/>
                </a:solidFill>
                <a:ea typeface="Microsoft JhengHei UI" panose="020B0604030504040204" pitchFamily="34" charset="-120"/>
              </a:rPr>
              <a:pPr/>
              <a:t>5</a:t>
            </a:fld>
            <a:endParaRPr lang="zh-TW" altLang="en-US">
              <a:solidFill>
                <a:prstClr val="black"/>
              </a:solidFill>
              <a:ea typeface="Microsoft JhengHei UI" panose="020B0604030504040204" pitchFamily="34" charset="-120"/>
            </a:endParaRPr>
          </a:p>
        </p:txBody>
      </p:sp>
    </p:spTree>
    <p:extLst>
      <p:ext uri="{BB962C8B-B14F-4D97-AF65-F5344CB8AC3E}">
        <p14:creationId xmlns:p14="http://schemas.microsoft.com/office/powerpoint/2010/main" val="4052728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ea typeface="Microsoft JhengHei UI" panose="020B0604030504040204" pitchFamily="34" charset="-120"/>
            </a:endParaRPr>
          </a:p>
        </p:txBody>
      </p:sp>
      <p:sp>
        <p:nvSpPr>
          <p:cNvPr id="4" name="投影片編號版面配置區 3"/>
          <p:cNvSpPr>
            <a:spLocks noGrp="1"/>
          </p:cNvSpPr>
          <p:nvPr>
            <p:ph type="sldNum" sz="quarter" idx="10"/>
          </p:nvPr>
        </p:nvSpPr>
        <p:spPr/>
        <p:txBody>
          <a:bodyPr/>
          <a:lstStyle/>
          <a:p>
            <a:fld id="{3F8E53BB-F993-49A1-9E37-CA3E5BE0709B}" type="slidenum">
              <a:rPr lang="en-US" altLang="zh-TW" smtClean="0">
                <a:solidFill>
                  <a:prstClr val="black"/>
                </a:solidFill>
                <a:ea typeface="Microsoft JhengHei UI" panose="020B0604030504040204" pitchFamily="34" charset="-120"/>
              </a:rPr>
              <a:pPr/>
              <a:t>6</a:t>
            </a:fld>
            <a:endParaRPr lang="zh-TW" altLang="en-US">
              <a:solidFill>
                <a:prstClr val="black"/>
              </a:solidFill>
              <a:ea typeface="Microsoft JhengHei UI" panose="020B0604030504040204" pitchFamily="34" charset="-120"/>
            </a:endParaRPr>
          </a:p>
        </p:txBody>
      </p:sp>
    </p:spTree>
    <p:extLst>
      <p:ext uri="{BB962C8B-B14F-4D97-AF65-F5344CB8AC3E}">
        <p14:creationId xmlns:p14="http://schemas.microsoft.com/office/powerpoint/2010/main" val="3380254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ea typeface="Microsoft JhengHei UI" panose="020B0604030504040204" pitchFamily="34" charset="-120"/>
            </a:endParaRPr>
          </a:p>
        </p:txBody>
      </p:sp>
      <p:sp>
        <p:nvSpPr>
          <p:cNvPr id="4" name="投影片編號版面配置區 3"/>
          <p:cNvSpPr>
            <a:spLocks noGrp="1"/>
          </p:cNvSpPr>
          <p:nvPr>
            <p:ph type="sldNum" sz="quarter" idx="10"/>
          </p:nvPr>
        </p:nvSpPr>
        <p:spPr/>
        <p:txBody>
          <a:bodyPr/>
          <a:lstStyle/>
          <a:p>
            <a:fld id="{3F8E53BB-F993-49A1-9E37-CA3E5BE0709B}" type="slidenum">
              <a:rPr lang="en-US" altLang="zh-TW" smtClean="0">
                <a:solidFill>
                  <a:prstClr val="black"/>
                </a:solidFill>
                <a:ea typeface="Microsoft JhengHei UI" panose="020B0604030504040204" pitchFamily="34" charset="-120"/>
              </a:rPr>
              <a:pPr/>
              <a:t>7</a:t>
            </a:fld>
            <a:endParaRPr lang="zh-TW" altLang="en-US">
              <a:solidFill>
                <a:prstClr val="black"/>
              </a:solidFill>
              <a:ea typeface="Microsoft JhengHei UI" panose="020B0604030504040204" pitchFamily="34" charset="-120"/>
            </a:endParaRPr>
          </a:p>
        </p:txBody>
      </p:sp>
    </p:spTree>
    <p:extLst>
      <p:ext uri="{BB962C8B-B14F-4D97-AF65-F5344CB8AC3E}">
        <p14:creationId xmlns:p14="http://schemas.microsoft.com/office/powerpoint/2010/main" val="4222357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ea typeface="Microsoft JhengHei UI" panose="020B0604030504040204" pitchFamily="34" charset="-120"/>
            </a:endParaRPr>
          </a:p>
        </p:txBody>
      </p:sp>
      <p:sp>
        <p:nvSpPr>
          <p:cNvPr id="4" name="投影片編號版面配置區 3"/>
          <p:cNvSpPr>
            <a:spLocks noGrp="1"/>
          </p:cNvSpPr>
          <p:nvPr>
            <p:ph type="sldNum" sz="quarter" idx="10"/>
          </p:nvPr>
        </p:nvSpPr>
        <p:spPr/>
        <p:txBody>
          <a:bodyPr/>
          <a:lstStyle/>
          <a:p>
            <a:fld id="{3F8E53BB-F993-49A1-9E37-CA3E5BE0709B}" type="slidenum">
              <a:rPr lang="en-US" altLang="zh-TW" smtClean="0">
                <a:solidFill>
                  <a:prstClr val="black"/>
                </a:solidFill>
                <a:ea typeface="Microsoft JhengHei UI" panose="020B0604030504040204" pitchFamily="34" charset="-120"/>
              </a:rPr>
              <a:pPr/>
              <a:t>8</a:t>
            </a:fld>
            <a:endParaRPr lang="zh-TW" altLang="en-US">
              <a:solidFill>
                <a:prstClr val="black"/>
              </a:solidFill>
              <a:ea typeface="Microsoft JhengHei UI" panose="020B0604030504040204" pitchFamily="34" charset="-120"/>
            </a:endParaRPr>
          </a:p>
        </p:txBody>
      </p:sp>
    </p:spTree>
    <p:extLst>
      <p:ext uri="{BB962C8B-B14F-4D97-AF65-F5344CB8AC3E}">
        <p14:creationId xmlns:p14="http://schemas.microsoft.com/office/powerpoint/2010/main" val="2309756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ea typeface="Microsoft JhengHei UI" panose="020B0604030504040204" pitchFamily="34" charset="-120"/>
            </a:endParaRPr>
          </a:p>
        </p:txBody>
      </p:sp>
      <p:sp>
        <p:nvSpPr>
          <p:cNvPr id="4" name="投影片編號版面配置區 3"/>
          <p:cNvSpPr>
            <a:spLocks noGrp="1"/>
          </p:cNvSpPr>
          <p:nvPr>
            <p:ph type="sldNum" sz="quarter" idx="10"/>
          </p:nvPr>
        </p:nvSpPr>
        <p:spPr/>
        <p:txBody>
          <a:bodyPr/>
          <a:lstStyle/>
          <a:p>
            <a:fld id="{3F8E53BB-F993-49A1-9E37-CA3E5BE0709B}" type="slidenum">
              <a:rPr lang="en-US" altLang="zh-TW" smtClean="0">
                <a:solidFill>
                  <a:prstClr val="black"/>
                </a:solidFill>
                <a:ea typeface="Microsoft JhengHei UI" panose="020B0604030504040204" pitchFamily="34" charset="-120"/>
              </a:rPr>
              <a:pPr/>
              <a:t>9</a:t>
            </a:fld>
            <a:endParaRPr lang="zh-TW" altLang="en-US">
              <a:solidFill>
                <a:prstClr val="black"/>
              </a:solidFill>
              <a:ea typeface="Microsoft JhengHei UI" panose="020B0604030504040204" pitchFamily="34" charset="-120"/>
            </a:endParaRPr>
          </a:p>
        </p:txBody>
      </p:sp>
    </p:spTree>
    <p:extLst>
      <p:ext uri="{BB962C8B-B14F-4D97-AF65-F5344CB8AC3E}">
        <p14:creationId xmlns:p14="http://schemas.microsoft.com/office/powerpoint/2010/main" val="3645967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33B13779-FEB6-40E2-B43C-561544106C6E}" type="datetimeFigureOut">
              <a:rPr lang="zh-TW" altLang="en-US" smtClean="0"/>
              <a:t>2020/6/15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05AB7CC-3C96-4519-BDD4-74F9DC64E934}" type="slidenum">
              <a:rPr lang="zh-TW" altLang="en-US" smtClean="0"/>
              <a:t>‹#›</a:t>
            </a:fld>
            <a:endParaRPr lang="zh-TW" altLang="en-US"/>
          </a:p>
        </p:txBody>
      </p:sp>
    </p:spTree>
    <p:extLst>
      <p:ext uri="{BB962C8B-B14F-4D97-AF65-F5344CB8AC3E}">
        <p14:creationId xmlns:p14="http://schemas.microsoft.com/office/powerpoint/2010/main" val="183901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33B13779-FEB6-40E2-B43C-561544106C6E}" type="datetimeFigureOut">
              <a:rPr lang="zh-TW" altLang="en-US" smtClean="0"/>
              <a:t>2020/6/15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05AB7CC-3C96-4519-BDD4-74F9DC64E934}" type="slidenum">
              <a:rPr lang="zh-TW" altLang="en-US" smtClean="0"/>
              <a:t>‹#›</a:t>
            </a:fld>
            <a:endParaRPr lang="zh-TW" altLang="en-US"/>
          </a:p>
        </p:txBody>
      </p:sp>
    </p:spTree>
    <p:extLst>
      <p:ext uri="{BB962C8B-B14F-4D97-AF65-F5344CB8AC3E}">
        <p14:creationId xmlns:p14="http://schemas.microsoft.com/office/powerpoint/2010/main" val="704144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33B13779-FEB6-40E2-B43C-561544106C6E}" type="datetimeFigureOut">
              <a:rPr lang="zh-TW" altLang="en-US" smtClean="0"/>
              <a:t>2020/6/15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05AB7CC-3C96-4519-BDD4-74F9DC64E934}" type="slidenum">
              <a:rPr lang="zh-TW" altLang="en-US" smtClean="0"/>
              <a:t>‹#›</a:t>
            </a:fld>
            <a:endParaRPr lang="zh-TW" altLang="en-US"/>
          </a:p>
        </p:txBody>
      </p:sp>
    </p:spTree>
    <p:extLst>
      <p:ext uri="{BB962C8B-B14F-4D97-AF65-F5344CB8AC3E}">
        <p14:creationId xmlns:p14="http://schemas.microsoft.com/office/powerpoint/2010/main" val="2106680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ctrTitle"/>
          </p:nvPr>
        </p:nvSpPr>
        <p:spPr>
          <a:xfrm>
            <a:off x="914401" y="2130431"/>
            <a:ext cx="10363200" cy="1470025"/>
          </a:xfrm>
        </p:spPr>
        <p:txBody>
          <a:bodyPr/>
          <a:lstStyle/>
          <a:p>
            <a:r>
              <a:rPr lang="zh-TW" altLang="en-US"/>
              <a:t>按一下以編輯母片標題樣式</a:t>
            </a:r>
          </a:p>
        </p:txBody>
      </p:sp>
      <p:sp>
        <p:nvSpPr>
          <p:cNvPr id="3" name="副標題 2"/>
          <p:cNvSpPr>
            <a:spLocks noGrp="1"/>
          </p:cNvSpPr>
          <p:nvPr>
            <p:ph type="subTitle" idx="1"/>
          </p:nvPr>
        </p:nvSpPr>
        <p:spPr>
          <a:xfrm>
            <a:off x="1828800" y="3886200"/>
            <a:ext cx="8534401"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8171095B-D955-4382-B642-AF4B8DF64B5D}" type="datetimeFigureOut">
              <a:rPr lang="zh-TW" altLang="en-US" smtClean="0">
                <a:solidFill>
                  <a:prstClr val="black">
                    <a:tint val="75000"/>
                  </a:prstClr>
                </a:solidFill>
              </a:rPr>
              <a:pPr/>
              <a:t>2020/6/15</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6D7FA09E-BD09-48FE-B3BD-5EB06B4DC7C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49712901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0D248D74-25AD-445A-84D8-A1BB7B8AB6F5}" type="datetime2">
              <a:rPr lang="zh-TW" altLang="en-US" smtClean="0">
                <a:solidFill>
                  <a:prstClr val="black">
                    <a:tint val="75000"/>
                  </a:prstClr>
                </a:solidFill>
              </a:rPr>
              <a:pPr/>
              <a:t>2020年6月15日</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r>
              <a:rPr lang="zh-TW" altLang="en-US">
                <a:solidFill>
                  <a:prstClr val="black">
                    <a:tint val="75000"/>
                  </a:prstClr>
                </a:solidFill>
              </a:rPr>
              <a:t>新增頁尾</a:t>
            </a:r>
          </a:p>
        </p:txBody>
      </p:sp>
      <p:sp>
        <p:nvSpPr>
          <p:cNvPr id="6" name="投影片編號版面配置區 5"/>
          <p:cNvSpPr>
            <a:spLocks noGrp="1"/>
          </p:cNvSpPr>
          <p:nvPr>
            <p:ph type="sldNum" sz="quarter" idx="12"/>
          </p:nvPr>
        </p:nvSpPr>
        <p:spPr/>
        <p:txBody>
          <a:bodyPr/>
          <a:lstStyle/>
          <a:p>
            <a:fld id="{5382E9EE-A870-438B-947A-FF671DFAFC96}" type="slidenum">
              <a:rPr lang="en-US" altLang="zh-TW"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18890861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區段標題">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963084" y="4406906"/>
            <a:ext cx="103632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0D248D74-25AD-445A-84D8-A1BB7B8AB6F5}" type="datetime2">
              <a:rPr lang="zh-TW" altLang="en-US" smtClean="0">
                <a:solidFill>
                  <a:prstClr val="black">
                    <a:tint val="75000"/>
                  </a:prstClr>
                </a:solidFill>
              </a:rPr>
              <a:pPr/>
              <a:t>2020年6月15日</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r>
              <a:rPr lang="zh-TW" altLang="en-US">
                <a:solidFill>
                  <a:prstClr val="black">
                    <a:tint val="75000"/>
                  </a:prstClr>
                </a:solidFill>
              </a:rPr>
              <a:t>新增頁尾</a:t>
            </a:r>
          </a:p>
        </p:txBody>
      </p:sp>
      <p:sp>
        <p:nvSpPr>
          <p:cNvPr id="6" name="投影片編號版面配置區 5"/>
          <p:cNvSpPr>
            <a:spLocks noGrp="1"/>
          </p:cNvSpPr>
          <p:nvPr>
            <p:ph type="sldNum" sz="quarter" idx="12"/>
          </p:nvPr>
        </p:nvSpPr>
        <p:spPr/>
        <p:txBody>
          <a:bodyPr/>
          <a:lstStyle/>
          <a:p>
            <a:fld id="{5382E9EE-A870-438B-947A-FF671DFAFC96}" type="slidenum">
              <a:rPr lang="en-US" altLang="zh-TW"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6443143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812801" y="1600205"/>
            <a:ext cx="7211484"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8227484" y="1600205"/>
            <a:ext cx="7211483"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0D248D74-25AD-445A-84D8-A1BB7B8AB6F5}" type="datetime2">
              <a:rPr lang="zh-TW" altLang="en-US" smtClean="0">
                <a:solidFill>
                  <a:prstClr val="black">
                    <a:tint val="75000"/>
                  </a:prstClr>
                </a:solidFill>
              </a:rPr>
              <a:pPr/>
              <a:t>2020年6月15日</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r>
              <a:rPr lang="zh-TW" altLang="en-US">
                <a:solidFill>
                  <a:prstClr val="black">
                    <a:tint val="75000"/>
                  </a:prstClr>
                </a:solidFill>
              </a:rPr>
              <a:t>新增頁尾</a:t>
            </a:r>
          </a:p>
        </p:txBody>
      </p:sp>
      <p:sp>
        <p:nvSpPr>
          <p:cNvPr id="7" name="投影片編號版面配置區 6"/>
          <p:cNvSpPr>
            <a:spLocks noGrp="1"/>
          </p:cNvSpPr>
          <p:nvPr>
            <p:ph type="sldNum" sz="quarter" idx="12"/>
          </p:nvPr>
        </p:nvSpPr>
        <p:spPr/>
        <p:txBody>
          <a:bodyPr/>
          <a:lstStyle/>
          <a:p>
            <a:fld id="{5382E9EE-A870-438B-947A-FF671DFAFC96}" type="slidenum">
              <a:rPr lang="en-US" altLang="zh-TW"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97856625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609600" y="274638"/>
            <a:ext cx="10972801"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0D248D74-25AD-445A-84D8-A1BB7B8AB6F5}" type="datetime2">
              <a:rPr lang="zh-TW" altLang="en-US" smtClean="0">
                <a:solidFill>
                  <a:prstClr val="black">
                    <a:tint val="75000"/>
                  </a:prstClr>
                </a:solidFill>
              </a:rPr>
              <a:pPr/>
              <a:t>2020年6月15日</a:t>
            </a:fld>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r>
              <a:rPr lang="zh-TW" altLang="en-US">
                <a:solidFill>
                  <a:prstClr val="black">
                    <a:tint val="75000"/>
                  </a:prstClr>
                </a:solidFill>
              </a:rPr>
              <a:t>新增頁尾</a:t>
            </a:r>
          </a:p>
        </p:txBody>
      </p:sp>
      <p:sp>
        <p:nvSpPr>
          <p:cNvPr id="9" name="投影片編號版面配置區 8"/>
          <p:cNvSpPr>
            <a:spLocks noGrp="1"/>
          </p:cNvSpPr>
          <p:nvPr>
            <p:ph type="sldNum" sz="quarter" idx="12"/>
          </p:nvPr>
        </p:nvSpPr>
        <p:spPr/>
        <p:txBody>
          <a:bodyPr/>
          <a:lstStyle/>
          <a:p>
            <a:fld id="{5382E9EE-A870-438B-947A-FF671DFAFC96}" type="slidenum">
              <a:rPr lang="en-US" altLang="zh-TW"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969218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6EBA22EF-C751-4371-8B56-F656057A4376}" type="datetime2">
              <a:rPr lang="zh-TW" altLang="en-US" smtClean="0">
                <a:solidFill>
                  <a:prstClr val="black">
                    <a:tint val="75000"/>
                  </a:prstClr>
                </a:solidFill>
              </a:rPr>
              <a:pPr/>
              <a:t>2020年6月15日</a:t>
            </a:fld>
            <a:endParaRPr lang="zh-TW" altLang="en-US">
              <a:solidFill>
                <a:prstClr val="black">
                  <a:tint val="75000"/>
                </a:prstClr>
              </a:solidFill>
            </a:endParaRPr>
          </a:p>
        </p:txBody>
      </p:sp>
      <p:sp>
        <p:nvSpPr>
          <p:cNvPr id="4" name="頁尾版面配置區 3"/>
          <p:cNvSpPr>
            <a:spLocks noGrp="1"/>
          </p:cNvSpPr>
          <p:nvPr>
            <p:ph type="ftr" sz="quarter" idx="11"/>
          </p:nvPr>
        </p:nvSpPr>
        <p:spPr/>
        <p:txBody>
          <a:bodyPr/>
          <a:lstStyle/>
          <a:p>
            <a:r>
              <a:rPr lang="zh-TW" altLang="en-US">
                <a:solidFill>
                  <a:prstClr val="black">
                    <a:tint val="75000"/>
                  </a:prstClr>
                </a:solidFill>
              </a:rPr>
              <a:t>新增頁尾</a:t>
            </a:r>
          </a:p>
        </p:txBody>
      </p:sp>
      <p:sp>
        <p:nvSpPr>
          <p:cNvPr id="5" name="投影片編號版面配置區 4"/>
          <p:cNvSpPr>
            <a:spLocks noGrp="1"/>
          </p:cNvSpPr>
          <p:nvPr>
            <p:ph type="sldNum" sz="quarter" idx="12"/>
          </p:nvPr>
        </p:nvSpPr>
        <p:spPr/>
        <p:txBody>
          <a:bodyPr/>
          <a:lstStyle/>
          <a:p>
            <a:fld id="{5382E9EE-A870-438B-947A-FF671DFAFC96}" type="slidenum">
              <a:rPr lang="en-US" altLang="zh-TW"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786032703"/>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415BEE01-05CB-45F5-B135-BB676E470EFC}" type="datetime2">
              <a:rPr lang="zh-TW" altLang="en-US" smtClean="0">
                <a:solidFill>
                  <a:prstClr val="black">
                    <a:tint val="75000"/>
                  </a:prstClr>
                </a:solidFill>
              </a:rPr>
              <a:pPr/>
              <a:t>2020年6月15日</a:t>
            </a:fld>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r>
              <a:rPr lang="zh-TW" altLang="en-US">
                <a:solidFill>
                  <a:prstClr val="black">
                    <a:tint val="75000"/>
                  </a:prstClr>
                </a:solidFill>
              </a:rPr>
              <a:t>新增頁尾</a:t>
            </a:r>
          </a:p>
        </p:txBody>
      </p:sp>
      <p:sp>
        <p:nvSpPr>
          <p:cNvPr id="4" name="投影片編號版面配置區 3"/>
          <p:cNvSpPr>
            <a:spLocks noGrp="1"/>
          </p:cNvSpPr>
          <p:nvPr>
            <p:ph type="sldNum" sz="quarter" idx="12"/>
          </p:nvPr>
        </p:nvSpPr>
        <p:spPr/>
        <p:txBody>
          <a:bodyPr/>
          <a:lstStyle/>
          <a:p>
            <a:fld id="{5382E9EE-A870-438B-947A-FF671DFAFC96}" type="slidenum">
              <a:rPr lang="en-US" altLang="zh-TW"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80634529"/>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609604" y="273050"/>
            <a:ext cx="4011084"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09604"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3745B362-8E32-49E8-BB95-B7CEB037419E}" type="datetime2">
              <a:rPr lang="zh-TW" altLang="en-US" smtClean="0">
                <a:solidFill>
                  <a:prstClr val="black">
                    <a:tint val="75000"/>
                  </a:prstClr>
                </a:solidFill>
              </a:rPr>
              <a:pPr/>
              <a:t>2020年6月15日</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r>
              <a:rPr lang="zh-TW" altLang="en-US">
                <a:solidFill>
                  <a:prstClr val="black">
                    <a:tint val="75000"/>
                  </a:prstClr>
                </a:solidFill>
              </a:rPr>
              <a:t>新增頁尾</a:t>
            </a:r>
          </a:p>
        </p:txBody>
      </p:sp>
      <p:sp>
        <p:nvSpPr>
          <p:cNvPr id="7" name="投影片編號版面配置區 6"/>
          <p:cNvSpPr>
            <a:spLocks noGrp="1"/>
          </p:cNvSpPr>
          <p:nvPr>
            <p:ph type="sldNum" sz="quarter" idx="12"/>
          </p:nvPr>
        </p:nvSpPr>
        <p:spPr/>
        <p:txBody>
          <a:bodyPr/>
          <a:lstStyle/>
          <a:p>
            <a:fld id="{5382E9EE-A870-438B-947A-FF671DFAFC96}" type="slidenum">
              <a:rPr lang="en-US" altLang="zh-TW"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851662586"/>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33B13779-FEB6-40E2-B43C-561544106C6E}" type="datetimeFigureOut">
              <a:rPr lang="zh-TW" altLang="en-US" smtClean="0"/>
              <a:t>2020/6/15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05AB7CC-3C96-4519-BDD4-74F9DC64E934}" type="slidenum">
              <a:rPr lang="zh-TW" altLang="en-US" smtClean="0"/>
              <a:t>‹#›</a:t>
            </a:fld>
            <a:endParaRPr lang="zh-TW" altLang="en-US"/>
          </a:p>
        </p:txBody>
      </p:sp>
    </p:spTree>
    <p:extLst>
      <p:ext uri="{BB962C8B-B14F-4D97-AF65-F5344CB8AC3E}">
        <p14:creationId xmlns:p14="http://schemas.microsoft.com/office/powerpoint/2010/main" val="26997978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2389718" y="4800600"/>
            <a:ext cx="73152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238971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238971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FC5A9FDE-76AF-4D5E-9F6E-BE062F94A678}" type="datetime2">
              <a:rPr lang="zh-TW" altLang="en-US" smtClean="0">
                <a:solidFill>
                  <a:prstClr val="black">
                    <a:tint val="75000"/>
                  </a:prstClr>
                </a:solidFill>
              </a:rPr>
              <a:pPr/>
              <a:t>2020年6月15日</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r>
              <a:rPr lang="zh-TW" altLang="en-US">
                <a:solidFill>
                  <a:prstClr val="black">
                    <a:tint val="75000"/>
                  </a:prstClr>
                </a:solidFill>
              </a:rPr>
              <a:t>新增頁尾</a:t>
            </a:r>
          </a:p>
        </p:txBody>
      </p:sp>
      <p:sp>
        <p:nvSpPr>
          <p:cNvPr id="7" name="投影片編號版面配置區 6"/>
          <p:cNvSpPr>
            <a:spLocks noGrp="1"/>
          </p:cNvSpPr>
          <p:nvPr>
            <p:ph type="sldNum" sz="quarter" idx="12"/>
          </p:nvPr>
        </p:nvSpPr>
        <p:spPr/>
        <p:txBody>
          <a:bodyPr/>
          <a:lstStyle/>
          <a:p>
            <a:fld id="{5382E9EE-A870-438B-947A-FF671DFAFC96}" type="slidenum">
              <a:rPr lang="en-US" altLang="zh-TW" smtClean="0">
                <a:solidFill>
                  <a:prstClr val="black">
                    <a:tint val="75000"/>
                  </a:prstClr>
                </a:solidFill>
              </a:rPr>
              <a:pPr/>
              <a:t>‹#›</a:t>
            </a:fld>
            <a:endParaRPr lang="zh-TW" altLang="en-US">
              <a:solidFill>
                <a:prstClr val="black">
                  <a:tint val="75000"/>
                </a:prstClr>
              </a:solidFill>
            </a:endParaRPr>
          </a:p>
        </p:txBody>
      </p:sp>
      <p:sp>
        <p:nvSpPr>
          <p:cNvPr id="8" name="矩形 12"/>
          <p:cNvSpPr/>
          <p:nvPr userDrawn="1"/>
        </p:nvSpPr>
        <p:spPr>
          <a:xfrm>
            <a:off x="7467958" y="2"/>
            <a:ext cx="4724036" cy="6353183"/>
          </a:xfrm>
          <a:custGeom>
            <a:avLst/>
            <a:gdLst/>
            <a:ahLst/>
            <a:cxnLst/>
            <a:rect l="l" t="t" r="r" b="b"/>
            <a:pathLst>
              <a:path w="4722806" h="6353183">
                <a:moveTo>
                  <a:pt x="0" y="0"/>
                </a:moveTo>
                <a:lnTo>
                  <a:pt x="4722806" y="0"/>
                </a:lnTo>
                <a:lnTo>
                  <a:pt x="4722806" y="6098225"/>
                </a:lnTo>
                <a:cubicBezTo>
                  <a:pt x="3319459" y="6233334"/>
                  <a:pt x="1717095" y="6322975"/>
                  <a:pt x="0" y="6353183"/>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402162032"/>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645BF836-5B57-4141-ABB2-0A791019F49B}" type="datetime2">
              <a:rPr lang="zh-TW" altLang="en-US" smtClean="0">
                <a:solidFill>
                  <a:prstClr val="black">
                    <a:tint val="75000"/>
                  </a:prstClr>
                </a:solidFill>
              </a:rPr>
              <a:pPr/>
              <a:t>2020年6月15日</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r>
              <a:rPr lang="zh-TW" altLang="en-US">
                <a:solidFill>
                  <a:prstClr val="black">
                    <a:tint val="75000"/>
                  </a:prstClr>
                </a:solidFill>
              </a:rPr>
              <a:t>新增頁尾</a:t>
            </a:r>
          </a:p>
        </p:txBody>
      </p:sp>
      <p:sp>
        <p:nvSpPr>
          <p:cNvPr id="6" name="投影片編號版面配置區 5"/>
          <p:cNvSpPr>
            <a:spLocks noGrp="1"/>
          </p:cNvSpPr>
          <p:nvPr>
            <p:ph type="sldNum" sz="quarter" idx="12"/>
          </p:nvPr>
        </p:nvSpPr>
        <p:spPr/>
        <p:txBody>
          <a:bodyPr/>
          <a:lstStyle/>
          <a:p>
            <a:fld id="{5382E9EE-A870-438B-947A-FF671DFAFC96}" type="slidenum">
              <a:rPr lang="en-US" altLang="zh-TW"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983184738"/>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11783484" y="274640"/>
            <a:ext cx="3655483"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812802" y="274640"/>
            <a:ext cx="10767484"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6064E801-DE44-4206-9767-E4651D550FB4}" type="datetime2">
              <a:rPr lang="zh-TW" altLang="en-US" smtClean="0">
                <a:solidFill>
                  <a:prstClr val="black">
                    <a:tint val="75000"/>
                  </a:prstClr>
                </a:solidFill>
              </a:rPr>
              <a:pPr/>
              <a:t>2020年6月15日</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r>
              <a:rPr lang="zh-TW" altLang="en-US">
                <a:solidFill>
                  <a:prstClr val="black">
                    <a:tint val="75000"/>
                  </a:prstClr>
                </a:solidFill>
              </a:rPr>
              <a:t>新增頁尾</a:t>
            </a:r>
          </a:p>
        </p:txBody>
      </p:sp>
      <p:sp>
        <p:nvSpPr>
          <p:cNvPr id="6" name="投影片編號版面配置區 5"/>
          <p:cNvSpPr>
            <a:spLocks noGrp="1"/>
          </p:cNvSpPr>
          <p:nvPr>
            <p:ph type="sldNum" sz="quarter" idx="12"/>
          </p:nvPr>
        </p:nvSpPr>
        <p:spPr/>
        <p:txBody>
          <a:bodyPr/>
          <a:lstStyle/>
          <a:p>
            <a:fld id="{5382E9EE-A870-438B-947A-FF671DFAFC96}" type="slidenum">
              <a:rPr lang="en-US" altLang="zh-TW"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628855688"/>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含相片的標題投影片">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ctrTitle"/>
          </p:nvPr>
        </p:nvSpPr>
        <p:spPr>
          <a:xfrm>
            <a:off x="1522810" y="3505200"/>
            <a:ext cx="9146382" cy="1908446"/>
          </a:xfrm>
        </p:spPr>
        <p:txBody>
          <a:bodyPr rtlCol="0">
            <a:noAutofit/>
          </a:bodyPr>
          <a:lstStyle>
            <a:lvl1pPr>
              <a:lnSpc>
                <a:spcPct val="85000"/>
              </a:lnSpc>
              <a:defRPr sz="6600">
                <a:latin typeface="Microsoft JhengHei UI" panose="020B0604030504040204" pitchFamily="34" charset="-120"/>
                <a:ea typeface="Microsoft JhengHei UI" panose="020B0604030504040204" pitchFamily="34" charset="-120"/>
              </a:defRPr>
            </a:lvl1pPr>
          </a:lstStyle>
          <a:p>
            <a:pPr rtl="0"/>
            <a:r>
              <a:rPr lang="zh-TW" altLang="en-US"/>
              <a:t>按一下以編輯母片標題樣式</a:t>
            </a:r>
          </a:p>
        </p:txBody>
      </p:sp>
      <p:sp>
        <p:nvSpPr>
          <p:cNvPr id="17" name="圖片預留位置 16" descr="要新增影像的空白預留位置。按一下預留位置，然後選取您要新增的影像"/>
          <p:cNvSpPr>
            <a:spLocks noGrp="1"/>
          </p:cNvSpPr>
          <p:nvPr>
            <p:ph type="pic" sz="quarter" idx="13"/>
          </p:nvPr>
        </p:nvSpPr>
        <p:spPr>
          <a:xfrm>
            <a:off x="1" y="0"/>
            <a:ext cx="12192000" cy="3141318"/>
          </a:xfrm>
          <a:custGeom>
            <a:avLst/>
            <a:gdLst>
              <a:gd name="connsiteX0" fmla="*/ 0 w 12188825"/>
              <a:gd name="connsiteY0" fmla="*/ 0 h 3867150"/>
              <a:gd name="connsiteX1" fmla="*/ 12188825 w 12188825"/>
              <a:gd name="connsiteY1" fmla="*/ 0 h 3867150"/>
              <a:gd name="connsiteX2" fmla="*/ 12188825 w 12188825"/>
              <a:gd name="connsiteY2" fmla="*/ 3867150 h 3867150"/>
              <a:gd name="connsiteX3" fmla="*/ 12188824 w 12188825"/>
              <a:gd name="connsiteY3" fmla="*/ 2819066 h 3867150"/>
              <a:gd name="connsiteX4" fmla="*/ 6324758 w 12188825"/>
              <a:gd name="connsiteY4" fmla="*/ 3141318 h 3867150"/>
              <a:gd name="connsiteX5" fmla="*/ 0 w 12188825"/>
              <a:gd name="connsiteY5" fmla="*/ 2907554 h 3867150"/>
              <a:gd name="connsiteX6" fmla="*/ 0 w 12188825"/>
              <a:gd name="connsiteY6" fmla="*/ 0 h 3867150"/>
              <a:gd name="connsiteX0" fmla="*/ 0 w 12188825"/>
              <a:gd name="connsiteY0" fmla="*/ 0 h 3141318"/>
              <a:gd name="connsiteX1" fmla="*/ 12188825 w 12188825"/>
              <a:gd name="connsiteY1" fmla="*/ 0 h 3141318"/>
              <a:gd name="connsiteX2" fmla="*/ 12188824 w 12188825"/>
              <a:gd name="connsiteY2" fmla="*/ 2819066 h 3141318"/>
              <a:gd name="connsiteX3" fmla="*/ 6324758 w 12188825"/>
              <a:gd name="connsiteY3" fmla="*/ 3141318 h 3141318"/>
              <a:gd name="connsiteX4" fmla="*/ 0 w 12188825"/>
              <a:gd name="connsiteY4" fmla="*/ 2907554 h 3141318"/>
              <a:gd name="connsiteX5" fmla="*/ 0 w 12188825"/>
              <a:gd name="connsiteY5" fmla="*/ 0 h 314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825" h="3141318">
                <a:moveTo>
                  <a:pt x="0" y="0"/>
                </a:moveTo>
                <a:lnTo>
                  <a:pt x="12188825" y="0"/>
                </a:lnTo>
                <a:cubicBezTo>
                  <a:pt x="12188825" y="939689"/>
                  <a:pt x="12188824" y="1879377"/>
                  <a:pt x="12188824" y="2819066"/>
                </a:cubicBezTo>
                <a:cubicBezTo>
                  <a:pt x="10416010" y="2990681"/>
                  <a:pt x="8565431" y="3141318"/>
                  <a:pt x="6324758" y="3141318"/>
                </a:cubicBezTo>
                <a:cubicBezTo>
                  <a:pt x="4093515" y="3141318"/>
                  <a:pt x="1768040" y="3077775"/>
                  <a:pt x="0" y="2907554"/>
                </a:cubicBezTo>
                <a:lnTo>
                  <a:pt x="0" y="0"/>
                </a:lnTo>
                <a:close/>
              </a:path>
            </a:pathLst>
          </a:custGeom>
        </p:spPr>
        <p:txBody>
          <a:bodyPr tIns="457200" rtlCol="0"/>
          <a:lstStyle>
            <a:lvl1pPr marL="0" indent="0" algn="ctr">
              <a:buNone/>
              <a:defRPr>
                <a:latin typeface="Microsoft JhengHei UI" panose="020B0604030504040204" pitchFamily="34" charset="-120"/>
                <a:ea typeface="Microsoft JhengHei UI" panose="020B0604030504040204" pitchFamily="34" charset="-120"/>
              </a:defRPr>
            </a:lvl1pPr>
          </a:lstStyle>
          <a:p>
            <a:pPr rtl="0"/>
            <a:r>
              <a:rPr lang="zh-TW" altLang="en-US"/>
              <a:t>按一下圖示以新增圖片</a:t>
            </a:r>
          </a:p>
        </p:txBody>
      </p:sp>
      <p:sp>
        <p:nvSpPr>
          <p:cNvPr id="3" name="副標題 2"/>
          <p:cNvSpPr>
            <a:spLocks noGrp="1"/>
          </p:cNvSpPr>
          <p:nvPr>
            <p:ph type="subTitle" idx="1" hasCustomPrompt="1"/>
          </p:nvPr>
        </p:nvSpPr>
        <p:spPr bwMode="white">
          <a:xfrm>
            <a:off x="1502167" y="5562600"/>
            <a:ext cx="7337748" cy="838200"/>
          </a:xfrm>
        </p:spPr>
        <p:txBody>
          <a:bodyPr rtlCol="0"/>
          <a:lstStyle>
            <a:lvl1pPr marL="0" indent="0" algn="l">
              <a:spcBef>
                <a:spcPts val="0"/>
              </a:spcBef>
              <a:buNone/>
              <a:defRPr>
                <a:solidFill>
                  <a:schemeClr val="bg2"/>
                </a:solidFill>
                <a:latin typeface="Microsoft JhengHei UI" panose="020B0604030504040204" pitchFamily="34" charset="-120"/>
                <a:ea typeface="Microsoft JhengHei UI" panose="020B0604030504040204" pitchFamily="34"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zh-TW" altLang="en-US"/>
              <a:t>編輯母片副標題樣式</a:t>
            </a:r>
          </a:p>
        </p:txBody>
      </p:sp>
    </p:spTree>
    <p:extLst>
      <p:ext uri="{BB962C8B-B14F-4D97-AF65-F5344CB8AC3E}">
        <p14:creationId xmlns:p14="http://schemas.microsoft.com/office/powerpoint/2010/main" val="1985471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標題投影片">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12" name="矩形 11"/>
          <p:cNvSpPr/>
          <p:nvPr/>
        </p:nvSpPr>
        <p:spPr>
          <a:xfrm>
            <a:off x="1" y="0"/>
            <a:ext cx="12192000" cy="4449836"/>
          </a:xfrm>
          <a:custGeom>
            <a:avLst/>
            <a:gdLst>
              <a:gd name="connsiteX0" fmla="*/ 0 w 12188825"/>
              <a:gd name="connsiteY0" fmla="*/ 0 h 5545334"/>
              <a:gd name="connsiteX1" fmla="*/ 12188825 w 12188825"/>
              <a:gd name="connsiteY1" fmla="*/ 0 h 5545334"/>
              <a:gd name="connsiteX2" fmla="*/ 12188825 w 12188825"/>
              <a:gd name="connsiteY2" fmla="*/ 4181566 h 5545334"/>
              <a:gd name="connsiteX3" fmla="*/ 6105607 w 12188825"/>
              <a:gd name="connsiteY3" fmla="*/ 4449836 h 5545334"/>
              <a:gd name="connsiteX4" fmla="*/ 1 w 12188825"/>
              <a:gd name="connsiteY4" fmla="*/ 4179342 h 5545334"/>
              <a:gd name="connsiteX5" fmla="*/ 1 w 12188825"/>
              <a:gd name="connsiteY5" fmla="*/ 5545334 h 5545334"/>
              <a:gd name="connsiteX6" fmla="*/ 0 w 12188825"/>
              <a:gd name="connsiteY6" fmla="*/ 0 h 5545334"/>
              <a:gd name="connsiteX0" fmla="*/ 0 w 12188825"/>
              <a:gd name="connsiteY0" fmla="*/ 0 h 4449836"/>
              <a:gd name="connsiteX1" fmla="*/ 12188825 w 12188825"/>
              <a:gd name="connsiteY1" fmla="*/ 0 h 4449836"/>
              <a:gd name="connsiteX2" fmla="*/ 12188825 w 12188825"/>
              <a:gd name="connsiteY2" fmla="*/ 4181566 h 4449836"/>
              <a:gd name="connsiteX3" fmla="*/ 6105607 w 12188825"/>
              <a:gd name="connsiteY3" fmla="*/ 4449836 h 4449836"/>
              <a:gd name="connsiteX4" fmla="*/ 1 w 12188825"/>
              <a:gd name="connsiteY4" fmla="*/ 4179342 h 4449836"/>
              <a:gd name="connsiteX5" fmla="*/ 0 w 12188825"/>
              <a:gd name="connsiteY5" fmla="*/ 0 h 4449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825" h="4449836">
                <a:moveTo>
                  <a:pt x="0" y="0"/>
                </a:moveTo>
                <a:lnTo>
                  <a:pt x="12188825" y="0"/>
                </a:lnTo>
                <a:lnTo>
                  <a:pt x="12188825" y="4181566"/>
                </a:lnTo>
                <a:cubicBezTo>
                  <a:pt x="10420785" y="4351787"/>
                  <a:pt x="8336850" y="4449836"/>
                  <a:pt x="6105607" y="4449836"/>
                </a:cubicBezTo>
                <a:cubicBezTo>
                  <a:pt x="3864934" y="4449836"/>
                  <a:pt x="1772815" y="4350957"/>
                  <a:pt x="1" y="4179342"/>
                </a:cubicBezTo>
                <a:cubicBezTo>
                  <a:pt x="1" y="2786228"/>
                  <a:pt x="0" y="1393114"/>
                  <a:pt x="0" y="0"/>
                </a:cubicBez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Microsoft JhengHei UI" panose="020B0604030504040204" pitchFamily="34" charset="-120"/>
              <a:ea typeface="Microsoft JhengHei UI" panose="020B0604030504040204" pitchFamily="34" charset="-120"/>
            </a:endParaRPr>
          </a:p>
        </p:txBody>
      </p:sp>
      <p:sp>
        <p:nvSpPr>
          <p:cNvPr id="7" name="矩形 12"/>
          <p:cNvSpPr/>
          <p:nvPr/>
        </p:nvSpPr>
        <p:spPr>
          <a:xfrm flipV="1">
            <a:off x="1" y="4179342"/>
            <a:ext cx="12191999" cy="1785092"/>
          </a:xfrm>
          <a:custGeom>
            <a:avLst/>
            <a:gdLst/>
            <a:ahLst/>
            <a:cxnLst/>
            <a:rect l="l" t="t" r="r" b="b"/>
            <a:pathLst>
              <a:path w="12188824" h="1785092">
                <a:moveTo>
                  <a:pt x="0" y="0"/>
                </a:moveTo>
                <a:lnTo>
                  <a:pt x="12188824" y="0"/>
                </a:lnTo>
                <a:lnTo>
                  <a:pt x="12188824" y="1782868"/>
                </a:lnTo>
                <a:cubicBezTo>
                  <a:pt x="10420784" y="1612647"/>
                  <a:pt x="8336849" y="1514598"/>
                  <a:pt x="6105606" y="1514598"/>
                </a:cubicBezTo>
                <a:cubicBezTo>
                  <a:pt x="3864933" y="1514598"/>
                  <a:pt x="1772814" y="1613477"/>
                  <a:pt x="0" y="178509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Microsoft JhengHei UI" panose="020B0604030504040204" pitchFamily="34" charset="-120"/>
              <a:ea typeface="Microsoft JhengHei UI" panose="020B0604030504040204" pitchFamily="34" charset="-120"/>
            </a:endParaRPr>
          </a:p>
        </p:txBody>
      </p:sp>
      <p:sp>
        <p:nvSpPr>
          <p:cNvPr id="8" name="矩形 16"/>
          <p:cNvSpPr/>
          <p:nvPr/>
        </p:nvSpPr>
        <p:spPr>
          <a:xfrm flipV="1">
            <a:off x="1" y="4232668"/>
            <a:ext cx="12192000" cy="2625332"/>
          </a:xfrm>
          <a:custGeom>
            <a:avLst/>
            <a:gdLst/>
            <a:ahLst/>
            <a:cxnLst/>
            <a:rect l="l" t="t" r="r" b="b"/>
            <a:pathLst>
              <a:path w="12188825" h="2625332">
                <a:moveTo>
                  <a:pt x="12188819" y="2625332"/>
                </a:moveTo>
                <a:lnTo>
                  <a:pt x="12188819" y="1143000"/>
                </a:lnTo>
                <a:lnTo>
                  <a:pt x="12188819" y="1066800"/>
                </a:lnTo>
                <a:lnTo>
                  <a:pt x="12188825" y="1066800"/>
                </a:lnTo>
                <a:lnTo>
                  <a:pt x="12188825" y="0"/>
                </a:lnTo>
                <a:lnTo>
                  <a:pt x="1" y="0"/>
                </a:lnTo>
                <a:lnTo>
                  <a:pt x="1" y="762000"/>
                </a:lnTo>
                <a:lnTo>
                  <a:pt x="1" y="893566"/>
                </a:lnTo>
                <a:lnTo>
                  <a:pt x="0" y="893566"/>
                </a:lnTo>
                <a:lnTo>
                  <a:pt x="0" y="2417303"/>
                </a:lnTo>
                <a:cubicBezTo>
                  <a:pt x="1730673" y="2256633"/>
                  <a:pt x="3842817" y="2181652"/>
                  <a:pt x="6121030" y="2221419"/>
                </a:cubicBezTo>
                <a:cubicBezTo>
                  <a:pt x="8380478" y="2260858"/>
                  <a:pt x="10472741" y="2407392"/>
                  <a:pt x="12188819" y="2625332"/>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Microsoft JhengHei UI" panose="020B0604030504040204" pitchFamily="34" charset="-120"/>
              <a:ea typeface="Microsoft JhengHei UI" panose="020B0604030504040204" pitchFamily="34" charset="-120"/>
            </a:endParaRPr>
          </a:p>
        </p:txBody>
      </p:sp>
      <p:sp>
        <p:nvSpPr>
          <p:cNvPr id="2" name="標題 1"/>
          <p:cNvSpPr>
            <a:spLocks noGrp="1"/>
          </p:cNvSpPr>
          <p:nvPr>
            <p:ph type="ctrTitle"/>
          </p:nvPr>
        </p:nvSpPr>
        <p:spPr>
          <a:xfrm>
            <a:off x="1522810" y="1371600"/>
            <a:ext cx="9146382" cy="2743200"/>
          </a:xfrm>
        </p:spPr>
        <p:txBody>
          <a:bodyPr rtlCol="0">
            <a:noAutofit/>
          </a:bodyPr>
          <a:lstStyle>
            <a:lvl1pPr>
              <a:lnSpc>
                <a:spcPct val="85000"/>
              </a:lnSpc>
              <a:defRPr sz="6600">
                <a:latin typeface="Microsoft JhengHei UI" panose="020B0604030504040204" pitchFamily="34" charset="-120"/>
                <a:ea typeface="Microsoft JhengHei UI" panose="020B0604030504040204" pitchFamily="34" charset="-120"/>
              </a:defRPr>
            </a:lvl1pPr>
          </a:lstStyle>
          <a:p>
            <a:pPr rtl="0"/>
            <a:r>
              <a:rPr lang="zh-TW" altLang="en-US"/>
              <a:t>按一下以編輯母片標題樣式</a:t>
            </a:r>
          </a:p>
        </p:txBody>
      </p:sp>
      <p:sp>
        <p:nvSpPr>
          <p:cNvPr id="5" name="文字預留位置 4"/>
          <p:cNvSpPr>
            <a:spLocks noGrp="1"/>
          </p:cNvSpPr>
          <p:nvPr>
            <p:ph type="body" sz="quarter" idx="10"/>
          </p:nvPr>
        </p:nvSpPr>
        <p:spPr>
          <a:xfrm>
            <a:off x="1500007" y="4800600"/>
            <a:ext cx="7335398" cy="1371600"/>
          </a:xfrm>
        </p:spPr>
        <p:txBody>
          <a:bodyPr rtlCol="0"/>
          <a:lstStyle>
            <a:lvl1pPr marL="0" indent="0">
              <a:spcBef>
                <a:spcPts val="0"/>
              </a:spcBef>
              <a:buFontTx/>
              <a:buNone/>
              <a:defRPr>
                <a:latin typeface="Microsoft JhengHei UI" panose="020B0604030504040204" pitchFamily="34" charset="-120"/>
                <a:ea typeface="Microsoft JhengHei UI" panose="020B0604030504040204" pitchFamily="34" charset="-120"/>
              </a:defRPr>
            </a:lvl1pPr>
            <a:lvl2pPr marL="279082" indent="0">
              <a:buNone/>
              <a:defRPr/>
            </a:lvl2pPr>
          </a:lstStyle>
          <a:p>
            <a:pPr lvl="0" rtl="0"/>
            <a:r>
              <a:rPr lang="zh-TW" altLang="en-US"/>
              <a:t>編輯母片文字樣式</a:t>
            </a:r>
          </a:p>
        </p:txBody>
      </p:sp>
    </p:spTree>
    <p:extLst>
      <p:ext uri="{BB962C8B-B14F-4D97-AF65-F5344CB8AC3E}">
        <p14:creationId xmlns:p14="http://schemas.microsoft.com/office/powerpoint/2010/main" val="3316378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33B13779-FEB6-40E2-B43C-561544106C6E}" type="datetimeFigureOut">
              <a:rPr lang="zh-TW" altLang="en-US" smtClean="0"/>
              <a:t>2020/6/15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05AB7CC-3C96-4519-BDD4-74F9DC64E934}" type="slidenum">
              <a:rPr lang="zh-TW" altLang="en-US" smtClean="0"/>
              <a:t>‹#›</a:t>
            </a:fld>
            <a:endParaRPr lang="zh-TW" altLang="en-US"/>
          </a:p>
        </p:txBody>
      </p:sp>
    </p:spTree>
    <p:extLst>
      <p:ext uri="{BB962C8B-B14F-4D97-AF65-F5344CB8AC3E}">
        <p14:creationId xmlns:p14="http://schemas.microsoft.com/office/powerpoint/2010/main" val="3350593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33B13779-FEB6-40E2-B43C-561544106C6E}" type="datetimeFigureOut">
              <a:rPr lang="zh-TW" altLang="en-US" smtClean="0"/>
              <a:t>2020/6/15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05AB7CC-3C96-4519-BDD4-74F9DC64E934}" type="slidenum">
              <a:rPr lang="zh-TW" altLang="en-US" smtClean="0"/>
              <a:t>‹#›</a:t>
            </a:fld>
            <a:endParaRPr lang="zh-TW" altLang="en-US"/>
          </a:p>
        </p:txBody>
      </p:sp>
    </p:spTree>
    <p:extLst>
      <p:ext uri="{BB962C8B-B14F-4D97-AF65-F5344CB8AC3E}">
        <p14:creationId xmlns:p14="http://schemas.microsoft.com/office/powerpoint/2010/main" val="3751489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33B13779-FEB6-40E2-B43C-561544106C6E}" type="datetimeFigureOut">
              <a:rPr lang="zh-TW" altLang="en-US" smtClean="0"/>
              <a:t>2020/6/15</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705AB7CC-3C96-4519-BDD4-74F9DC64E934}" type="slidenum">
              <a:rPr lang="zh-TW" altLang="en-US" smtClean="0"/>
              <a:t>‹#›</a:t>
            </a:fld>
            <a:endParaRPr lang="zh-TW" altLang="en-US"/>
          </a:p>
        </p:txBody>
      </p:sp>
    </p:spTree>
    <p:extLst>
      <p:ext uri="{BB962C8B-B14F-4D97-AF65-F5344CB8AC3E}">
        <p14:creationId xmlns:p14="http://schemas.microsoft.com/office/powerpoint/2010/main" val="20781457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33B13779-FEB6-40E2-B43C-561544106C6E}" type="datetimeFigureOut">
              <a:rPr lang="zh-TW" altLang="en-US" smtClean="0"/>
              <a:t>2020/6/15</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705AB7CC-3C96-4519-BDD4-74F9DC64E934}" type="slidenum">
              <a:rPr lang="zh-TW" altLang="en-US" smtClean="0"/>
              <a:t>‹#›</a:t>
            </a:fld>
            <a:endParaRPr lang="zh-TW" altLang="en-US"/>
          </a:p>
        </p:txBody>
      </p:sp>
    </p:spTree>
    <p:extLst>
      <p:ext uri="{BB962C8B-B14F-4D97-AF65-F5344CB8AC3E}">
        <p14:creationId xmlns:p14="http://schemas.microsoft.com/office/powerpoint/2010/main" val="1708117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33B13779-FEB6-40E2-B43C-561544106C6E}" type="datetimeFigureOut">
              <a:rPr lang="zh-TW" altLang="en-US" smtClean="0"/>
              <a:t>2020/6/15</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705AB7CC-3C96-4519-BDD4-74F9DC64E934}" type="slidenum">
              <a:rPr lang="zh-TW" altLang="en-US" smtClean="0"/>
              <a:t>‹#›</a:t>
            </a:fld>
            <a:endParaRPr lang="zh-TW" altLang="en-US"/>
          </a:p>
        </p:txBody>
      </p:sp>
    </p:spTree>
    <p:extLst>
      <p:ext uri="{BB962C8B-B14F-4D97-AF65-F5344CB8AC3E}">
        <p14:creationId xmlns:p14="http://schemas.microsoft.com/office/powerpoint/2010/main" val="1553518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33B13779-FEB6-40E2-B43C-561544106C6E}" type="datetimeFigureOut">
              <a:rPr lang="zh-TW" altLang="en-US" smtClean="0"/>
              <a:t>2020/6/15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05AB7CC-3C96-4519-BDD4-74F9DC64E934}" type="slidenum">
              <a:rPr lang="zh-TW" altLang="en-US" smtClean="0"/>
              <a:t>‹#›</a:t>
            </a:fld>
            <a:endParaRPr lang="zh-TW" altLang="en-US"/>
          </a:p>
        </p:txBody>
      </p:sp>
    </p:spTree>
    <p:extLst>
      <p:ext uri="{BB962C8B-B14F-4D97-AF65-F5344CB8AC3E}">
        <p14:creationId xmlns:p14="http://schemas.microsoft.com/office/powerpoint/2010/main" val="2775742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33B13779-FEB6-40E2-B43C-561544106C6E}" type="datetimeFigureOut">
              <a:rPr lang="zh-TW" altLang="en-US" smtClean="0"/>
              <a:t>2020/6/15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05AB7CC-3C96-4519-BDD4-74F9DC64E934}" type="slidenum">
              <a:rPr lang="zh-TW" altLang="en-US" smtClean="0"/>
              <a:t>‹#›</a:t>
            </a:fld>
            <a:endParaRPr lang="zh-TW" altLang="en-US"/>
          </a:p>
        </p:txBody>
      </p:sp>
    </p:spTree>
    <p:extLst>
      <p:ext uri="{BB962C8B-B14F-4D97-AF65-F5344CB8AC3E}">
        <p14:creationId xmlns:p14="http://schemas.microsoft.com/office/powerpoint/2010/main" val="1554256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B13779-FEB6-40E2-B43C-561544106C6E}" type="datetimeFigureOut">
              <a:rPr lang="zh-TW" altLang="en-US" smtClean="0"/>
              <a:t>2020/6/15</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5AB7CC-3C96-4519-BDD4-74F9DC64E934}" type="slidenum">
              <a:rPr lang="zh-TW" altLang="en-US" smtClean="0"/>
              <a:t>‹#›</a:t>
            </a:fld>
            <a:endParaRPr lang="zh-TW" altLang="en-US"/>
          </a:p>
        </p:txBody>
      </p:sp>
    </p:spTree>
    <p:extLst>
      <p:ext uri="{BB962C8B-B14F-4D97-AF65-F5344CB8AC3E}">
        <p14:creationId xmlns:p14="http://schemas.microsoft.com/office/powerpoint/2010/main" val="37664343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cstate="print"/>
          <a:srcRect/>
          <a:stretch>
            <a:fillRect/>
          </a:stretch>
        </a:blipFill>
        <a:effectLst/>
      </p:bgPr>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609600" y="274638"/>
            <a:ext cx="10972801" cy="1143000"/>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609600" y="1600205"/>
            <a:ext cx="10972801" cy="452596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609600" y="6356356"/>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248D74-25AD-445A-84D8-A1BB7B8AB6F5}" type="datetime2">
              <a:rPr lang="zh-TW" altLang="en-US" smtClean="0">
                <a:solidFill>
                  <a:prstClr val="black">
                    <a:tint val="75000"/>
                  </a:prstClr>
                </a:solidFill>
              </a:rPr>
              <a:pPr/>
              <a:t>2020年6月15日</a:t>
            </a:fld>
            <a:endParaRPr lang="zh-TW" altLang="en-US">
              <a:solidFill>
                <a:prstClr val="black">
                  <a:tint val="75000"/>
                </a:prstClr>
              </a:solidFill>
            </a:endParaRPr>
          </a:p>
        </p:txBody>
      </p:sp>
      <p:sp>
        <p:nvSpPr>
          <p:cNvPr id="5" name="頁尾版面配置區 4"/>
          <p:cNvSpPr>
            <a:spLocks noGrp="1"/>
          </p:cNvSpPr>
          <p:nvPr>
            <p:ph type="ftr" sz="quarter" idx="3"/>
          </p:nvPr>
        </p:nvSpPr>
        <p:spPr>
          <a:xfrm>
            <a:off x="4165601" y="6356356"/>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TW" altLang="en-US">
                <a:solidFill>
                  <a:prstClr val="black">
                    <a:tint val="75000"/>
                  </a:prstClr>
                </a:solidFill>
              </a:rPr>
              <a:t>新增頁尾</a:t>
            </a:r>
          </a:p>
        </p:txBody>
      </p:sp>
      <p:sp>
        <p:nvSpPr>
          <p:cNvPr id="6" name="投影片編號版面配置區 5"/>
          <p:cNvSpPr>
            <a:spLocks noGrp="1"/>
          </p:cNvSpPr>
          <p:nvPr>
            <p:ph type="sldNum" sz="quarter" idx="4"/>
          </p:nvPr>
        </p:nvSpPr>
        <p:spPr>
          <a:xfrm>
            <a:off x="8737602" y="6356356"/>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82E9EE-A870-438B-947A-FF671DFAFC96}" type="slidenum">
              <a:rPr lang="en-US" altLang="zh-TW"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4780011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ransition spd="med">
    <p:fade/>
  </p:transition>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23.emf"/><Relationship Id="rId4" Type="http://schemas.openxmlformats.org/officeDocument/2006/relationships/image" Target="../media/image22.emf"/></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image" Target="../media/image24.jpeg"/><Relationship Id="rId1" Type="http://schemas.openxmlformats.org/officeDocument/2006/relationships/slideLayout" Target="../slideLayouts/slideLayout18.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1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32.emf"/><Relationship Id="rId4" Type="http://schemas.openxmlformats.org/officeDocument/2006/relationships/image" Target="../media/image31.emf"/></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18.xml"/><Relationship Id="rId6" Type="http://schemas.openxmlformats.org/officeDocument/2006/relationships/image" Target="../media/image37.jpeg"/><Relationship Id="rId5" Type="http://schemas.openxmlformats.org/officeDocument/2006/relationships/image" Target="../media/image36.png"/><Relationship Id="rId4" Type="http://schemas.openxmlformats.org/officeDocument/2006/relationships/image" Target="../media/image35.jpeg"/></Relationships>
</file>

<file path=ppt/slides/_rels/slide1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10.emf"/><Relationship Id="rId5" Type="http://schemas.openxmlformats.org/officeDocument/2006/relationships/image" Target="../media/image38.emf"/><Relationship Id="rId4" Type="http://schemas.openxmlformats.org/officeDocument/2006/relationships/image" Target="../media/image9.em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18.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8.xml"/><Relationship Id="rId5" Type="http://schemas.openxmlformats.org/officeDocument/2006/relationships/image" Target="../media/image38.emf"/><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18.xml"/><Relationship Id="rId5" Type="http://schemas.openxmlformats.org/officeDocument/2006/relationships/image" Target="../media/image50.jpe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8.xml"/><Relationship Id="rId5" Type="http://schemas.openxmlformats.org/officeDocument/2006/relationships/image" Target="../media/image38.emf"/><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54.png"/><Relationship Id="rId1" Type="http://schemas.openxmlformats.org/officeDocument/2006/relationships/slideLayout" Target="../slideLayouts/slideLayout18.xml"/><Relationship Id="rId4" Type="http://schemas.openxmlformats.org/officeDocument/2006/relationships/image" Target="../media/image5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58.jpeg"/><Relationship Id="rId4" Type="http://schemas.openxmlformats.org/officeDocument/2006/relationships/image" Target="../media/image57.jpeg"/></Relationships>
</file>

<file path=ppt/slides/_rels/slide3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18.xml"/><Relationship Id="rId5" Type="http://schemas.openxmlformats.org/officeDocument/2006/relationships/image" Target="../media/image62.jpeg"/><Relationship Id="rId4" Type="http://schemas.openxmlformats.org/officeDocument/2006/relationships/image" Target="../media/image61.jpeg"/></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18.xml"/><Relationship Id="rId4" Type="http://schemas.openxmlformats.org/officeDocument/2006/relationships/image" Target="../media/image66.jpeg"/></Relationships>
</file>

<file path=ppt/slides/_rels/slide37.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4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18.xml"/><Relationship Id="rId4" Type="http://schemas.openxmlformats.org/officeDocument/2006/relationships/image" Target="../media/image71.png"/></Relationships>
</file>

<file path=ppt/slides/_rels/slide41.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73.jpeg"/><Relationship Id="rId7" Type="http://schemas.openxmlformats.org/officeDocument/2006/relationships/image" Target="../media/image77.jpeg"/><Relationship Id="rId2" Type="http://schemas.openxmlformats.org/officeDocument/2006/relationships/image" Target="../media/image72.jpeg"/><Relationship Id="rId1" Type="http://schemas.openxmlformats.org/officeDocument/2006/relationships/slideLayout" Target="../slideLayouts/slideLayout18.xml"/><Relationship Id="rId6" Type="http://schemas.openxmlformats.org/officeDocument/2006/relationships/image" Target="../media/image76.jpeg"/><Relationship Id="rId5" Type="http://schemas.openxmlformats.org/officeDocument/2006/relationships/image" Target="../media/image75.jpeg"/><Relationship Id="rId4" Type="http://schemas.openxmlformats.org/officeDocument/2006/relationships/image" Target="../media/image74.jpeg"/></Relationships>
</file>

<file path=ppt/slides/_rels/slide4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cstate="print"/>
          <a:stretch>
            <a:fillRect/>
          </a:stretch>
        </a:blipFill>
        <a:effectLst/>
      </p:bgPr>
    </p:bg>
    <p:spTree>
      <p:nvGrpSpPr>
        <p:cNvPr id="1" name=""/>
        <p:cNvGrpSpPr/>
        <p:nvPr/>
      </p:nvGrpSpPr>
      <p:grpSpPr>
        <a:xfrm>
          <a:off x="0" y="0"/>
          <a:ext cx="0" cy="0"/>
          <a:chOff x="0" y="0"/>
          <a:chExt cx="0" cy="0"/>
        </a:xfrm>
      </p:grpSpPr>
      <p:sp>
        <p:nvSpPr>
          <p:cNvPr id="7" name="標題 1"/>
          <p:cNvSpPr txBox="1">
            <a:spLocks/>
          </p:cNvSpPr>
          <p:nvPr/>
        </p:nvSpPr>
        <p:spPr>
          <a:xfrm>
            <a:off x="1371600" y="728897"/>
            <a:ext cx="94488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zh-TW" altLang="en-US" sz="4000" b="1" dirty="0">
                <a:solidFill>
                  <a:prstClr val="black"/>
                </a:solidFill>
                <a:latin typeface="新細明體" panose="02020500000000000000" pitchFamily="18" charset="-120"/>
              </a:rPr>
              <a:t>具多重刺激響應性</a:t>
            </a:r>
            <a:r>
              <a:rPr lang="zh-TW" altLang="en-US" sz="4000" b="1" dirty="0" smtClean="0">
                <a:solidFill>
                  <a:prstClr val="black"/>
                </a:solidFill>
                <a:latin typeface="新細明體" panose="02020500000000000000" pitchFamily="18" charset="-120"/>
              </a:rPr>
              <a:t>的</a:t>
            </a:r>
            <a:endParaRPr lang="en-US" altLang="zh-TW" sz="4000" b="1" dirty="0" smtClean="0">
              <a:solidFill>
                <a:prstClr val="black"/>
              </a:solidFill>
              <a:latin typeface="新細明體" panose="02020500000000000000" pitchFamily="18" charset="-120"/>
            </a:endParaRPr>
          </a:p>
          <a:p>
            <a:pPr>
              <a:lnSpc>
                <a:spcPct val="100000"/>
              </a:lnSpc>
            </a:pPr>
            <a:r>
              <a:rPr lang="zh-TW" altLang="en-US" sz="4000" b="1" dirty="0" smtClean="0">
                <a:solidFill>
                  <a:prstClr val="black"/>
                </a:solidFill>
                <a:latin typeface="新細明體" panose="02020500000000000000" pitchFamily="18" charset="-120"/>
              </a:rPr>
              <a:t>有機螢光智能材料之合成與探討</a:t>
            </a:r>
            <a:endParaRPr lang="zh-TW" altLang="en-US" sz="4000" b="1" dirty="0">
              <a:solidFill>
                <a:prstClr val="black"/>
              </a:solidFill>
              <a:latin typeface="新細明體" panose="02020500000000000000" pitchFamily="18" charset="-120"/>
            </a:endParaRPr>
          </a:p>
        </p:txBody>
      </p:sp>
      <p:sp>
        <p:nvSpPr>
          <p:cNvPr id="8" name="副標題 2"/>
          <p:cNvSpPr txBox="1">
            <a:spLocks/>
          </p:cNvSpPr>
          <p:nvPr/>
        </p:nvSpPr>
        <p:spPr>
          <a:xfrm>
            <a:off x="1524000" y="3280612"/>
            <a:ext cx="9144000" cy="221132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ct val="0"/>
              </a:spcBef>
            </a:pPr>
            <a:r>
              <a:rPr lang="zh-TW" altLang="en-US" b="1" dirty="0">
                <a:solidFill>
                  <a:prstClr val="black"/>
                </a:solidFill>
                <a:latin typeface="新細明體" panose="02020500000000000000" pitchFamily="18" charset="-120"/>
              </a:rPr>
              <a:t>指導教授：孫世勝副所長</a:t>
            </a:r>
            <a:br>
              <a:rPr lang="zh-TW" altLang="en-US" b="1" dirty="0">
                <a:solidFill>
                  <a:prstClr val="black"/>
                </a:solidFill>
                <a:latin typeface="新細明體" panose="02020500000000000000" pitchFamily="18" charset="-120"/>
              </a:rPr>
            </a:br>
            <a:r>
              <a:rPr lang="zh-TW" altLang="en-US" b="1" dirty="0">
                <a:solidFill>
                  <a:prstClr val="black"/>
                </a:solidFill>
                <a:latin typeface="新細明體" panose="02020500000000000000" pitchFamily="18" charset="-120"/>
              </a:rPr>
              <a:t>指導學姐：李曼綺</a:t>
            </a:r>
            <a:r>
              <a:rPr lang="zh-TW" altLang="en-US" b="1" dirty="0" smtClean="0">
                <a:solidFill>
                  <a:prstClr val="black"/>
                </a:solidFill>
                <a:latin typeface="新細明體" panose="02020500000000000000" pitchFamily="18" charset="-120"/>
              </a:rPr>
              <a:t>老師</a:t>
            </a:r>
            <a:endParaRPr lang="en-US" altLang="zh-TW" b="1" dirty="0" smtClean="0">
              <a:solidFill>
                <a:prstClr val="black"/>
              </a:solidFill>
              <a:latin typeface="新細明體" panose="02020500000000000000" pitchFamily="18" charset="-120"/>
            </a:endParaRPr>
          </a:p>
          <a:p>
            <a:pPr>
              <a:lnSpc>
                <a:spcPct val="100000"/>
              </a:lnSpc>
              <a:spcBef>
                <a:spcPct val="0"/>
              </a:spcBef>
            </a:pPr>
            <a:r>
              <a:rPr lang="zh-TW" altLang="en-US" b="1" dirty="0">
                <a:solidFill>
                  <a:prstClr val="black"/>
                </a:solidFill>
                <a:latin typeface="新細明體" panose="02020500000000000000" pitchFamily="18" charset="-120"/>
              </a:rPr>
              <a:t>指導老師：柯淑惠老師</a:t>
            </a:r>
            <a:br>
              <a:rPr lang="zh-TW" altLang="en-US" b="1" dirty="0">
                <a:solidFill>
                  <a:prstClr val="black"/>
                </a:solidFill>
                <a:latin typeface="新細明體" panose="02020500000000000000" pitchFamily="18" charset="-120"/>
              </a:rPr>
            </a:br>
            <a:r>
              <a:rPr lang="en-US" altLang="zh-TW" b="1" dirty="0" smtClean="0">
                <a:solidFill>
                  <a:prstClr val="black"/>
                </a:solidFill>
                <a:latin typeface="新細明體" panose="02020500000000000000" pitchFamily="18" charset="-120"/>
              </a:rPr>
              <a:t>227 17 </a:t>
            </a:r>
            <a:r>
              <a:rPr lang="zh-TW" altLang="en-US" b="1" dirty="0" smtClean="0">
                <a:solidFill>
                  <a:prstClr val="black"/>
                </a:solidFill>
                <a:latin typeface="新細明體" panose="02020500000000000000" pitchFamily="18" charset="-120"/>
              </a:rPr>
              <a:t>曹哲維</a:t>
            </a:r>
            <a:endParaRPr lang="zh-TW" altLang="en-US" b="1" dirty="0">
              <a:solidFill>
                <a:prstClr val="black"/>
              </a:solidFill>
              <a:latin typeface="新細明體" panose="02020500000000000000" pitchFamily="18" charset="-120"/>
            </a:endParaRPr>
          </a:p>
        </p:txBody>
      </p:sp>
    </p:spTree>
    <p:extLst>
      <p:ext uri="{BB962C8B-B14F-4D97-AF65-F5344CB8AC3E}">
        <p14:creationId xmlns:p14="http://schemas.microsoft.com/office/powerpoint/2010/main" val="428732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166910" y="2000241"/>
            <a:ext cx="9414062" cy="4000527"/>
          </a:xfrm>
        </p:spPr>
        <p:txBody>
          <a:bodyPr>
            <a:normAutofit/>
          </a:bodyPr>
          <a:lstStyle/>
          <a:p>
            <a:pPr>
              <a:lnSpc>
                <a:spcPts val="6000"/>
              </a:lnSpc>
              <a:buNone/>
            </a:pPr>
            <a:r>
              <a:rPr lang="zh-TW" altLang="en-US">
                <a:latin typeface="+mn-ea"/>
              </a:rPr>
              <a:t>一、</a:t>
            </a:r>
            <a:r>
              <a:rPr lang="zh-TW" altLang="en-US">
                <a:solidFill>
                  <a:srgbClr val="FF0000"/>
                </a:solidFill>
                <a:latin typeface="+mn-ea"/>
              </a:rPr>
              <a:t>晶體堆積形式</a:t>
            </a:r>
            <a:r>
              <a:rPr lang="zh-TW" altLang="en-US">
                <a:latin typeface="+mn-ea"/>
              </a:rPr>
              <a:t>對螢光顏色之影響</a:t>
            </a:r>
            <a:endParaRPr lang="en-US" altLang="zh-TW">
              <a:latin typeface="+mn-ea"/>
            </a:endParaRPr>
          </a:p>
          <a:p>
            <a:pPr>
              <a:lnSpc>
                <a:spcPts val="6000"/>
              </a:lnSpc>
              <a:buNone/>
            </a:pPr>
            <a:r>
              <a:rPr lang="zh-TW" altLang="en-US">
                <a:latin typeface="+mn-ea"/>
              </a:rPr>
              <a:t>二、</a:t>
            </a:r>
            <a:r>
              <a:rPr lang="zh-TW" altLang="en-US">
                <a:solidFill>
                  <a:srgbClr val="FF0000"/>
                </a:solidFill>
                <a:latin typeface="+mn-ea"/>
              </a:rPr>
              <a:t>烷基鏈長度</a:t>
            </a:r>
            <a:r>
              <a:rPr lang="zh-TW" altLang="en-US">
                <a:latin typeface="+mn-ea"/>
              </a:rPr>
              <a:t>與螢光變色行為間的相關性 </a:t>
            </a:r>
            <a:endParaRPr lang="en-US" altLang="zh-TW">
              <a:latin typeface="+mn-ea"/>
            </a:endParaRPr>
          </a:p>
          <a:p>
            <a:pPr>
              <a:lnSpc>
                <a:spcPts val="6000"/>
              </a:lnSpc>
              <a:buNone/>
            </a:pPr>
            <a:r>
              <a:rPr lang="zh-TW" altLang="en-US">
                <a:latin typeface="+mn-ea"/>
              </a:rPr>
              <a:t>三、</a:t>
            </a:r>
            <a:r>
              <a:rPr lang="zh-TW" altLang="en-US">
                <a:solidFill>
                  <a:srgbClr val="FF0000"/>
                </a:solidFill>
                <a:latin typeface="+mn-ea"/>
              </a:rPr>
              <a:t>乾凝膠</a:t>
            </a:r>
            <a:r>
              <a:rPr lang="zh-TW" altLang="en-US">
                <a:latin typeface="+mn-ea"/>
              </a:rPr>
              <a:t>之刺激響應</a:t>
            </a:r>
          </a:p>
          <a:p>
            <a:pPr>
              <a:lnSpc>
                <a:spcPts val="6000"/>
              </a:lnSpc>
            </a:pPr>
            <a:endParaRPr lang="zh-TW" altLang="en-US">
              <a:latin typeface="+mn-ea"/>
            </a:endParaRPr>
          </a:p>
        </p:txBody>
      </p:sp>
      <p:sp>
        <p:nvSpPr>
          <p:cNvPr id="4" name="標題 12"/>
          <p:cNvSpPr txBox="1">
            <a:spLocks/>
          </p:cNvSpPr>
          <p:nvPr/>
        </p:nvSpPr>
        <p:spPr>
          <a:xfrm>
            <a:off x="1095340" y="357166"/>
            <a:ext cx="10215634" cy="714380"/>
          </a:xfrm>
          <a:prstGeom prst="rect">
            <a:avLst/>
          </a:prstGeom>
        </p:spPr>
        <p:txBody>
          <a:bodyPr vert="horz" lIns="91440" tIns="45720" rIns="91440" bIns="45720" rtlCol="0" anchor="ctr">
            <a:noAutofit/>
          </a:bodyPr>
          <a:lstStyle/>
          <a:p>
            <a:pPr algn="ctr">
              <a:spcBef>
                <a:spcPct val="0"/>
              </a:spcBef>
              <a:defRPr/>
            </a:pPr>
            <a:r>
              <a:rPr lang="zh-TW" altLang="en-US" sz="4600" b="1">
                <a:solidFill>
                  <a:srgbClr val="1F497D">
                    <a:lumMod val="75000"/>
                  </a:srgbClr>
                </a:solidFill>
              </a:rPr>
              <a:t>實驗原理</a:t>
            </a:r>
          </a:p>
        </p:txBody>
      </p:sp>
    </p:spTree>
    <p:extLst>
      <p:ext uri="{BB962C8B-B14F-4D97-AF65-F5344CB8AC3E}">
        <p14:creationId xmlns:p14="http://schemas.microsoft.com/office/powerpoint/2010/main" val="1492669463"/>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內容預留位置 13"/>
          <p:cNvSpPr>
            <a:spLocks noGrp="1"/>
          </p:cNvSpPr>
          <p:nvPr>
            <p:ph idx="1"/>
          </p:nvPr>
        </p:nvSpPr>
        <p:spPr>
          <a:xfrm>
            <a:off x="2024034" y="1571612"/>
            <a:ext cx="9429816" cy="1428760"/>
          </a:xfrm>
        </p:spPr>
        <p:txBody>
          <a:bodyPr rtlCol="0">
            <a:noAutofit/>
          </a:bodyPr>
          <a:lstStyle/>
          <a:p>
            <a:pPr>
              <a:lnSpc>
                <a:spcPts val="3600"/>
              </a:lnSpc>
              <a:spcBef>
                <a:spcPts val="0"/>
              </a:spcBef>
              <a:buNone/>
            </a:pPr>
            <a:r>
              <a:rPr lang="zh-TW" altLang="en-US" sz="2200">
                <a:latin typeface="+mn-ea"/>
              </a:rPr>
              <a:t>具有醯胺基和樹突狀側鏈的</a:t>
            </a:r>
            <a:r>
              <a:rPr lang="en-US" altLang="zh-TW" sz="2200">
                <a:latin typeface="+mn-ea"/>
              </a:rPr>
              <a:t>2,6-diethynylanthracene </a:t>
            </a:r>
            <a:r>
              <a:rPr lang="zh-TW" altLang="en-US" sz="2200">
                <a:latin typeface="+mn-ea"/>
              </a:rPr>
              <a:t>衍生物，在柱狀相中會發</a:t>
            </a:r>
            <a:endParaRPr lang="en-US" altLang="zh-TW" sz="2200">
              <a:latin typeface="+mn-ea"/>
            </a:endParaRPr>
          </a:p>
          <a:p>
            <a:pPr>
              <a:lnSpc>
                <a:spcPts val="3600"/>
              </a:lnSpc>
              <a:spcBef>
                <a:spcPts val="0"/>
              </a:spcBef>
              <a:buNone/>
            </a:pPr>
            <a:r>
              <a:rPr lang="zh-TW" altLang="en-US" sz="2200">
                <a:latin typeface="+mn-ea"/>
              </a:rPr>
              <a:t>出</a:t>
            </a:r>
            <a:r>
              <a:rPr lang="zh-TW" altLang="en-US" sz="2200">
                <a:solidFill>
                  <a:schemeClr val="accent1">
                    <a:lumMod val="75000"/>
                  </a:schemeClr>
                </a:solidFill>
                <a:latin typeface="+mn-ea"/>
              </a:rPr>
              <a:t>藍光</a:t>
            </a:r>
            <a:r>
              <a:rPr lang="zh-TW" altLang="en-US" sz="2200">
                <a:latin typeface="+mn-ea"/>
              </a:rPr>
              <a:t>，在立方相中發出</a:t>
            </a:r>
            <a:r>
              <a:rPr lang="zh-TW" altLang="en-US" sz="2200">
                <a:solidFill>
                  <a:srgbClr val="FFFF00"/>
                </a:solidFill>
                <a:latin typeface="+mn-ea"/>
              </a:rPr>
              <a:t>黃光</a:t>
            </a:r>
            <a:r>
              <a:rPr lang="zh-TW" altLang="en-US" sz="2200">
                <a:latin typeface="+mn-ea"/>
              </a:rPr>
              <a:t>，發出的顏色是由</a:t>
            </a:r>
            <a:r>
              <a:rPr lang="zh-TW" altLang="en-US" sz="2200">
                <a:solidFill>
                  <a:srgbClr val="FF0000"/>
                </a:solidFill>
                <a:latin typeface="+mn-ea"/>
              </a:rPr>
              <a:t>熱</a:t>
            </a:r>
            <a:r>
              <a:rPr lang="zh-TW" altLang="en-US" sz="2200">
                <a:latin typeface="+mn-ea"/>
              </a:rPr>
              <a:t>和</a:t>
            </a:r>
            <a:r>
              <a:rPr lang="zh-TW" altLang="en-US" sz="2200">
                <a:solidFill>
                  <a:srgbClr val="FF0000"/>
                </a:solidFill>
                <a:latin typeface="+mn-ea"/>
              </a:rPr>
              <a:t>機械外力</a:t>
            </a:r>
            <a:r>
              <a:rPr lang="zh-TW" altLang="en-US" sz="2200">
                <a:latin typeface="+mn-ea"/>
              </a:rPr>
              <a:t>的過程所決定。</a:t>
            </a:r>
          </a:p>
          <a:p>
            <a:pPr algn="just">
              <a:lnSpc>
                <a:spcPts val="3600"/>
              </a:lnSpc>
              <a:spcBef>
                <a:spcPts val="0"/>
              </a:spcBef>
              <a:buNone/>
            </a:pPr>
            <a:endParaRPr lang="zh-TW" altLang="en-US" sz="2200">
              <a:latin typeface="+mn-ea"/>
            </a:endParaRPr>
          </a:p>
          <a:p>
            <a:pPr algn="just">
              <a:lnSpc>
                <a:spcPts val="3600"/>
              </a:lnSpc>
              <a:spcBef>
                <a:spcPts val="0"/>
              </a:spcBef>
              <a:buNone/>
            </a:pPr>
            <a:endParaRPr lang="zh-TW" altLang="en-US" sz="2200">
              <a:latin typeface="+mn-ea"/>
            </a:endParaRPr>
          </a:p>
          <a:p>
            <a:pPr algn="just">
              <a:lnSpc>
                <a:spcPts val="3600"/>
              </a:lnSpc>
              <a:spcBef>
                <a:spcPts val="0"/>
              </a:spcBef>
            </a:pPr>
            <a:endParaRPr lang="en-US" altLang="zh-TW" sz="2200">
              <a:latin typeface="+mn-ea"/>
            </a:endParaRPr>
          </a:p>
          <a:p>
            <a:pPr algn="just">
              <a:lnSpc>
                <a:spcPts val="3600"/>
              </a:lnSpc>
              <a:spcBef>
                <a:spcPts val="0"/>
              </a:spcBef>
            </a:pPr>
            <a:endParaRPr lang="zh-TW" altLang="en-US" sz="2200">
              <a:latin typeface="+mn-ea"/>
            </a:endParaRPr>
          </a:p>
        </p:txBody>
      </p:sp>
      <p:pic>
        <p:nvPicPr>
          <p:cNvPr id="5" name="圖片 4"/>
          <p:cNvPicPr/>
          <p:nvPr/>
        </p:nvPicPr>
        <p:blipFill>
          <a:blip r:embed="rId3" cstate="print"/>
          <a:srcRect/>
          <a:stretch>
            <a:fillRect/>
          </a:stretch>
        </p:blipFill>
        <p:spPr bwMode="auto">
          <a:xfrm>
            <a:off x="2738414" y="2932362"/>
            <a:ext cx="7215238" cy="3084776"/>
          </a:xfrm>
          <a:prstGeom prst="rect">
            <a:avLst/>
          </a:prstGeom>
          <a:noFill/>
          <a:ln w="9525">
            <a:noFill/>
            <a:miter lim="800000"/>
            <a:headEnd/>
            <a:tailEnd/>
          </a:ln>
        </p:spPr>
      </p:pic>
      <p:sp>
        <p:nvSpPr>
          <p:cNvPr id="6" name="標題 12"/>
          <p:cNvSpPr txBox="1">
            <a:spLocks/>
          </p:cNvSpPr>
          <p:nvPr/>
        </p:nvSpPr>
        <p:spPr>
          <a:xfrm>
            <a:off x="1952596" y="357166"/>
            <a:ext cx="9358378" cy="714380"/>
          </a:xfrm>
          <a:prstGeom prst="rect">
            <a:avLst/>
          </a:prstGeom>
        </p:spPr>
        <p:txBody>
          <a:bodyPr vert="horz" lIns="91440" tIns="45720" rIns="91440" bIns="45720" rtlCol="0" anchor="ctr">
            <a:noAutofit/>
          </a:bodyPr>
          <a:lstStyle/>
          <a:p>
            <a:pPr>
              <a:spcBef>
                <a:spcPct val="0"/>
              </a:spcBef>
            </a:pPr>
            <a:r>
              <a:rPr lang="zh-TW" altLang="en-US" sz="4000" b="1">
                <a:solidFill>
                  <a:srgbClr val="1F497D">
                    <a:lumMod val="75000"/>
                  </a:srgbClr>
                </a:solidFill>
              </a:rPr>
              <a:t>一、</a:t>
            </a:r>
            <a:r>
              <a:rPr lang="zh-TW" altLang="en-US" sz="4000" b="1">
                <a:solidFill>
                  <a:srgbClr val="FF0000"/>
                </a:solidFill>
              </a:rPr>
              <a:t>晶體堆積形式</a:t>
            </a:r>
            <a:r>
              <a:rPr lang="zh-TW" altLang="en-US" sz="4000" b="1">
                <a:solidFill>
                  <a:srgbClr val="1F497D">
                    <a:lumMod val="75000"/>
                  </a:srgbClr>
                </a:solidFill>
              </a:rPr>
              <a:t>對螢光顏色之影響</a:t>
            </a:r>
          </a:p>
        </p:txBody>
      </p:sp>
    </p:spTree>
    <p:extLst>
      <p:ext uri="{BB962C8B-B14F-4D97-AF65-F5344CB8AC3E}">
        <p14:creationId xmlns:p14="http://schemas.microsoft.com/office/powerpoint/2010/main" val="1335576776"/>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內容預留位置 13"/>
          <p:cNvSpPr>
            <a:spLocks noGrp="1"/>
          </p:cNvSpPr>
          <p:nvPr>
            <p:ph idx="1"/>
          </p:nvPr>
        </p:nvSpPr>
        <p:spPr>
          <a:xfrm>
            <a:off x="2024034" y="1500174"/>
            <a:ext cx="9358378" cy="1571636"/>
          </a:xfrm>
        </p:spPr>
        <p:txBody>
          <a:bodyPr rtlCol="0">
            <a:noAutofit/>
          </a:bodyPr>
          <a:lstStyle/>
          <a:p>
            <a:pPr>
              <a:lnSpc>
                <a:spcPts val="3400"/>
              </a:lnSpc>
              <a:spcBef>
                <a:spcPts val="0"/>
              </a:spcBef>
              <a:buNone/>
            </a:pPr>
            <a:r>
              <a:rPr lang="zh-TW" altLang="en-US" sz="2200">
                <a:latin typeface="+mn-ea"/>
              </a:rPr>
              <a:t>有科學家合成了具有不同烷基鏈長度（</a:t>
            </a:r>
            <a:r>
              <a:rPr lang="en-US" altLang="zh-TW" sz="2200">
                <a:latin typeface="+mn-ea"/>
              </a:rPr>
              <a:t>n=4</a:t>
            </a:r>
            <a:r>
              <a:rPr lang="zh-TW" altLang="en-US" sz="2200">
                <a:latin typeface="+mn-ea"/>
              </a:rPr>
              <a:t>、</a:t>
            </a:r>
            <a:r>
              <a:rPr lang="en-US" altLang="zh-TW" sz="2200">
                <a:latin typeface="+mn-ea"/>
              </a:rPr>
              <a:t>8</a:t>
            </a:r>
            <a:r>
              <a:rPr lang="zh-TW" altLang="en-US" sz="2200">
                <a:latin typeface="+mn-ea"/>
              </a:rPr>
              <a:t>、</a:t>
            </a:r>
            <a:r>
              <a:rPr lang="en-US" altLang="zh-TW" sz="2200">
                <a:latin typeface="+mn-ea"/>
              </a:rPr>
              <a:t>16</a:t>
            </a:r>
            <a:r>
              <a:rPr lang="zh-TW" altLang="en-US" sz="2200">
                <a:latin typeface="+mn-ea"/>
              </a:rPr>
              <a:t>）的</a:t>
            </a:r>
            <a:r>
              <a:rPr lang="en-US" altLang="zh-TW" sz="2200">
                <a:latin typeface="+mn-ea"/>
              </a:rPr>
              <a:t>9,10-</a:t>
            </a:r>
            <a:r>
              <a:rPr lang="zh-TW" altLang="en-US" sz="2200">
                <a:latin typeface="+mn-ea"/>
              </a:rPr>
              <a:t>雙（對烷氧基</a:t>
            </a:r>
            <a:endParaRPr lang="en-US" altLang="zh-TW" sz="2200">
              <a:latin typeface="+mn-ea"/>
            </a:endParaRPr>
          </a:p>
          <a:p>
            <a:pPr>
              <a:lnSpc>
                <a:spcPts val="3400"/>
              </a:lnSpc>
              <a:spcBef>
                <a:spcPts val="0"/>
              </a:spcBef>
              <a:buNone/>
            </a:pPr>
            <a:r>
              <a:rPr lang="zh-TW" altLang="en-US" sz="2200">
                <a:latin typeface="+mn-ea"/>
              </a:rPr>
              <a:t>苯乙烯基）蒽，發現</a:t>
            </a:r>
            <a:r>
              <a:rPr lang="zh-TW" altLang="en-US" sz="2200">
                <a:solidFill>
                  <a:srgbClr val="FF0000"/>
                </a:solidFill>
                <a:latin typeface="+mn-ea"/>
              </a:rPr>
              <a:t>烷基鏈的長度</a:t>
            </a:r>
            <a:r>
              <a:rPr lang="zh-TW" altLang="en-US" sz="2200">
                <a:latin typeface="+mn-ea"/>
              </a:rPr>
              <a:t>會影響</a:t>
            </a:r>
            <a:r>
              <a:rPr lang="en-US" altLang="zh-TW" sz="2200">
                <a:latin typeface="+mn-ea"/>
              </a:rPr>
              <a:t>9,10-</a:t>
            </a:r>
            <a:r>
              <a:rPr lang="zh-TW" altLang="en-US" sz="2200">
                <a:latin typeface="+mn-ea"/>
              </a:rPr>
              <a:t>雙（對烷氧基苯乙烯基）蒽</a:t>
            </a:r>
            <a:endParaRPr lang="en-US" altLang="zh-TW" sz="2200">
              <a:latin typeface="+mn-ea"/>
            </a:endParaRPr>
          </a:p>
          <a:p>
            <a:pPr>
              <a:lnSpc>
                <a:spcPts val="3400"/>
              </a:lnSpc>
              <a:spcBef>
                <a:spcPts val="0"/>
              </a:spcBef>
              <a:buNone/>
            </a:pPr>
            <a:r>
              <a:rPr lang="zh-TW" altLang="en-US" sz="2200">
                <a:latin typeface="+mn-ea"/>
              </a:rPr>
              <a:t>的熱致</a:t>
            </a:r>
            <a:r>
              <a:rPr lang="zh-TW" altLang="en-US" sz="2200">
                <a:solidFill>
                  <a:srgbClr val="FF0000"/>
                </a:solidFill>
                <a:latin typeface="+mn-ea"/>
              </a:rPr>
              <a:t>變色行為</a:t>
            </a:r>
            <a:r>
              <a:rPr lang="zh-TW" altLang="en-US" sz="2200">
                <a:latin typeface="+mn-ea"/>
              </a:rPr>
              <a:t>，碳鏈越長，變色時所需溫度越低，且顏色變化也較明顯。</a:t>
            </a:r>
          </a:p>
          <a:p>
            <a:pPr algn="just">
              <a:lnSpc>
                <a:spcPts val="3400"/>
              </a:lnSpc>
              <a:spcBef>
                <a:spcPts val="0"/>
              </a:spcBef>
              <a:buNone/>
            </a:pPr>
            <a:endParaRPr lang="zh-TW" altLang="en-US" sz="2200">
              <a:latin typeface="+mn-ea"/>
            </a:endParaRPr>
          </a:p>
          <a:p>
            <a:pPr algn="just">
              <a:lnSpc>
                <a:spcPts val="3400"/>
              </a:lnSpc>
              <a:spcBef>
                <a:spcPts val="0"/>
              </a:spcBef>
              <a:buNone/>
            </a:pPr>
            <a:endParaRPr lang="zh-TW" altLang="en-US" sz="2200">
              <a:latin typeface="+mn-ea"/>
            </a:endParaRPr>
          </a:p>
          <a:p>
            <a:pPr algn="just">
              <a:lnSpc>
                <a:spcPts val="3400"/>
              </a:lnSpc>
              <a:spcBef>
                <a:spcPts val="0"/>
              </a:spcBef>
            </a:pPr>
            <a:endParaRPr lang="en-US" altLang="zh-TW" sz="2200">
              <a:latin typeface="+mn-ea"/>
            </a:endParaRPr>
          </a:p>
          <a:p>
            <a:pPr algn="just">
              <a:lnSpc>
                <a:spcPts val="3400"/>
              </a:lnSpc>
              <a:spcBef>
                <a:spcPts val="0"/>
              </a:spcBef>
            </a:pPr>
            <a:endParaRPr lang="zh-TW" altLang="en-US" sz="2200">
              <a:latin typeface="+mn-ea"/>
            </a:endParaRPr>
          </a:p>
        </p:txBody>
      </p:sp>
      <p:pic>
        <p:nvPicPr>
          <p:cNvPr id="9" name="圖片 8"/>
          <p:cNvPicPr/>
          <p:nvPr/>
        </p:nvPicPr>
        <p:blipFill>
          <a:blip r:embed="rId3" cstate="print"/>
          <a:srcRect/>
          <a:stretch>
            <a:fillRect/>
          </a:stretch>
        </p:blipFill>
        <p:spPr bwMode="auto">
          <a:xfrm>
            <a:off x="2166910" y="3000373"/>
            <a:ext cx="9001188" cy="3133747"/>
          </a:xfrm>
          <a:prstGeom prst="rect">
            <a:avLst/>
          </a:prstGeom>
          <a:noFill/>
          <a:ln w="9525">
            <a:noFill/>
            <a:miter lim="800000"/>
            <a:headEnd/>
            <a:tailEnd/>
          </a:ln>
        </p:spPr>
      </p:pic>
      <p:sp>
        <p:nvSpPr>
          <p:cNvPr id="5" name="標題 12"/>
          <p:cNvSpPr txBox="1">
            <a:spLocks/>
          </p:cNvSpPr>
          <p:nvPr/>
        </p:nvSpPr>
        <p:spPr>
          <a:xfrm>
            <a:off x="1952596" y="357166"/>
            <a:ext cx="9358378" cy="714380"/>
          </a:xfrm>
          <a:prstGeom prst="rect">
            <a:avLst/>
          </a:prstGeom>
        </p:spPr>
        <p:txBody>
          <a:bodyPr vert="horz" lIns="91440" tIns="45720" rIns="91440" bIns="45720" rtlCol="0" anchor="ctr">
            <a:noAutofit/>
          </a:bodyPr>
          <a:lstStyle/>
          <a:p>
            <a:pPr>
              <a:spcBef>
                <a:spcPct val="0"/>
              </a:spcBef>
            </a:pPr>
            <a:r>
              <a:rPr lang="zh-TW" altLang="en-US" sz="3800" b="1">
                <a:solidFill>
                  <a:srgbClr val="1F497D">
                    <a:lumMod val="75000"/>
                  </a:srgbClr>
                </a:solidFill>
              </a:rPr>
              <a:t>二、</a:t>
            </a:r>
            <a:r>
              <a:rPr lang="zh-TW" altLang="en-US" sz="3800" b="1">
                <a:solidFill>
                  <a:srgbClr val="FF0000"/>
                </a:solidFill>
              </a:rPr>
              <a:t>烷基鏈長度</a:t>
            </a:r>
            <a:r>
              <a:rPr lang="zh-TW" altLang="en-US" sz="3800" b="1">
                <a:solidFill>
                  <a:srgbClr val="1F497D">
                    <a:lumMod val="75000"/>
                  </a:srgbClr>
                </a:solidFill>
              </a:rPr>
              <a:t>與螢光變色行為間的相關性 </a:t>
            </a:r>
          </a:p>
        </p:txBody>
      </p:sp>
    </p:spTree>
    <p:extLst>
      <p:ext uri="{BB962C8B-B14F-4D97-AF65-F5344CB8AC3E}">
        <p14:creationId xmlns:p14="http://schemas.microsoft.com/office/powerpoint/2010/main" val="117005081"/>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內容預留位置 13"/>
          <p:cNvSpPr>
            <a:spLocks noGrp="1"/>
          </p:cNvSpPr>
          <p:nvPr>
            <p:ph idx="1"/>
          </p:nvPr>
        </p:nvSpPr>
        <p:spPr>
          <a:xfrm>
            <a:off x="1952596" y="1571612"/>
            <a:ext cx="9215502" cy="1357322"/>
          </a:xfrm>
        </p:spPr>
        <p:txBody>
          <a:bodyPr rtlCol="0">
            <a:normAutofit/>
          </a:bodyPr>
          <a:lstStyle/>
          <a:p>
            <a:pPr>
              <a:lnSpc>
                <a:spcPts val="3200"/>
              </a:lnSpc>
              <a:spcBef>
                <a:spcPts val="0"/>
              </a:spcBef>
              <a:buNone/>
            </a:pPr>
            <a:r>
              <a:rPr lang="en-US" altLang="zh-TW" sz="2200">
                <a:latin typeface="+mn-ea"/>
              </a:rPr>
              <a:t>AHP-mB8</a:t>
            </a:r>
            <a:r>
              <a:rPr lang="zh-TW" altLang="en-US" sz="2200">
                <a:latin typeface="+mn-ea"/>
              </a:rPr>
              <a:t>在環己烷中形成的乾凝膠固體表現出力致以及熱致螢光變色行為；</a:t>
            </a:r>
            <a:endParaRPr lang="en-US" altLang="zh-TW" sz="2200">
              <a:latin typeface="+mn-ea"/>
            </a:endParaRPr>
          </a:p>
          <a:p>
            <a:pPr>
              <a:lnSpc>
                <a:spcPts val="3200"/>
              </a:lnSpc>
              <a:spcBef>
                <a:spcPts val="0"/>
              </a:spcBef>
              <a:buNone/>
            </a:pPr>
            <a:r>
              <a:rPr lang="zh-TW" altLang="en-US" sz="2200">
                <a:latin typeface="+mn-ea"/>
              </a:rPr>
              <a:t>而在乙醇中形成的乾凝膠固體表現出熱致螢光變色的現象。</a:t>
            </a:r>
          </a:p>
          <a:p>
            <a:pPr algn="just">
              <a:lnSpc>
                <a:spcPts val="3200"/>
              </a:lnSpc>
              <a:spcBef>
                <a:spcPts val="0"/>
              </a:spcBef>
              <a:buNone/>
            </a:pPr>
            <a:endParaRPr lang="zh-TW" altLang="en-US" sz="2200">
              <a:latin typeface="+mn-ea"/>
            </a:endParaRPr>
          </a:p>
          <a:p>
            <a:pPr algn="just">
              <a:lnSpc>
                <a:spcPts val="3200"/>
              </a:lnSpc>
              <a:spcBef>
                <a:spcPts val="0"/>
              </a:spcBef>
              <a:buNone/>
            </a:pPr>
            <a:endParaRPr lang="zh-TW" altLang="en-US" sz="2200">
              <a:latin typeface="+mn-ea"/>
            </a:endParaRPr>
          </a:p>
          <a:p>
            <a:pPr algn="just">
              <a:lnSpc>
                <a:spcPts val="3200"/>
              </a:lnSpc>
              <a:spcBef>
                <a:spcPts val="0"/>
              </a:spcBef>
            </a:pPr>
            <a:endParaRPr lang="en-US" altLang="zh-TW" sz="2200">
              <a:latin typeface="+mn-ea"/>
            </a:endParaRPr>
          </a:p>
          <a:p>
            <a:pPr algn="just">
              <a:lnSpc>
                <a:spcPts val="3200"/>
              </a:lnSpc>
              <a:spcBef>
                <a:spcPts val="0"/>
              </a:spcBef>
            </a:pPr>
            <a:endParaRPr lang="zh-TW" altLang="en-US" sz="2200">
              <a:latin typeface="+mn-ea"/>
            </a:endParaRPr>
          </a:p>
        </p:txBody>
      </p:sp>
      <p:pic>
        <p:nvPicPr>
          <p:cNvPr id="6" name="圖片 5"/>
          <p:cNvPicPr/>
          <p:nvPr/>
        </p:nvPicPr>
        <p:blipFill>
          <a:blip r:embed="rId3" cstate="print"/>
          <a:srcRect/>
          <a:stretch>
            <a:fillRect/>
          </a:stretch>
        </p:blipFill>
        <p:spPr bwMode="auto">
          <a:xfrm>
            <a:off x="1709137" y="2806060"/>
            <a:ext cx="9744589" cy="3214710"/>
          </a:xfrm>
          <a:prstGeom prst="rect">
            <a:avLst/>
          </a:prstGeom>
          <a:noFill/>
          <a:ln w="9525">
            <a:noFill/>
            <a:miter lim="800000"/>
            <a:headEnd/>
            <a:tailEnd/>
          </a:ln>
        </p:spPr>
      </p:pic>
      <p:sp>
        <p:nvSpPr>
          <p:cNvPr id="5" name="標題 12"/>
          <p:cNvSpPr txBox="1">
            <a:spLocks/>
          </p:cNvSpPr>
          <p:nvPr/>
        </p:nvSpPr>
        <p:spPr>
          <a:xfrm>
            <a:off x="1952596" y="357166"/>
            <a:ext cx="9358378" cy="714380"/>
          </a:xfrm>
          <a:prstGeom prst="rect">
            <a:avLst/>
          </a:prstGeom>
        </p:spPr>
        <p:txBody>
          <a:bodyPr vert="horz" lIns="91440" tIns="45720" rIns="91440" bIns="45720" rtlCol="0" anchor="ctr">
            <a:noAutofit/>
          </a:bodyPr>
          <a:lstStyle/>
          <a:p>
            <a:pPr>
              <a:spcBef>
                <a:spcPct val="0"/>
              </a:spcBef>
            </a:pPr>
            <a:r>
              <a:rPr lang="zh-TW" altLang="en-US" sz="3800" b="1">
                <a:solidFill>
                  <a:srgbClr val="1F497D">
                    <a:lumMod val="75000"/>
                  </a:srgbClr>
                </a:solidFill>
              </a:rPr>
              <a:t>三、</a:t>
            </a:r>
            <a:r>
              <a:rPr lang="zh-TW" altLang="en-US" sz="3800" b="1">
                <a:solidFill>
                  <a:srgbClr val="FF0000"/>
                </a:solidFill>
              </a:rPr>
              <a:t>乾凝膠</a:t>
            </a:r>
            <a:r>
              <a:rPr lang="zh-TW" altLang="en-US" sz="3800" b="1">
                <a:solidFill>
                  <a:srgbClr val="1F497D">
                    <a:lumMod val="75000"/>
                  </a:srgbClr>
                </a:solidFill>
              </a:rPr>
              <a:t>之刺激響應</a:t>
            </a:r>
          </a:p>
        </p:txBody>
      </p:sp>
    </p:spTree>
    <p:extLst>
      <p:ext uri="{BB962C8B-B14F-4D97-AF65-F5344CB8AC3E}">
        <p14:creationId xmlns:p14="http://schemas.microsoft.com/office/powerpoint/2010/main" val="3745399011"/>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166910" y="2000241"/>
            <a:ext cx="9501254" cy="3500462"/>
          </a:xfrm>
        </p:spPr>
        <p:txBody>
          <a:bodyPr>
            <a:normAutofit/>
          </a:bodyPr>
          <a:lstStyle/>
          <a:p>
            <a:pPr>
              <a:lnSpc>
                <a:spcPts val="4600"/>
              </a:lnSpc>
              <a:buNone/>
            </a:pPr>
            <a:r>
              <a:rPr lang="zh-TW" altLang="en-US">
                <a:latin typeface="+mn-ea"/>
              </a:rPr>
              <a:t>一、合成含有</a:t>
            </a:r>
            <a:r>
              <a:rPr lang="zh-TW" altLang="en-US">
                <a:solidFill>
                  <a:srgbClr val="FF0000"/>
                </a:solidFill>
                <a:latin typeface="+mn-ea"/>
              </a:rPr>
              <a:t>蒽</a:t>
            </a:r>
            <a:r>
              <a:rPr lang="zh-TW" altLang="en-US">
                <a:latin typeface="+mn-ea"/>
              </a:rPr>
              <a:t>的結構</a:t>
            </a:r>
            <a:endParaRPr lang="en-US" altLang="zh-TW">
              <a:latin typeface="+mn-ea"/>
            </a:endParaRPr>
          </a:p>
          <a:p>
            <a:pPr>
              <a:lnSpc>
                <a:spcPts val="1800"/>
              </a:lnSpc>
              <a:buNone/>
            </a:pPr>
            <a:endParaRPr lang="en-US" altLang="zh-TW" sz="800">
              <a:latin typeface="+mn-ea"/>
            </a:endParaRPr>
          </a:p>
          <a:p>
            <a:pPr>
              <a:lnSpc>
                <a:spcPts val="4600"/>
              </a:lnSpc>
              <a:buNone/>
            </a:pPr>
            <a:r>
              <a:rPr lang="zh-TW" altLang="en-US">
                <a:latin typeface="+mn-ea"/>
              </a:rPr>
              <a:t>二、在蒽的結構中引入含有</a:t>
            </a:r>
            <a:r>
              <a:rPr lang="zh-TW" altLang="en-US">
                <a:solidFill>
                  <a:srgbClr val="FF0000"/>
                </a:solidFill>
                <a:latin typeface="+mn-ea"/>
              </a:rPr>
              <a:t>醯胺基</a:t>
            </a:r>
            <a:endParaRPr lang="en-US" altLang="zh-TW">
              <a:solidFill>
                <a:srgbClr val="FF0000"/>
              </a:solidFill>
              <a:latin typeface="+mn-ea"/>
            </a:endParaRPr>
          </a:p>
          <a:p>
            <a:pPr>
              <a:lnSpc>
                <a:spcPts val="4600"/>
              </a:lnSpc>
              <a:buNone/>
            </a:pPr>
            <a:r>
              <a:rPr lang="zh-TW" altLang="en-US">
                <a:latin typeface="+mn-ea"/>
              </a:rPr>
              <a:t>        與</a:t>
            </a:r>
            <a:r>
              <a:rPr lang="zh-TW" altLang="en-US">
                <a:solidFill>
                  <a:srgbClr val="FF0000"/>
                </a:solidFill>
                <a:latin typeface="+mn-ea"/>
              </a:rPr>
              <a:t>長烷基鏈</a:t>
            </a:r>
            <a:r>
              <a:rPr lang="zh-TW" altLang="en-US">
                <a:latin typeface="+mn-ea"/>
              </a:rPr>
              <a:t>的化合物</a:t>
            </a:r>
            <a:endParaRPr lang="en-US" altLang="zh-TW">
              <a:latin typeface="+mn-ea"/>
            </a:endParaRPr>
          </a:p>
          <a:p>
            <a:pPr>
              <a:lnSpc>
                <a:spcPts val="4600"/>
              </a:lnSpc>
              <a:buNone/>
            </a:pPr>
            <a:endParaRPr lang="zh-TW" altLang="en-US">
              <a:latin typeface="+mn-ea"/>
            </a:endParaRPr>
          </a:p>
          <a:p>
            <a:pPr>
              <a:lnSpc>
                <a:spcPts val="4600"/>
              </a:lnSpc>
            </a:pPr>
            <a:endParaRPr lang="zh-TW" altLang="en-US">
              <a:latin typeface="+mn-ea"/>
            </a:endParaRPr>
          </a:p>
        </p:txBody>
      </p:sp>
      <p:sp>
        <p:nvSpPr>
          <p:cNvPr id="4" name="標題 12"/>
          <p:cNvSpPr txBox="1">
            <a:spLocks/>
          </p:cNvSpPr>
          <p:nvPr/>
        </p:nvSpPr>
        <p:spPr>
          <a:xfrm>
            <a:off x="1095340" y="357166"/>
            <a:ext cx="10215634" cy="714380"/>
          </a:xfrm>
          <a:prstGeom prst="rect">
            <a:avLst/>
          </a:prstGeom>
        </p:spPr>
        <p:txBody>
          <a:bodyPr vert="horz" lIns="91440" tIns="45720" rIns="91440" bIns="45720" rtlCol="0" anchor="ctr">
            <a:noAutofit/>
          </a:bodyPr>
          <a:lstStyle/>
          <a:p>
            <a:pPr algn="ctr">
              <a:spcBef>
                <a:spcPct val="0"/>
              </a:spcBef>
            </a:pPr>
            <a:r>
              <a:rPr lang="zh-TW" altLang="en-US" sz="4600" b="1">
                <a:solidFill>
                  <a:srgbClr val="1F497D">
                    <a:lumMod val="75000"/>
                  </a:srgbClr>
                </a:solidFill>
              </a:rPr>
              <a:t>研究過程或方法</a:t>
            </a:r>
          </a:p>
        </p:txBody>
      </p:sp>
    </p:spTree>
    <p:extLst>
      <p:ext uri="{BB962C8B-B14F-4D97-AF65-F5344CB8AC3E}">
        <p14:creationId xmlns:p14="http://schemas.microsoft.com/office/powerpoint/2010/main" val="2058549916"/>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內容預留位置 13"/>
          <p:cNvSpPr>
            <a:spLocks noGrp="1"/>
          </p:cNvSpPr>
          <p:nvPr>
            <p:ph idx="1"/>
          </p:nvPr>
        </p:nvSpPr>
        <p:spPr>
          <a:xfrm>
            <a:off x="2095472" y="3714752"/>
            <a:ext cx="9286940" cy="2357454"/>
          </a:xfrm>
        </p:spPr>
        <p:txBody>
          <a:bodyPr rtlCol="0">
            <a:noAutofit/>
          </a:bodyPr>
          <a:lstStyle/>
          <a:p>
            <a:pPr>
              <a:lnSpc>
                <a:spcPts val="2800"/>
              </a:lnSpc>
              <a:spcBef>
                <a:spcPts val="0"/>
              </a:spcBef>
              <a:buFont typeface="+mj-lt"/>
              <a:buAutoNum type="arabicPeriod"/>
            </a:pPr>
            <a:r>
              <a:rPr lang="zh-TW" altLang="en-US" sz="1600"/>
              <a:t>取</a:t>
            </a:r>
            <a:r>
              <a:rPr lang="en-US" altLang="zh-TW" sz="1600"/>
              <a:t>9-bromoanthracene</a:t>
            </a:r>
            <a:r>
              <a:rPr lang="zh-TW" altLang="en-US" sz="1600"/>
              <a:t>（</a:t>
            </a:r>
            <a:r>
              <a:rPr lang="en-US" altLang="zh-TW" sz="1600"/>
              <a:t>2.5 g</a:t>
            </a:r>
            <a:r>
              <a:rPr lang="zh-TW" altLang="en-US" sz="1600"/>
              <a:t>，</a:t>
            </a:r>
            <a:r>
              <a:rPr lang="en-US" altLang="zh-TW" sz="1600"/>
              <a:t>9.73 </a:t>
            </a:r>
            <a:r>
              <a:rPr lang="en-US" altLang="zh-TW" sz="1600" err="1"/>
              <a:t>mmol</a:t>
            </a:r>
            <a:r>
              <a:rPr lang="zh-TW" altLang="en-US" sz="1600"/>
              <a:t>）、鈀金屬觸媒（</a:t>
            </a:r>
            <a:r>
              <a:rPr lang="en-US" altLang="zh-TW" sz="1600"/>
              <a:t>187.5 mg</a:t>
            </a:r>
            <a:r>
              <a:rPr lang="zh-TW" altLang="en-US" sz="1600"/>
              <a:t>，</a:t>
            </a:r>
            <a:r>
              <a:rPr lang="en-US" altLang="zh-TW" sz="1600"/>
              <a:t>0.27 </a:t>
            </a:r>
            <a:r>
              <a:rPr lang="en-US" altLang="zh-TW" sz="1600" err="1"/>
              <a:t>mmol</a:t>
            </a:r>
            <a:r>
              <a:rPr lang="zh-TW" altLang="en-US" sz="1600"/>
              <a:t>）、</a:t>
            </a:r>
            <a:r>
              <a:rPr lang="en-US" altLang="zh-TW" sz="1600" err="1"/>
              <a:t>CuI</a:t>
            </a:r>
            <a:r>
              <a:rPr lang="en-US" altLang="zh-TW" sz="1600"/>
              <a:t>(s)</a:t>
            </a:r>
            <a:r>
              <a:rPr lang="zh-TW" altLang="en-US" sz="1600"/>
              <a:t>（</a:t>
            </a:r>
            <a:r>
              <a:rPr lang="en-US" altLang="zh-TW" sz="1600"/>
              <a:t>250 mg</a:t>
            </a:r>
            <a:r>
              <a:rPr lang="zh-TW" altLang="en-US" sz="1600"/>
              <a:t>，</a:t>
            </a:r>
            <a:r>
              <a:rPr lang="en-US" altLang="zh-TW" sz="1600"/>
              <a:t>1.31mmol</a:t>
            </a:r>
            <a:r>
              <a:rPr lang="zh-TW" altLang="en-US" sz="1600"/>
              <a:t>）、三苯基磷（</a:t>
            </a:r>
            <a:r>
              <a:rPr lang="en-US" altLang="zh-TW" sz="1600"/>
              <a:t>125 mg</a:t>
            </a:r>
            <a:r>
              <a:rPr lang="zh-TW" altLang="en-US" sz="1600"/>
              <a:t>，</a:t>
            </a:r>
            <a:r>
              <a:rPr lang="en-US" altLang="zh-TW" sz="1600"/>
              <a:t>0.48mmol</a:t>
            </a:r>
            <a:r>
              <a:rPr lang="zh-TW" altLang="en-US" sz="1600"/>
              <a:t>）於</a:t>
            </a:r>
            <a:r>
              <a:rPr lang="en-US" altLang="zh-TW" sz="1600"/>
              <a:t>N2(g)</a:t>
            </a:r>
            <a:r>
              <a:rPr lang="zh-TW" altLang="en-US" sz="1600"/>
              <a:t>下加入三乙胺（</a:t>
            </a:r>
            <a:r>
              <a:rPr lang="en-US" altLang="zh-TW" sz="1600"/>
              <a:t>25ml</a:t>
            </a:r>
            <a:r>
              <a:rPr lang="zh-TW" altLang="en-US" sz="1600"/>
              <a:t>）、</a:t>
            </a:r>
            <a:r>
              <a:rPr lang="en-US" altLang="zh-TW" sz="1600"/>
              <a:t>2-methyl-but-3-yh-2-ol</a:t>
            </a:r>
            <a:r>
              <a:rPr lang="zh-TW" altLang="en-US" sz="1600"/>
              <a:t>（</a:t>
            </a:r>
            <a:r>
              <a:rPr lang="en-US" altLang="zh-TW" sz="1600"/>
              <a:t>1.89 ml</a:t>
            </a:r>
            <a:r>
              <a:rPr lang="zh-TW" altLang="en-US" sz="1600"/>
              <a:t>，</a:t>
            </a:r>
            <a:r>
              <a:rPr lang="en-US" altLang="zh-TW" sz="1600"/>
              <a:t>19.5mmol</a:t>
            </a:r>
            <a:r>
              <a:rPr lang="zh-TW" altLang="en-US" sz="1600"/>
              <a:t>）與</a:t>
            </a:r>
            <a:r>
              <a:rPr lang="en-US" altLang="zh-TW" sz="1600" err="1"/>
              <a:t>piperidine</a:t>
            </a:r>
            <a:r>
              <a:rPr lang="zh-TW" altLang="en-US" sz="1600"/>
              <a:t>（</a:t>
            </a:r>
            <a:r>
              <a:rPr lang="en-US" altLang="zh-TW" sz="1600"/>
              <a:t>2.5 </a:t>
            </a:r>
            <a:r>
              <a:rPr lang="en-US" altLang="zh-TW" sz="1600" err="1"/>
              <a:t>mL</a:t>
            </a:r>
            <a:r>
              <a:rPr lang="zh-TW" altLang="en-US" sz="1600"/>
              <a:t>），加熱迴流反應</a:t>
            </a:r>
            <a:r>
              <a:rPr lang="en-US" altLang="zh-TW" sz="1600"/>
              <a:t>24</a:t>
            </a:r>
            <a:r>
              <a:rPr lang="zh-TW" altLang="en-US" sz="1600"/>
              <a:t>小時（溶液呈黑色）。</a:t>
            </a:r>
          </a:p>
          <a:p>
            <a:pPr>
              <a:lnSpc>
                <a:spcPts val="2800"/>
              </a:lnSpc>
              <a:spcBef>
                <a:spcPts val="0"/>
              </a:spcBef>
              <a:buFont typeface="+mj-lt"/>
              <a:buAutoNum type="arabicPeriod"/>
            </a:pPr>
            <a:r>
              <a:rPr lang="zh-TW" altLang="en-US" sz="1600"/>
              <a:t>將溶液減壓濃縮去除溶劑。</a:t>
            </a:r>
          </a:p>
          <a:p>
            <a:pPr>
              <a:lnSpc>
                <a:spcPts val="2800"/>
              </a:lnSpc>
              <a:spcBef>
                <a:spcPts val="0"/>
              </a:spcBef>
              <a:buFont typeface="+mj-lt"/>
              <a:buAutoNum type="arabicPeriod"/>
            </a:pPr>
            <a:r>
              <a:rPr lang="zh-TW" altLang="en-US" sz="1600"/>
              <a:t>用二氯甲烷與水萃取，取有機層加入硫酸鎂去除水，並減壓濃縮至乾。</a:t>
            </a:r>
          </a:p>
          <a:p>
            <a:pPr>
              <a:lnSpc>
                <a:spcPts val="2800"/>
              </a:lnSpc>
              <a:spcBef>
                <a:spcPts val="0"/>
              </a:spcBef>
              <a:buFont typeface="+mj-lt"/>
              <a:buAutoNum type="arabicPeriod"/>
            </a:pPr>
            <a:r>
              <a:rPr lang="zh-TW" altLang="en-US" sz="1600"/>
              <a:t>利用管柱層析純化（二氯甲烷／己烷＝</a:t>
            </a:r>
            <a:r>
              <a:rPr lang="en-US" altLang="zh-TW" sz="1600"/>
              <a:t>1</a:t>
            </a:r>
            <a:r>
              <a:rPr lang="zh-TW" altLang="en-US" sz="1600"/>
              <a:t>／</a:t>
            </a:r>
            <a:r>
              <a:rPr lang="en-US" altLang="zh-TW" sz="1600"/>
              <a:t>1</a:t>
            </a:r>
            <a:r>
              <a:rPr lang="zh-TW" altLang="en-US" sz="1600"/>
              <a:t>），得黃色固體化合物</a:t>
            </a:r>
            <a:r>
              <a:rPr lang="en-US" altLang="zh-TW" sz="1600"/>
              <a:t>1</a:t>
            </a:r>
            <a:r>
              <a:rPr lang="zh-TW" altLang="en-US" sz="1600"/>
              <a:t>（</a:t>
            </a:r>
            <a:r>
              <a:rPr lang="en-US" altLang="zh-TW" sz="1600"/>
              <a:t>1.83 g</a:t>
            </a:r>
            <a:r>
              <a:rPr lang="zh-TW" altLang="en-US" sz="1600"/>
              <a:t>，</a:t>
            </a:r>
            <a:r>
              <a:rPr lang="en-US" altLang="zh-TW" sz="1600"/>
              <a:t>73.2%</a:t>
            </a:r>
            <a:r>
              <a:rPr lang="zh-TW" altLang="en-US" sz="1600"/>
              <a:t>）。</a:t>
            </a:r>
          </a:p>
          <a:p>
            <a:pPr algn="just">
              <a:lnSpc>
                <a:spcPts val="2800"/>
              </a:lnSpc>
              <a:spcBef>
                <a:spcPts val="0"/>
              </a:spcBef>
              <a:buNone/>
            </a:pPr>
            <a:endParaRPr lang="zh-TW" altLang="en-US" sz="1600"/>
          </a:p>
          <a:p>
            <a:pPr algn="just">
              <a:lnSpc>
                <a:spcPts val="2800"/>
              </a:lnSpc>
              <a:spcBef>
                <a:spcPts val="0"/>
              </a:spcBef>
              <a:buNone/>
            </a:pPr>
            <a:endParaRPr lang="zh-TW" altLang="en-US" sz="1600"/>
          </a:p>
          <a:p>
            <a:pPr algn="just">
              <a:lnSpc>
                <a:spcPts val="2800"/>
              </a:lnSpc>
              <a:spcBef>
                <a:spcPts val="0"/>
              </a:spcBef>
            </a:pPr>
            <a:endParaRPr lang="en-US" altLang="zh-TW" sz="1600"/>
          </a:p>
          <a:p>
            <a:pPr algn="just">
              <a:lnSpc>
                <a:spcPts val="2800"/>
              </a:lnSpc>
              <a:spcBef>
                <a:spcPts val="0"/>
              </a:spcBef>
            </a:pPr>
            <a:endParaRPr lang="zh-TW" altLang="en-US" sz="1600"/>
          </a:p>
        </p:txBody>
      </p:sp>
      <p:sp>
        <p:nvSpPr>
          <p:cNvPr id="15" name="文字方塊 14"/>
          <p:cNvSpPr txBox="1"/>
          <p:nvPr/>
        </p:nvSpPr>
        <p:spPr>
          <a:xfrm>
            <a:off x="1095341" y="2786058"/>
            <a:ext cx="461665" cy="2714644"/>
          </a:xfrm>
          <a:prstGeom prst="rect">
            <a:avLst/>
          </a:prstGeom>
          <a:solidFill>
            <a:schemeClr val="bg2">
              <a:lumMod val="50000"/>
            </a:schemeClr>
          </a:solidFill>
          <a:ln cmpd="thickThin">
            <a:solidFill>
              <a:schemeClr val="tx1"/>
            </a:solidFill>
          </a:ln>
        </p:spPr>
        <p:txBody>
          <a:bodyPr vert="eaVert" wrap="square" rtlCol="0">
            <a:spAutoFit/>
          </a:bodyPr>
          <a:lstStyle/>
          <a:p>
            <a:pPr algn="ctr"/>
            <a:r>
              <a:rPr lang="zh-TW" altLang="en-US" b="1">
                <a:solidFill>
                  <a:prstClr val="white">
                    <a:lumMod val="95000"/>
                  </a:prstClr>
                </a:solidFill>
                <a:latin typeface="Microsoft JhengHei UI" pitchFamily="34" charset="-120"/>
                <a:ea typeface="Microsoft JhengHei UI" pitchFamily="34" charset="-120"/>
              </a:rPr>
              <a:t>步驟一：化合物一的合成</a:t>
            </a:r>
          </a:p>
        </p:txBody>
      </p:sp>
      <p:pic>
        <p:nvPicPr>
          <p:cNvPr id="6" name="Object 2"/>
          <p:cNvPicPr>
            <a:picLocks noChangeAspect="1" noChangeArrowheads="1"/>
          </p:cNvPicPr>
          <p:nvPr/>
        </p:nvPicPr>
        <p:blipFill>
          <a:blip r:embed="rId3" cstate="print"/>
          <a:srcRect/>
          <a:stretch>
            <a:fillRect/>
          </a:stretch>
        </p:blipFill>
        <p:spPr bwMode="auto">
          <a:xfrm>
            <a:off x="2767394" y="1643050"/>
            <a:ext cx="1136123" cy="1668434"/>
          </a:xfrm>
          <a:prstGeom prst="rect">
            <a:avLst/>
          </a:prstGeom>
          <a:noFill/>
        </p:spPr>
      </p:pic>
      <p:pic>
        <p:nvPicPr>
          <p:cNvPr id="7" name="Object 3"/>
          <p:cNvPicPr>
            <a:picLocks noChangeAspect="1" noChangeArrowheads="1"/>
          </p:cNvPicPr>
          <p:nvPr/>
        </p:nvPicPr>
        <p:blipFill>
          <a:blip r:embed="rId4" cstate="print"/>
          <a:srcRect/>
          <a:stretch>
            <a:fillRect/>
          </a:stretch>
        </p:blipFill>
        <p:spPr bwMode="auto">
          <a:xfrm>
            <a:off x="4179811" y="2507147"/>
            <a:ext cx="3484127" cy="140359"/>
          </a:xfrm>
          <a:prstGeom prst="rect">
            <a:avLst/>
          </a:prstGeom>
          <a:noFill/>
        </p:spPr>
      </p:pic>
      <p:pic>
        <p:nvPicPr>
          <p:cNvPr id="8" name="Object 4"/>
          <p:cNvPicPr>
            <a:picLocks noChangeAspect="1" noChangeArrowheads="1"/>
          </p:cNvPicPr>
          <p:nvPr/>
        </p:nvPicPr>
        <p:blipFill>
          <a:blip r:embed="rId5" cstate="print"/>
          <a:srcRect/>
          <a:stretch>
            <a:fillRect/>
          </a:stretch>
        </p:blipFill>
        <p:spPr bwMode="auto">
          <a:xfrm>
            <a:off x="7879962" y="1643050"/>
            <a:ext cx="2145129" cy="1668434"/>
          </a:xfrm>
          <a:prstGeom prst="rect">
            <a:avLst/>
          </a:prstGeom>
          <a:noFill/>
        </p:spPr>
      </p:pic>
      <p:sp>
        <p:nvSpPr>
          <p:cNvPr id="9" name="文字方塊 29"/>
          <p:cNvSpPr txBox="1"/>
          <p:nvPr/>
        </p:nvSpPr>
        <p:spPr>
          <a:xfrm>
            <a:off x="3657427" y="2003091"/>
            <a:ext cx="4150526" cy="584775"/>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a:solidFill>
                  <a:prstClr val="black"/>
                </a:solidFill>
              </a:rPr>
              <a:t>2-methyl-but-3-yn-2-ol</a:t>
            </a:r>
          </a:p>
          <a:p>
            <a:pPr algn="ctr"/>
            <a:r>
              <a:rPr lang="en-US" sz="1600" err="1">
                <a:solidFill>
                  <a:prstClr val="black"/>
                </a:solidFill>
              </a:rPr>
              <a:t>piperidine</a:t>
            </a:r>
            <a:r>
              <a:rPr lang="en-US" sz="1600">
                <a:solidFill>
                  <a:prstClr val="black"/>
                </a:solidFill>
              </a:rPr>
              <a:t>, Pdcl</a:t>
            </a:r>
            <a:r>
              <a:rPr lang="en-US" sz="1600" baseline="-25000">
                <a:solidFill>
                  <a:prstClr val="black"/>
                </a:solidFill>
              </a:rPr>
              <a:t>2</a:t>
            </a:r>
            <a:r>
              <a:rPr lang="en-US" sz="1600">
                <a:solidFill>
                  <a:prstClr val="black"/>
                </a:solidFill>
              </a:rPr>
              <a:t>(PPh</a:t>
            </a:r>
            <a:r>
              <a:rPr lang="en-US" sz="1600" baseline="-25000">
                <a:solidFill>
                  <a:prstClr val="black"/>
                </a:solidFill>
              </a:rPr>
              <a:t>3</a:t>
            </a:r>
            <a:r>
              <a:rPr lang="en-US" sz="1600">
                <a:solidFill>
                  <a:prstClr val="black"/>
                </a:solidFill>
              </a:rPr>
              <a:t>)</a:t>
            </a:r>
            <a:r>
              <a:rPr lang="en-US" sz="1600" baseline="-25000">
                <a:solidFill>
                  <a:prstClr val="black"/>
                </a:solidFill>
              </a:rPr>
              <a:t>2</a:t>
            </a:r>
            <a:r>
              <a:rPr lang="en-US" sz="1600">
                <a:solidFill>
                  <a:prstClr val="black"/>
                </a:solidFill>
              </a:rPr>
              <a:t>, </a:t>
            </a:r>
            <a:r>
              <a:rPr lang="en-US" sz="1600" err="1">
                <a:solidFill>
                  <a:prstClr val="black"/>
                </a:solidFill>
              </a:rPr>
              <a:t>CuI</a:t>
            </a:r>
            <a:endParaRPr lang="zh-TW" altLang="en-US" sz="1600">
              <a:solidFill>
                <a:prstClr val="black"/>
              </a:solidFill>
            </a:endParaRPr>
          </a:p>
        </p:txBody>
      </p:sp>
      <p:sp>
        <p:nvSpPr>
          <p:cNvPr id="10" name="文字方塊 30"/>
          <p:cNvSpPr txBox="1"/>
          <p:nvPr/>
        </p:nvSpPr>
        <p:spPr>
          <a:xfrm>
            <a:off x="4791421" y="2579154"/>
            <a:ext cx="3160549" cy="338554"/>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a:solidFill>
                  <a:prstClr val="black"/>
                </a:solidFill>
              </a:rPr>
              <a:t>Et</a:t>
            </a:r>
            <a:r>
              <a:rPr lang="en-US" sz="1600" baseline="-25000">
                <a:solidFill>
                  <a:prstClr val="black"/>
                </a:solidFill>
              </a:rPr>
              <a:t>3</a:t>
            </a:r>
            <a:r>
              <a:rPr lang="en-US" sz="1600">
                <a:solidFill>
                  <a:prstClr val="black"/>
                </a:solidFill>
              </a:rPr>
              <a:t>N, reflux, 24hr, N</a:t>
            </a:r>
            <a:r>
              <a:rPr lang="en-US" sz="1600" baseline="-25000">
                <a:solidFill>
                  <a:prstClr val="black"/>
                </a:solidFill>
              </a:rPr>
              <a:t>2</a:t>
            </a:r>
            <a:endParaRPr lang="zh-TW" altLang="en-US" sz="1600">
              <a:solidFill>
                <a:prstClr val="black"/>
              </a:solidFill>
            </a:endParaRPr>
          </a:p>
        </p:txBody>
      </p:sp>
      <p:sp>
        <p:nvSpPr>
          <p:cNvPr id="11" name="文字方塊 36"/>
          <p:cNvSpPr txBox="1"/>
          <p:nvPr/>
        </p:nvSpPr>
        <p:spPr>
          <a:xfrm>
            <a:off x="2551370" y="3299235"/>
            <a:ext cx="2179983" cy="307777"/>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solidFill>
                  <a:prstClr val="black"/>
                </a:solidFill>
                <a:latin typeface="新細明體" pitchFamily="18" charset="-120"/>
                <a:ea typeface="新細明體" pitchFamily="18" charset="-120"/>
              </a:rPr>
              <a:t>9-bromoanthracene</a:t>
            </a:r>
            <a:endParaRPr lang="zh-TW" altLang="en-US" sz="1400" b="1">
              <a:solidFill>
                <a:prstClr val="black"/>
              </a:solidFill>
              <a:latin typeface="新細明體" pitchFamily="18" charset="-120"/>
            </a:endParaRPr>
          </a:p>
        </p:txBody>
      </p:sp>
      <p:sp>
        <p:nvSpPr>
          <p:cNvPr id="12" name="文字方塊 45"/>
          <p:cNvSpPr txBox="1"/>
          <p:nvPr/>
        </p:nvSpPr>
        <p:spPr>
          <a:xfrm>
            <a:off x="7879962" y="3299235"/>
            <a:ext cx="1238675" cy="276999"/>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1200" b="1">
                <a:solidFill>
                  <a:prstClr val="black"/>
                </a:solidFill>
              </a:rPr>
              <a:t>化合物   </a:t>
            </a:r>
            <a:r>
              <a:rPr lang="en-US" altLang="zh-TW" sz="1200" b="1">
                <a:solidFill>
                  <a:prstClr val="black"/>
                </a:solidFill>
                <a:latin typeface="新細明體" panose="02020500000000000000" pitchFamily="18" charset="-120"/>
              </a:rPr>
              <a:t>1</a:t>
            </a:r>
            <a:endParaRPr lang="zh-TW" altLang="en-US" sz="1200" b="1">
              <a:solidFill>
                <a:prstClr val="black"/>
              </a:solidFill>
              <a:latin typeface="新細明體" panose="02020500000000000000" pitchFamily="18" charset="-120"/>
            </a:endParaRPr>
          </a:p>
        </p:txBody>
      </p:sp>
      <p:sp>
        <p:nvSpPr>
          <p:cNvPr id="13" name="標題 12"/>
          <p:cNvSpPr txBox="1">
            <a:spLocks/>
          </p:cNvSpPr>
          <p:nvPr/>
        </p:nvSpPr>
        <p:spPr>
          <a:xfrm>
            <a:off x="1952596" y="357166"/>
            <a:ext cx="9358378" cy="714380"/>
          </a:xfrm>
          <a:prstGeom prst="rect">
            <a:avLst/>
          </a:prstGeom>
        </p:spPr>
        <p:txBody>
          <a:bodyPr vert="horz" lIns="91440" tIns="45720" rIns="91440" bIns="45720" rtlCol="0" anchor="ctr">
            <a:noAutofit/>
          </a:bodyPr>
          <a:lstStyle/>
          <a:p>
            <a:pPr>
              <a:spcBef>
                <a:spcPct val="0"/>
              </a:spcBef>
            </a:pPr>
            <a:r>
              <a:rPr lang="zh-TW" altLang="en-US" sz="3800" b="1">
                <a:solidFill>
                  <a:srgbClr val="1F497D">
                    <a:lumMod val="75000"/>
                  </a:srgbClr>
                </a:solidFill>
              </a:rPr>
              <a:t>一、合成含有蒽的結構</a:t>
            </a:r>
            <a:r>
              <a:rPr lang="en-US" altLang="zh-TW" sz="3800" b="1">
                <a:solidFill>
                  <a:srgbClr val="1F497D">
                    <a:lumMod val="75000"/>
                  </a:srgbClr>
                </a:solidFill>
              </a:rPr>
              <a:t>--</a:t>
            </a:r>
            <a:r>
              <a:rPr lang="zh-TW" altLang="en-US" sz="3800" b="1">
                <a:solidFill>
                  <a:srgbClr val="1F497D">
                    <a:lumMod val="75000"/>
                  </a:srgbClr>
                </a:solidFill>
              </a:rPr>
              <a:t>步驟</a:t>
            </a:r>
            <a:r>
              <a:rPr lang="en-US" altLang="zh-TW" sz="3800" b="1">
                <a:solidFill>
                  <a:srgbClr val="1F497D">
                    <a:lumMod val="75000"/>
                  </a:srgbClr>
                </a:solidFill>
              </a:rPr>
              <a:t>(</a:t>
            </a:r>
            <a:r>
              <a:rPr lang="zh-TW" altLang="en-US" sz="3800" b="1">
                <a:solidFill>
                  <a:srgbClr val="1F497D">
                    <a:lumMod val="75000"/>
                  </a:srgbClr>
                </a:solidFill>
              </a:rPr>
              <a:t>一</a:t>
            </a:r>
            <a:r>
              <a:rPr lang="en-US" altLang="zh-TW" sz="3800" b="1">
                <a:solidFill>
                  <a:srgbClr val="1F497D">
                    <a:lumMod val="75000"/>
                  </a:srgbClr>
                </a:solidFill>
              </a:rPr>
              <a:t>)</a:t>
            </a:r>
            <a:endParaRPr lang="zh-TW" altLang="en-US" sz="3800" b="1">
              <a:solidFill>
                <a:srgbClr val="1F497D">
                  <a:lumMod val="75000"/>
                </a:srgbClr>
              </a:solidFill>
            </a:endParaRPr>
          </a:p>
        </p:txBody>
      </p:sp>
    </p:spTree>
    <p:extLst>
      <p:ext uri="{BB962C8B-B14F-4D97-AF65-F5344CB8AC3E}">
        <p14:creationId xmlns:p14="http://schemas.microsoft.com/office/powerpoint/2010/main" val="454133553"/>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descr="IMG_1429.JPG"/>
          <p:cNvPicPr/>
          <p:nvPr/>
        </p:nvPicPr>
        <p:blipFill>
          <a:blip r:embed="rId2" cstate="print"/>
          <a:stretch>
            <a:fillRect/>
          </a:stretch>
        </p:blipFill>
        <p:spPr>
          <a:xfrm rot="5400000">
            <a:off x="1568054" y="734272"/>
            <a:ext cx="3013364" cy="2259157"/>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圖片 2" descr="IMG_1476.JPG"/>
          <p:cNvPicPr/>
          <p:nvPr/>
        </p:nvPicPr>
        <p:blipFill>
          <a:blip r:embed="rId3" cstate="print"/>
          <a:stretch>
            <a:fillRect/>
          </a:stretch>
        </p:blipFill>
        <p:spPr>
          <a:xfrm>
            <a:off x="5567354" y="3559305"/>
            <a:ext cx="3429024" cy="2572703"/>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圖片 3" descr="IMG_1491.JPG"/>
          <p:cNvPicPr/>
          <p:nvPr/>
        </p:nvPicPr>
        <p:blipFill>
          <a:blip r:embed="rId4" cstate="print"/>
          <a:stretch>
            <a:fillRect/>
          </a:stretch>
        </p:blipFill>
        <p:spPr>
          <a:xfrm rot="5400000">
            <a:off x="3970349" y="734011"/>
            <a:ext cx="3020291" cy="2266603"/>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圖片 4" descr="IMG_1493.JPG"/>
          <p:cNvPicPr/>
          <p:nvPr/>
        </p:nvPicPr>
        <p:blipFill>
          <a:blip r:embed="rId5" cstate="print"/>
          <a:stretch>
            <a:fillRect/>
          </a:stretch>
        </p:blipFill>
        <p:spPr>
          <a:xfrm>
            <a:off x="1921728" y="3559304"/>
            <a:ext cx="3421370" cy="2571768"/>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圖片 5" descr="IMG_1562.JPG"/>
          <p:cNvPicPr/>
          <p:nvPr/>
        </p:nvPicPr>
        <p:blipFill>
          <a:blip r:embed="rId6" cstate="print"/>
          <a:stretch>
            <a:fillRect/>
          </a:stretch>
        </p:blipFill>
        <p:spPr>
          <a:xfrm rot="5400000">
            <a:off x="6386220" y="727602"/>
            <a:ext cx="2992582" cy="2251710"/>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圖片 6" descr="IMG_1584.JPG"/>
          <p:cNvPicPr/>
          <p:nvPr/>
        </p:nvPicPr>
        <p:blipFill>
          <a:blip r:embed="rId7" cstate="print"/>
          <a:stretch>
            <a:fillRect/>
          </a:stretch>
        </p:blipFill>
        <p:spPr>
          <a:xfrm rot="5400000">
            <a:off x="8744746" y="1751243"/>
            <a:ext cx="3394512" cy="2544909"/>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99966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par>
                          <p:cTn id="10" fill="hold">
                            <p:stCondLst>
                              <p:cond delay="1000"/>
                            </p:stCondLst>
                            <p:childTnLst>
                              <p:par>
                                <p:cTn id="11" presetID="55"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3000" fill="hold"/>
                                        <p:tgtEl>
                                          <p:spTgt spid="5"/>
                                        </p:tgtEl>
                                        <p:attrNameLst>
                                          <p:attrName>ppt_w</p:attrName>
                                        </p:attrNameLst>
                                      </p:cBhvr>
                                      <p:tavLst>
                                        <p:tav tm="0">
                                          <p:val>
                                            <p:strVal val="#ppt_w*0.70"/>
                                          </p:val>
                                        </p:tav>
                                        <p:tav tm="100000">
                                          <p:val>
                                            <p:strVal val="#ppt_w"/>
                                          </p:val>
                                        </p:tav>
                                      </p:tavLst>
                                    </p:anim>
                                    <p:anim calcmode="lin" valueType="num">
                                      <p:cBhvr>
                                        <p:cTn id="14" dur="3000" fill="hold"/>
                                        <p:tgtEl>
                                          <p:spTgt spid="5"/>
                                        </p:tgtEl>
                                        <p:attrNameLst>
                                          <p:attrName>ppt_h</p:attrName>
                                        </p:attrNameLst>
                                      </p:cBhvr>
                                      <p:tavLst>
                                        <p:tav tm="0">
                                          <p:val>
                                            <p:strVal val="#ppt_h"/>
                                          </p:val>
                                        </p:tav>
                                        <p:tav tm="100000">
                                          <p:val>
                                            <p:strVal val="#ppt_h"/>
                                          </p:val>
                                        </p:tav>
                                      </p:tavLst>
                                    </p:anim>
                                    <p:animEffect transition="in" filter="fade">
                                      <p:cBhvr>
                                        <p:cTn id="15" dur="3000"/>
                                        <p:tgtEl>
                                          <p:spTgt spid="5"/>
                                        </p:tgtEl>
                                      </p:cBhvr>
                                    </p:animEffect>
                                  </p:childTnLst>
                                </p:cTn>
                              </p:par>
                            </p:childTnLst>
                          </p:cTn>
                        </p:par>
                        <p:par>
                          <p:cTn id="16" fill="hold">
                            <p:stCondLst>
                              <p:cond delay="4000"/>
                            </p:stCondLst>
                            <p:childTnLst>
                              <p:par>
                                <p:cTn id="17" presetID="55"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3000" fill="hold"/>
                                        <p:tgtEl>
                                          <p:spTgt spid="4"/>
                                        </p:tgtEl>
                                        <p:attrNameLst>
                                          <p:attrName>ppt_w</p:attrName>
                                        </p:attrNameLst>
                                      </p:cBhvr>
                                      <p:tavLst>
                                        <p:tav tm="0">
                                          <p:val>
                                            <p:strVal val="#ppt_w*0.70"/>
                                          </p:val>
                                        </p:tav>
                                        <p:tav tm="100000">
                                          <p:val>
                                            <p:strVal val="#ppt_w"/>
                                          </p:val>
                                        </p:tav>
                                      </p:tavLst>
                                    </p:anim>
                                    <p:anim calcmode="lin" valueType="num">
                                      <p:cBhvr>
                                        <p:cTn id="20" dur="3000" fill="hold"/>
                                        <p:tgtEl>
                                          <p:spTgt spid="4"/>
                                        </p:tgtEl>
                                        <p:attrNameLst>
                                          <p:attrName>ppt_h</p:attrName>
                                        </p:attrNameLst>
                                      </p:cBhvr>
                                      <p:tavLst>
                                        <p:tav tm="0">
                                          <p:val>
                                            <p:strVal val="#ppt_h"/>
                                          </p:val>
                                        </p:tav>
                                        <p:tav tm="100000">
                                          <p:val>
                                            <p:strVal val="#ppt_h"/>
                                          </p:val>
                                        </p:tav>
                                      </p:tavLst>
                                    </p:anim>
                                    <p:animEffect transition="in" filter="fade">
                                      <p:cBhvr>
                                        <p:cTn id="21" dur="3000"/>
                                        <p:tgtEl>
                                          <p:spTgt spid="4"/>
                                        </p:tgtEl>
                                      </p:cBhvr>
                                    </p:animEffect>
                                  </p:childTnLst>
                                </p:cTn>
                              </p:par>
                            </p:childTnLst>
                          </p:cTn>
                        </p:par>
                        <p:par>
                          <p:cTn id="22" fill="hold">
                            <p:stCondLst>
                              <p:cond delay="7000"/>
                            </p:stCondLst>
                            <p:childTnLst>
                              <p:par>
                                <p:cTn id="23" presetID="55"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3000" fill="hold"/>
                                        <p:tgtEl>
                                          <p:spTgt spid="3"/>
                                        </p:tgtEl>
                                        <p:attrNameLst>
                                          <p:attrName>ppt_w</p:attrName>
                                        </p:attrNameLst>
                                      </p:cBhvr>
                                      <p:tavLst>
                                        <p:tav tm="0">
                                          <p:val>
                                            <p:strVal val="#ppt_w*0.70"/>
                                          </p:val>
                                        </p:tav>
                                        <p:tav tm="100000">
                                          <p:val>
                                            <p:strVal val="#ppt_w"/>
                                          </p:val>
                                        </p:tav>
                                      </p:tavLst>
                                    </p:anim>
                                    <p:anim calcmode="lin" valueType="num">
                                      <p:cBhvr>
                                        <p:cTn id="26" dur="3000" fill="hold"/>
                                        <p:tgtEl>
                                          <p:spTgt spid="3"/>
                                        </p:tgtEl>
                                        <p:attrNameLst>
                                          <p:attrName>ppt_h</p:attrName>
                                        </p:attrNameLst>
                                      </p:cBhvr>
                                      <p:tavLst>
                                        <p:tav tm="0">
                                          <p:val>
                                            <p:strVal val="#ppt_h"/>
                                          </p:val>
                                        </p:tav>
                                        <p:tav tm="100000">
                                          <p:val>
                                            <p:strVal val="#ppt_h"/>
                                          </p:val>
                                        </p:tav>
                                      </p:tavLst>
                                    </p:anim>
                                    <p:animEffect transition="in" filter="fade">
                                      <p:cBhvr>
                                        <p:cTn id="27" dur="3000"/>
                                        <p:tgtEl>
                                          <p:spTgt spid="3"/>
                                        </p:tgtEl>
                                      </p:cBhvr>
                                    </p:animEffect>
                                  </p:childTnLst>
                                </p:cTn>
                              </p:par>
                            </p:childTnLst>
                          </p:cTn>
                        </p:par>
                        <p:par>
                          <p:cTn id="28" fill="hold">
                            <p:stCondLst>
                              <p:cond delay="10000"/>
                            </p:stCondLst>
                            <p:childTnLst>
                              <p:par>
                                <p:cTn id="29" presetID="55"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3000" fill="hold"/>
                                        <p:tgtEl>
                                          <p:spTgt spid="6"/>
                                        </p:tgtEl>
                                        <p:attrNameLst>
                                          <p:attrName>ppt_w</p:attrName>
                                        </p:attrNameLst>
                                      </p:cBhvr>
                                      <p:tavLst>
                                        <p:tav tm="0">
                                          <p:val>
                                            <p:strVal val="#ppt_w*0.70"/>
                                          </p:val>
                                        </p:tav>
                                        <p:tav tm="100000">
                                          <p:val>
                                            <p:strVal val="#ppt_w"/>
                                          </p:val>
                                        </p:tav>
                                      </p:tavLst>
                                    </p:anim>
                                    <p:anim calcmode="lin" valueType="num">
                                      <p:cBhvr>
                                        <p:cTn id="32" dur="3000" fill="hold"/>
                                        <p:tgtEl>
                                          <p:spTgt spid="6"/>
                                        </p:tgtEl>
                                        <p:attrNameLst>
                                          <p:attrName>ppt_h</p:attrName>
                                        </p:attrNameLst>
                                      </p:cBhvr>
                                      <p:tavLst>
                                        <p:tav tm="0">
                                          <p:val>
                                            <p:strVal val="#ppt_h"/>
                                          </p:val>
                                        </p:tav>
                                        <p:tav tm="100000">
                                          <p:val>
                                            <p:strVal val="#ppt_h"/>
                                          </p:val>
                                        </p:tav>
                                      </p:tavLst>
                                    </p:anim>
                                    <p:animEffect transition="in" filter="fade">
                                      <p:cBhvr>
                                        <p:cTn id="33" dur="3000"/>
                                        <p:tgtEl>
                                          <p:spTgt spid="6"/>
                                        </p:tgtEl>
                                      </p:cBhvr>
                                    </p:animEffect>
                                  </p:childTnLst>
                                </p:cTn>
                              </p:par>
                            </p:childTnLst>
                          </p:cTn>
                        </p:par>
                        <p:par>
                          <p:cTn id="34" fill="hold">
                            <p:stCondLst>
                              <p:cond delay="13000"/>
                            </p:stCondLst>
                            <p:childTnLst>
                              <p:par>
                                <p:cTn id="35" presetID="55" presetClass="entr" presetSubtype="0"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3000" fill="hold"/>
                                        <p:tgtEl>
                                          <p:spTgt spid="7"/>
                                        </p:tgtEl>
                                        <p:attrNameLst>
                                          <p:attrName>ppt_w</p:attrName>
                                        </p:attrNameLst>
                                      </p:cBhvr>
                                      <p:tavLst>
                                        <p:tav tm="0">
                                          <p:val>
                                            <p:strVal val="#ppt_w*0.70"/>
                                          </p:val>
                                        </p:tav>
                                        <p:tav tm="100000">
                                          <p:val>
                                            <p:strVal val="#ppt_w"/>
                                          </p:val>
                                        </p:tav>
                                      </p:tavLst>
                                    </p:anim>
                                    <p:anim calcmode="lin" valueType="num">
                                      <p:cBhvr>
                                        <p:cTn id="38" dur="3000" fill="hold"/>
                                        <p:tgtEl>
                                          <p:spTgt spid="7"/>
                                        </p:tgtEl>
                                        <p:attrNameLst>
                                          <p:attrName>ppt_h</p:attrName>
                                        </p:attrNameLst>
                                      </p:cBhvr>
                                      <p:tavLst>
                                        <p:tav tm="0">
                                          <p:val>
                                            <p:strVal val="#ppt_h"/>
                                          </p:val>
                                        </p:tav>
                                        <p:tav tm="100000">
                                          <p:val>
                                            <p:strVal val="#ppt_h"/>
                                          </p:val>
                                        </p:tav>
                                      </p:tavLst>
                                    </p:anim>
                                    <p:animEffect transition="in" filter="fade">
                                      <p:cBhvr>
                                        <p:cTn id="39" dur="3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內容預留位置 13"/>
          <p:cNvSpPr>
            <a:spLocks noGrp="1"/>
          </p:cNvSpPr>
          <p:nvPr>
            <p:ph idx="1"/>
          </p:nvPr>
        </p:nvSpPr>
        <p:spPr>
          <a:xfrm>
            <a:off x="2095472" y="4000504"/>
            <a:ext cx="8643998" cy="1857388"/>
          </a:xfrm>
        </p:spPr>
        <p:txBody>
          <a:bodyPr rtlCol="0">
            <a:noAutofit/>
          </a:bodyPr>
          <a:lstStyle/>
          <a:p>
            <a:pPr>
              <a:lnSpc>
                <a:spcPts val="2800"/>
              </a:lnSpc>
              <a:spcBef>
                <a:spcPts val="0"/>
              </a:spcBef>
              <a:buFont typeface="+mj-lt"/>
              <a:buAutoNum type="arabicPeriod"/>
            </a:pPr>
            <a:r>
              <a:rPr lang="zh-TW" altLang="en-US" sz="1600"/>
              <a:t>取化合物</a:t>
            </a:r>
            <a:r>
              <a:rPr lang="en-US" altLang="zh-TW" sz="1600"/>
              <a:t>1</a:t>
            </a:r>
            <a:r>
              <a:rPr lang="zh-TW" altLang="en-US" sz="1600"/>
              <a:t>（</a:t>
            </a:r>
            <a:r>
              <a:rPr lang="en-US" altLang="zh-TW" sz="1600"/>
              <a:t>1.83 g</a:t>
            </a:r>
            <a:r>
              <a:rPr lang="zh-TW" altLang="en-US" sz="1600"/>
              <a:t>，</a:t>
            </a:r>
            <a:r>
              <a:rPr lang="en-US" altLang="zh-TW" sz="1600"/>
              <a:t>7 </a:t>
            </a:r>
            <a:r>
              <a:rPr lang="en-US" altLang="zh-TW" sz="1600" err="1"/>
              <a:t>mmol</a:t>
            </a:r>
            <a:r>
              <a:rPr lang="zh-TW" altLang="en-US" sz="1600"/>
              <a:t>）、</a:t>
            </a:r>
            <a:r>
              <a:rPr lang="en-US" altLang="zh-TW" sz="1600"/>
              <a:t>KOH</a:t>
            </a:r>
            <a:r>
              <a:rPr lang="zh-TW" altLang="en-US" sz="1600"/>
              <a:t>（</a:t>
            </a:r>
            <a:r>
              <a:rPr lang="en-US" altLang="zh-TW" sz="1600"/>
              <a:t>0.59 g</a:t>
            </a:r>
            <a:r>
              <a:rPr lang="zh-TW" altLang="en-US" sz="1600"/>
              <a:t>，</a:t>
            </a:r>
            <a:r>
              <a:rPr lang="en-US" altLang="zh-TW" sz="1600"/>
              <a:t>10.54 </a:t>
            </a:r>
            <a:r>
              <a:rPr lang="en-US" altLang="zh-TW" sz="1600" err="1"/>
              <a:t>mmol</a:t>
            </a:r>
            <a:r>
              <a:rPr lang="zh-TW" altLang="en-US" sz="1600"/>
              <a:t>）加入甲苯（</a:t>
            </a:r>
            <a:r>
              <a:rPr lang="en-US" altLang="zh-TW" sz="1600"/>
              <a:t>17.5 </a:t>
            </a:r>
            <a:r>
              <a:rPr lang="en-US" altLang="zh-TW" sz="1600" err="1"/>
              <a:t>mL</a:t>
            </a:r>
            <a:r>
              <a:rPr lang="zh-TW" altLang="en-US" sz="1600"/>
              <a:t>），加熱迴流反應</a:t>
            </a:r>
            <a:r>
              <a:rPr lang="en-US" altLang="zh-TW" sz="1600"/>
              <a:t>1</a:t>
            </a:r>
            <a:r>
              <a:rPr lang="zh-TW" altLang="en-US" sz="1600"/>
              <a:t>小時（溶液呈黑色）。</a:t>
            </a:r>
          </a:p>
          <a:p>
            <a:pPr>
              <a:lnSpc>
                <a:spcPts val="2800"/>
              </a:lnSpc>
              <a:spcBef>
                <a:spcPts val="0"/>
              </a:spcBef>
              <a:buFont typeface="+mj-lt"/>
              <a:buAutoNum type="arabicPeriod"/>
            </a:pPr>
            <a:r>
              <a:rPr lang="zh-TW" altLang="en-US" sz="1600"/>
              <a:t>用重力過濾去除</a:t>
            </a:r>
            <a:r>
              <a:rPr lang="en-US" altLang="zh-TW" sz="1600"/>
              <a:t>KOH</a:t>
            </a:r>
            <a:r>
              <a:rPr lang="zh-TW" altLang="en-US" sz="1600"/>
              <a:t>，以二氯甲烷清洗，並將濾液減壓濃縮。</a:t>
            </a:r>
          </a:p>
          <a:p>
            <a:pPr>
              <a:lnSpc>
                <a:spcPts val="2800"/>
              </a:lnSpc>
              <a:spcBef>
                <a:spcPts val="0"/>
              </a:spcBef>
              <a:buFont typeface="+mj-lt"/>
              <a:buAutoNum type="arabicPeriod"/>
            </a:pPr>
            <a:r>
              <a:rPr lang="zh-TW" altLang="en-US" sz="1600"/>
              <a:t>利用管柱層析純化（己烷），得褐色固體化合物</a:t>
            </a:r>
            <a:r>
              <a:rPr lang="en-US" altLang="zh-TW" sz="1600"/>
              <a:t>2</a:t>
            </a:r>
            <a:r>
              <a:rPr lang="zh-TW" altLang="en-US" sz="1600"/>
              <a:t>（</a:t>
            </a:r>
            <a:r>
              <a:rPr lang="en-US" altLang="zh-TW" sz="1600"/>
              <a:t>0.74 g</a:t>
            </a:r>
            <a:r>
              <a:rPr lang="zh-TW" altLang="en-US" sz="1600"/>
              <a:t>，</a:t>
            </a:r>
            <a:r>
              <a:rPr lang="en-US" altLang="zh-TW" sz="1600"/>
              <a:t>82%</a:t>
            </a:r>
            <a:r>
              <a:rPr lang="zh-TW" altLang="en-US" sz="1600"/>
              <a:t>）。</a:t>
            </a:r>
          </a:p>
          <a:p>
            <a:pPr algn="just">
              <a:lnSpc>
                <a:spcPts val="2800"/>
              </a:lnSpc>
              <a:spcBef>
                <a:spcPts val="0"/>
              </a:spcBef>
              <a:buNone/>
            </a:pPr>
            <a:endParaRPr lang="zh-TW" altLang="en-US" sz="1600"/>
          </a:p>
          <a:p>
            <a:pPr algn="just">
              <a:lnSpc>
                <a:spcPts val="2800"/>
              </a:lnSpc>
              <a:spcBef>
                <a:spcPts val="0"/>
              </a:spcBef>
              <a:buNone/>
            </a:pPr>
            <a:endParaRPr lang="zh-TW" altLang="en-US" sz="1600"/>
          </a:p>
          <a:p>
            <a:pPr algn="just">
              <a:lnSpc>
                <a:spcPts val="2800"/>
              </a:lnSpc>
              <a:spcBef>
                <a:spcPts val="0"/>
              </a:spcBef>
            </a:pPr>
            <a:endParaRPr lang="en-US" altLang="zh-TW" sz="1600"/>
          </a:p>
          <a:p>
            <a:pPr algn="just">
              <a:lnSpc>
                <a:spcPts val="2800"/>
              </a:lnSpc>
              <a:spcBef>
                <a:spcPts val="0"/>
              </a:spcBef>
            </a:pPr>
            <a:endParaRPr lang="zh-TW" altLang="en-US" sz="1600"/>
          </a:p>
        </p:txBody>
      </p:sp>
      <p:sp>
        <p:nvSpPr>
          <p:cNvPr id="15" name="文字方塊 14"/>
          <p:cNvSpPr txBox="1"/>
          <p:nvPr/>
        </p:nvSpPr>
        <p:spPr>
          <a:xfrm>
            <a:off x="1095341" y="2643182"/>
            <a:ext cx="461665" cy="2714644"/>
          </a:xfrm>
          <a:prstGeom prst="rect">
            <a:avLst/>
          </a:prstGeom>
          <a:solidFill>
            <a:schemeClr val="bg2">
              <a:lumMod val="50000"/>
            </a:schemeClr>
          </a:solidFill>
          <a:ln cmpd="thickThin">
            <a:solidFill>
              <a:schemeClr val="tx1"/>
            </a:solidFill>
          </a:ln>
        </p:spPr>
        <p:txBody>
          <a:bodyPr vert="eaVert" wrap="square" rtlCol="0">
            <a:spAutoFit/>
          </a:bodyPr>
          <a:lstStyle/>
          <a:p>
            <a:pPr algn="ctr"/>
            <a:r>
              <a:rPr lang="zh-TW" altLang="en-US" b="1">
                <a:solidFill>
                  <a:prstClr val="white">
                    <a:lumMod val="95000"/>
                  </a:prstClr>
                </a:solidFill>
                <a:latin typeface="Microsoft JhengHei UI" pitchFamily="34" charset="-120"/>
                <a:ea typeface="Microsoft JhengHei UI" pitchFamily="34" charset="-120"/>
              </a:rPr>
              <a:t>步驟二：化合物二的合成</a:t>
            </a:r>
          </a:p>
        </p:txBody>
      </p:sp>
      <p:pic>
        <p:nvPicPr>
          <p:cNvPr id="7" name="Object 2"/>
          <p:cNvPicPr>
            <a:picLocks noChangeAspect="1" noChangeArrowheads="1"/>
          </p:cNvPicPr>
          <p:nvPr/>
        </p:nvPicPr>
        <p:blipFill>
          <a:blip r:embed="rId3" cstate="print"/>
          <a:srcRect/>
          <a:stretch>
            <a:fillRect/>
          </a:stretch>
        </p:blipFill>
        <p:spPr bwMode="auto">
          <a:xfrm>
            <a:off x="3033613" y="1749968"/>
            <a:ext cx="2217233" cy="1724515"/>
          </a:xfrm>
          <a:prstGeom prst="rect">
            <a:avLst/>
          </a:prstGeom>
          <a:noFill/>
        </p:spPr>
      </p:pic>
      <p:pic>
        <p:nvPicPr>
          <p:cNvPr id="8" name="Object 3"/>
          <p:cNvPicPr>
            <a:picLocks noChangeAspect="1" noChangeArrowheads="1"/>
          </p:cNvPicPr>
          <p:nvPr/>
        </p:nvPicPr>
        <p:blipFill>
          <a:blip r:embed="rId4" cstate="print"/>
          <a:srcRect/>
          <a:stretch>
            <a:fillRect/>
          </a:stretch>
        </p:blipFill>
        <p:spPr bwMode="auto">
          <a:xfrm>
            <a:off x="5481884" y="2686072"/>
            <a:ext cx="2359574" cy="145077"/>
          </a:xfrm>
          <a:prstGeom prst="rect">
            <a:avLst/>
          </a:prstGeom>
          <a:noFill/>
        </p:spPr>
      </p:pic>
      <p:pic>
        <p:nvPicPr>
          <p:cNvPr id="9" name="Object 4"/>
          <p:cNvPicPr>
            <a:picLocks noChangeAspect="1" noChangeArrowheads="1"/>
          </p:cNvPicPr>
          <p:nvPr/>
        </p:nvPicPr>
        <p:blipFill>
          <a:blip r:embed="rId5" cstate="print"/>
          <a:srcRect/>
          <a:stretch>
            <a:fillRect/>
          </a:stretch>
        </p:blipFill>
        <p:spPr bwMode="auto">
          <a:xfrm>
            <a:off x="8218188" y="1749968"/>
            <a:ext cx="1735464" cy="1724515"/>
          </a:xfrm>
          <a:prstGeom prst="rect">
            <a:avLst/>
          </a:prstGeom>
          <a:noFill/>
        </p:spPr>
      </p:pic>
      <p:sp>
        <p:nvSpPr>
          <p:cNvPr id="10" name="文字方塊 31"/>
          <p:cNvSpPr txBox="1"/>
          <p:nvPr/>
        </p:nvSpPr>
        <p:spPr>
          <a:xfrm>
            <a:off x="5913932" y="2398039"/>
            <a:ext cx="2219206" cy="369332"/>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prstClr val="black"/>
                </a:solidFill>
              </a:rPr>
              <a:t>KOH, toluene</a:t>
            </a:r>
            <a:endParaRPr lang="zh-TW" altLang="en-US">
              <a:solidFill>
                <a:prstClr val="black"/>
              </a:solidFill>
            </a:endParaRPr>
          </a:p>
        </p:txBody>
      </p:sp>
      <p:sp>
        <p:nvSpPr>
          <p:cNvPr id="11" name="文字方塊 32"/>
          <p:cNvSpPr txBox="1"/>
          <p:nvPr/>
        </p:nvSpPr>
        <p:spPr>
          <a:xfrm>
            <a:off x="6057948" y="2758079"/>
            <a:ext cx="1794980" cy="369332"/>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prstClr val="black"/>
                </a:solidFill>
              </a:rPr>
              <a:t>reflux, 1hr</a:t>
            </a:r>
            <a:endParaRPr lang="zh-TW" altLang="en-US">
              <a:solidFill>
                <a:prstClr val="black"/>
              </a:solidFill>
            </a:endParaRPr>
          </a:p>
        </p:txBody>
      </p:sp>
      <p:sp>
        <p:nvSpPr>
          <p:cNvPr id="12" name="文字方塊 38"/>
          <p:cNvSpPr txBox="1"/>
          <p:nvPr/>
        </p:nvSpPr>
        <p:spPr>
          <a:xfrm>
            <a:off x="2961605" y="3406976"/>
            <a:ext cx="1280311" cy="307777"/>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1400" b="1">
                <a:solidFill>
                  <a:prstClr val="black"/>
                </a:solidFill>
              </a:rPr>
              <a:t>化合物   </a:t>
            </a:r>
            <a:r>
              <a:rPr lang="en-US" altLang="zh-TW" sz="1400" b="1">
                <a:solidFill>
                  <a:prstClr val="black"/>
                </a:solidFill>
                <a:latin typeface="新細明體" panose="02020500000000000000" pitchFamily="18" charset="-120"/>
              </a:rPr>
              <a:t>1</a:t>
            </a:r>
            <a:endParaRPr lang="zh-TW" altLang="en-US" sz="1400" b="1">
              <a:solidFill>
                <a:prstClr val="black"/>
              </a:solidFill>
              <a:latin typeface="新細明體" panose="02020500000000000000" pitchFamily="18" charset="-120"/>
            </a:endParaRPr>
          </a:p>
        </p:txBody>
      </p:sp>
      <p:sp>
        <p:nvSpPr>
          <p:cNvPr id="13" name="文字方塊 42"/>
          <p:cNvSpPr txBox="1"/>
          <p:nvPr/>
        </p:nvSpPr>
        <p:spPr>
          <a:xfrm>
            <a:off x="8218189" y="3406152"/>
            <a:ext cx="1280311" cy="307777"/>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1400" b="1">
                <a:solidFill>
                  <a:prstClr val="black"/>
                </a:solidFill>
              </a:rPr>
              <a:t>化合物   </a:t>
            </a:r>
            <a:r>
              <a:rPr lang="en-US" altLang="zh-TW" sz="1400" b="1">
                <a:solidFill>
                  <a:prstClr val="black"/>
                </a:solidFill>
                <a:latin typeface="新細明體" panose="02020500000000000000" pitchFamily="18" charset="-120"/>
              </a:rPr>
              <a:t>2</a:t>
            </a:r>
            <a:endParaRPr lang="zh-TW" altLang="en-US" sz="1400" b="1">
              <a:solidFill>
                <a:prstClr val="black"/>
              </a:solidFill>
              <a:latin typeface="新細明體" panose="02020500000000000000" pitchFamily="18" charset="-120"/>
            </a:endParaRPr>
          </a:p>
        </p:txBody>
      </p:sp>
      <p:sp>
        <p:nvSpPr>
          <p:cNvPr id="17" name="標題 12"/>
          <p:cNvSpPr txBox="1">
            <a:spLocks/>
          </p:cNvSpPr>
          <p:nvPr/>
        </p:nvSpPr>
        <p:spPr>
          <a:xfrm>
            <a:off x="1952596" y="357166"/>
            <a:ext cx="9358378" cy="714380"/>
          </a:xfrm>
          <a:prstGeom prst="rect">
            <a:avLst/>
          </a:prstGeom>
        </p:spPr>
        <p:txBody>
          <a:bodyPr vert="horz" lIns="91440" tIns="45720" rIns="91440" bIns="45720" rtlCol="0" anchor="ctr">
            <a:noAutofit/>
          </a:bodyPr>
          <a:lstStyle/>
          <a:p>
            <a:pPr>
              <a:spcBef>
                <a:spcPct val="0"/>
              </a:spcBef>
            </a:pPr>
            <a:r>
              <a:rPr lang="zh-TW" altLang="en-US" sz="3800" b="1">
                <a:solidFill>
                  <a:srgbClr val="1F497D">
                    <a:lumMod val="75000"/>
                  </a:srgbClr>
                </a:solidFill>
              </a:rPr>
              <a:t>一、合成含有蒽的結構</a:t>
            </a:r>
            <a:r>
              <a:rPr lang="en-US" altLang="zh-TW" sz="3800" b="1">
                <a:solidFill>
                  <a:srgbClr val="1F497D">
                    <a:lumMod val="75000"/>
                  </a:srgbClr>
                </a:solidFill>
              </a:rPr>
              <a:t>--</a:t>
            </a:r>
            <a:r>
              <a:rPr lang="zh-TW" altLang="en-US" sz="3800" b="1">
                <a:solidFill>
                  <a:srgbClr val="1F497D">
                    <a:lumMod val="75000"/>
                  </a:srgbClr>
                </a:solidFill>
              </a:rPr>
              <a:t>步驟</a:t>
            </a:r>
            <a:r>
              <a:rPr lang="en-US" altLang="zh-TW" sz="3800" b="1">
                <a:solidFill>
                  <a:srgbClr val="1F497D">
                    <a:lumMod val="75000"/>
                  </a:srgbClr>
                </a:solidFill>
              </a:rPr>
              <a:t>(</a:t>
            </a:r>
            <a:r>
              <a:rPr lang="zh-TW" altLang="en-US" sz="3800" b="1">
                <a:solidFill>
                  <a:srgbClr val="1F497D">
                    <a:lumMod val="75000"/>
                  </a:srgbClr>
                </a:solidFill>
              </a:rPr>
              <a:t>二</a:t>
            </a:r>
            <a:r>
              <a:rPr lang="en-US" altLang="zh-TW" sz="3800" b="1">
                <a:solidFill>
                  <a:srgbClr val="1F497D">
                    <a:lumMod val="75000"/>
                  </a:srgbClr>
                </a:solidFill>
              </a:rPr>
              <a:t>)</a:t>
            </a:r>
            <a:endParaRPr lang="zh-TW" altLang="en-US" sz="3800" b="1">
              <a:solidFill>
                <a:srgbClr val="1F497D">
                  <a:lumMod val="75000"/>
                </a:srgbClr>
              </a:solidFill>
            </a:endParaRPr>
          </a:p>
        </p:txBody>
      </p:sp>
    </p:spTree>
    <p:extLst>
      <p:ext uri="{BB962C8B-B14F-4D97-AF65-F5344CB8AC3E}">
        <p14:creationId xmlns:p14="http://schemas.microsoft.com/office/powerpoint/2010/main" val="4133011323"/>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descr="IMG_1585.JPG"/>
          <p:cNvPicPr/>
          <p:nvPr/>
        </p:nvPicPr>
        <p:blipFill>
          <a:blip r:embed="rId2" cstate="print"/>
          <a:stretch>
            <a:fillRect/>
          </a:stretch>
        </p:blipFill>
        <p:spPr>
          <a:xfrm rot="5400000">
            <a:off x="250404" y="2320949"/>
            <a:ext cx="2682485" cy="2017526"/>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圖片 8" descr="IMG_1589.JPG"/>
          <p:cNvPicPr/>
          <p:nvPr/>
        </p:nvPicPr>
        <p:blipFill>
          <a:blip r:embed="rId3" cstate="print"/>
          <a:stretch>
            <a:fillRect/>
          </a:stretch>
        </p:blipFill>
        <p:spPr>
          <a:xfrm rot="5400000">
            <a:off x="2539178" y="2331285"/>
            <a:ext cx="2683009" cy="2019896"/>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圖片 11" descr="IMG_1596.JPG"/>
          <p:cNvPicPr/>
          <p:nvPr/>
        </p:nvPicPr>
        <p:blipFill>
          <a:blip r:embed="rId4" cstate="print"/>
          <a:stretch>
            <a:fillRect/>
          </a:stretch>
        </p:blipFill>
        <p:spPr>
          <a:xfrm rot="5400000">
            <a:off x="9236975" y="2114217"/>
            <a:ext cx="3057630" cy="2289848"/>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1682" name="Picture 2"/>
          <p:cNvPicPr>
            <a:picLocks noChangeAspect="1" noChangeArrowheads="1"/>
          </p:cNvPicPr>
          <p:nvPr/>
        </p:nvPicPr>
        <p:blipFill>
          <a:blip r:embed="rId5" cstate="print"/>
          <a:srcRect/>
          <a:stretch>
            <a:fillRect/>
          </a:stretch>
        </p:blipFill>
        <p:spPr bwMode="auto">
          <a:xfrm>
            <a:off x="5121006" y="2247314"/>
            <a:ext cx="2060550" cy="2170656"/>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圖片 9" descr="IMG_1594.JPG"/>
          <p:cNvPicPr>
            <a:picLocks noChangeAspect="1"/>
          </p:cNvPicPr>
          <p:nvPr/>
        </p:nvPicPr>
        <p:blipFill>
          <a:blip r:embed="rId6" cstate="print"/>
          <a:stretch>
            <a:fillRect/>
          </a:stretch>
        </p:blipFill>
        <p:spPr>
          <a:xfrm rot="5400000">
            <a:off x="7108143" y="2289964"/>
            <a:ext cx="2648243" cy="1986182"/>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27126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par>
                          <p:cTn id="10" fill="hold">
                            <p:stCondLst>
                              <p:cond delay="1000"/>
                            </p:stCondLst>
                            <p:childTnLst>
                              <p:par>
                                <p:cTn id="11" presetID="55"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3000" fill="hold"/>
                                        <p:tgtEl>
                                          <p:spTgt spid="9"/>
                                        </p:tgtEl>
                                        <p:attrNameLst>
                                          <p:attrName>ppt_w</p:attrName>
                                        </p:attrNameLst>
                                      </p:cBhvr>
                                      <p:tavLst>
                                        <p:tav tm="0">
                                          <p:val>
                                            <p:strVal val="#ppt_w*0.70"/>
                                          </p:val>
                                        </p:tav>
                                        <p:tav tm="100000">
                                          <p:val>
                                            <p:strVal val="#ppt_w"/>
                                          </p:val>
                                        </p:tav>
                                      </p:tavLst>
                                    </p:anim>
                                    <p:anim calcmode="lin" valueType="num">
                                      <p:cBhvr>
                                        <p:cTn id="14" dur="3000" fill="hold"/>
                                        <p:tgtEl>
                                          <p:spTgt spid="9"/>
                                        </p:tgtEl>
                                        <p:attrNameLst>
                                          <p:attrName>ppt_h</p:attrName>
                                        </p:attrNameLst>
                                      </p:cBhvr>
                                      <p:tavLst>
                                        <p:tav tm="0">
                                          <p:val>
                                            <p:strVal val="#ppt_h"/>
                                          </p:val>
                                        </p:tav>
                                        <p:tav tm="100000">
                                          <p:val>
                                            <p:strVal val="#ppt_h"/>
                                          </p:val>
                                        </p:tav>
                                      </p:tavLst>
                                    </p:anim>
                                    <p:animEffect transition="in" filter="fade">
                                      <p:cBhvr>
                                        <p:cTn id="15" dur="3000"/>
                                        <p:tgtEl>
                                          <p:spTgt spid="9"/>
                                        </p:tgtEl>
                                      </p:cBhvr>
                                    </p:animEffect>
                                  </p:childTnLst>
                                </p:cTn>
                              </p:par>
                            </p:childTnLst>
                          </p:cTn>
                        </p:par>
                        <p:par>
                          <p:cTn id="16" fill="hold">
                            <p:stCondLst>
                              <p:cond delay="4000"/>
                            </p:stCondLst>
                            <p:childTnLst>
                              <p:par>
                                <p:cTn id="17" presetID="55" presetClass="entr" presetSubtype="0" fill="hold" nodeType="afterEffect">
                                  <p:stCondLst>
                                    <p:cond delay="0"/>
                                  </p:stCondLst>
                                  <p:childTnLst>
                                    <p:set>
                                      <p:cBhvr>
                                        <p:cTn id="18" dur="1" fill="hold">
                                          <p:stCondLst>
                                            <p:cond delay="0"/>
                                          </p:stCondLst>
                                        </p:cTn>
                                        <p:tgtEl>
                                          <p:spTgt spid="71682"/>
                                        </p:tgtEl>
                                        <p:attrNameLst>
                                          <p:attrName>style.visibility</p:attrName>
                                        </p:attrNameLst>
                                      </p:cBhvr>
                                      <p:to>
                                        <p:strVal val="visible"/>
                                      </p:to>
                                    </p:set>
                                    <p:anim calcmode="lin" valueType="num">
                                      <p:cBhvr>
                                        <p:cTn id="19" dur="3000" fill="hold"/>
                                        <p:tgtEl>
                                          <p:spTgt spid="71682"/>
                                        </p:tgtEl>
                                        <p:attrNameLst>
                                          <p:attrName>ppt_w</p:attrName>
                                        </p:attrNameLst>
                                      </p:cBhvr>
                                      <p:tavLst>
                                        <p:tav tm="0">
                                          <p:val>
                                            <p:strVal val="#ppt_w*0.70"/>
                                          </p:val>
                                        </p:tav>
                                        <p:tav tm="100000">
                                          <p:val>
                                            <p:strVal val="#ppt_w"/>
                                          </p:val>
                                        </p:tav>
                                      </p:tavLst>
                                    </p:anim>
                                    <p:anim calcmode="lin" valueType="num">
                                      <p:cBhvr>
                                        <p:cTn id="20" dur="3000" fill="hold"/>
                                        <p:tgtEl>
                                          <p:spTgt spid="71682"/>
                                        </p:tgtEl>
                                        <p:attrNameLst>
                                          <p:attrName>ppt_h</p:attrName>
                                        </p:attrNameLst>
                                      </p:cBhvr>
                                      <p:tavLst>
                                        <p:tav tm="0">
                                          <p:val>
                                            <p:strVal val="#ppt_h"/>
                                          </p:val>
                                        </p:tav>
                                        <p:tav tm="100000">
                                          <p:val>
                                            <p:strVal val="#ppt_h"/>
                                          </p:val>
                                        </p:tav>
                                      </p:tavLst>
                                    </p:anim>
                                    <p:animEffect transition="in" filter="fade">
                                      <p:cBhvr>
                                        <p:cTn id="21" dur="3000"/>
                                        <p:tgtEl>
                                          <p:spTgt spid="71682"/>
                                        </p:tgtEl>
                                      </p:cBhvr>
                                    </p:animEffect>
                                  </p:childTnLst>
                                </p:cTn>
                              </p:par>
                            </p:childTnLst>
                          </p:cTn>
                        </p:par>
                        <p:par>
                          <p:cTn id="22" fill="hold">
                            <p:stCondLst>
                              <p:cond delay="7000"/>
                            </p:stCondLst>
                            <p:childTnLst>
                              <p:par>
                                <p:cTn id="23" presetID="55" presetClass="entr" presetSubtype="0"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3000" fill="hold"/>
                                        <p:tgtEl>
                                          <p:spTgt spid="10"/>
                                        </p:tgtEl>
                                        <p:attrNameLst>
                                          <p:attrName>ppt_w</p:attrName>
                                        </p:attrNameLst>
                                      </p:cBhvr>
                                      <p:tavLst>
                                        <p:tav tm="0">
                                          <p:val>
                                            <p:strVal val="#ppt_w*0.70"/>
                                          </p:val>
                                        </p:tav>
                                        <p:tav tm="100000">
                                          <p:val>
                                            <p:strVal val="#ppt_w"/>
                                          </p:val>
                                        </p:tav>
                                      </p:tavLst>
                                    </p:anim>
                                    <p:anim calcmode="lin" valueType="num">
                                      <p:cBhvr>
                                        <p:cTn id="26" dur="3000" fill="hold"/>
                                        <p:tgtEl>
                                          <p:spTgt spid="10"/>
                                        </p:tgtEl>
                                        <p:attrNameLst>
                                          <p:attrName>ppt_h</p:attrName>
                                        </p:attrNameLst>
                                      </p:cBhvr>
                                      <p:tavLst>
                                        <p:tav tm="0">
                                          <p:val>
                                            <p:strVal val="#ppt_h"/>
                                          </p:val>
                                        </p:tav>
                                        <p:tav tm="100000">
                                          <p:val>
                                            <p:strVal val="#ppt_h"/>
                                          </p:val>
                                        </p:tav>
                                      </p:tavLst>
                                    </p:anim>
                                    <p:animEffect transition="in" filter="fade">
                                      <p:cBhvr>
                                        <p:cTn id="27" dur="3000"/>
                                        <p:tgtEl>
                                          <p:spTgt spid="10"/>
                                        </p:tgtEl>
                                      </p:cBhvr>
                                    </p:animEffect>
                                  </p:childTnLst>
                                </p:cTn>
                              </p:par>
                            </p:childTnLst>
                          </p:cTn>
                        </p:par>
                        <p:par>
                          <p:cTn id="28" fill="hold">
                            <p:stCondLst>
                              <p:cond delay="10000"/>
                            </p:stCondLst>
                            <p:childTnLst>
                              <p:par>
                                <p:cTn id="29" presetID="55"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3000" fill="hold"/>
                                        <p:tgtEl>
                                          <p:spTgt spid="12"/>
                                        </p:tgtEl>
                                        <p:attrNameLst>
                                          <p:attrName>ppt_w</p:attrName>
                                        </p:attrNameLst>
                                      </p:cBhvr>
                                      <p:tavLst>
                                        <p:tav tm="0">
                                          <p:val>
                                            <p:strVal val="#ppt_w*0.70"/>
                                          </p:val>
                                        </p:tav>
                                        <p:tav tm="100000">
                                          <p:val>
                                            <p:strVal val="#ppt_w"/>
                                          </p:val>
                                        </p:tav>
                                      </p:tavLst>
                                    </p:anim>
                                    <p:anim calcmode="lin" valueType="num">
                                      <p:cBhvr>
                                        <p:cTn id="32" dur="3000" fill="hold"/>
                                        <p:tgtEl>
                                          <p:spTgt spid="12"/>
                                        </p:tgtEl>
                                        <p:attrNameLst>
                                          <p:attrName>ppt_h</p:attrName>
                                        </p:attrNameLst>
                                      </p:cBhvr>
                                      <p:tavLst>
                                        <p:tav tm="0">
                                          <p:val>
                                            <p:strVal val="#ppt_h"/>
                                          </p:val>
                                        </p:tav>
                                        <p:tav tm="100000">
                                          <p:val>
                                            <p:strVal val="#ppt_h"/>
                                          </p:val>
                                        </p:tav>
                                      </p:tavLst>
                                    </p:anim>
                                    <p:animEffect transition="in" filter="fade">
                                      <p:cBhvr>
                                        <p:cTn id="33" dur="3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內容預留位置 13"/>
          <p:cNvSpPr>
            <a:spLocks noGrp="1"/>
          </p:cNvSpPr>
          <p:nvPr>
            <p:ph idx="1"/>
          </p:nvPr>
        </p:nvSpPr>
        <p:spPr>
          <a:xfrm>
            <a:off x="1738282" y="4143380"/>
            <a:ext cx="9858444" cy="2000264"/>
          </a:xfrm>
        </p:spPr>
        <p:txBody>
          <a:bodyPr rtlCol="0">
            <a:noAutofit/>
          </a:bodyPr>
          <a:lstStyle/>
          <a:p>
            <a:pPr>
              <a:lnSpc>
                <a:spcPts val="2800"/>
              </a:lnSpc>
              <a:spcBef>
                <a:spcPts val="0"/>
              </a:spcBef>
              <a:buFont typeface="+mj-lt"/>
              <a:buAutoNum type="arabicPeriod"/>
            </a:pPr>
            <a:r>
              <a:rPr lang="zh-TW" altLang="en-US" sz="1600"/>
              <a:t>取化合物</a:t>
            </a:r>
            <a:r>
              <a:rPr lang="en-US" altLang="zh-TW" sz="1600"/>
              <a:t>2</a:t>
            </a:r>
            <a:r>
              <a:rPr lang="zh-TW" altLang="en-US" sz="1600"/>
              <a:t>（</a:t>
            </a:r>
            <a:r>
              <a:rPr lang="en-US" altLang="zh-TW" sz="1600"/>
              <a:t>0.74 g</a:t>
            </a:r>
            <a:r>
              <a:rPr lang="zh-TW" altLang="en-US" sz="1600"/>
              <a:t>，</a:t>
            </a:r>
            <a:r>
              <a:rPr lang="en-US" altLang="zh-TW" sz="1600"/>
              <a:t>3.65 </a:t>
            </a:r>
            <a:r>
              <a:rPr lang="en-US" altLang="zh-TW" sz="1600" err="1"/>
              <a:t>mmol</a:t>
            </a:r>
            <a:r>
              <a:rPr lang="zh-TW" altLang="en-US" sz="1600"/>
              <a:t>）、含有醯胺基與長烷基鏈的化合物（</a:t>
            </a:r>
            <a:r>
              <a:rPr lang="en-US" altLang="zh-TW" sz="1600"/>
              <a:t>2.33 g</a:t>
            </a:r>
            <a:r>
              <a:rPr lang="zh-TW" altLang="en-US" sz="1600"/>
              <a:t>，</a:t>
            </a:r>
            <a:r>
              <a:rPr lang="en-US" altLang="zh-TW" sz="1600"/>
              <a:t>3.05 </a:t>
            </a:r>
            <a:r>
              <a:rPr lang="en-US" altLang="zh-TW" sz="1600" err="1"/>
              <a:t>mmol</a:t>
            </a:r>
            <a:r>
              <a:rPr lang="zh-TW" altLang="en-US" sz="1600"/>
              <a:t>）、鈀金屬觸媒（</a:t>
            </a:r>
            <a:r>
              <a:rPr lang="en-US" altLang="zh-TW" sz="1600"/>
              <a:t>260 mg</a:t>
            </a:r>
            <a:r>
              <a:rPr lang="zh-TW" altLang="en-US" sz="1600"/>
              <a:t>，</a:t>
            </a:r>
            <a:r>
              <a:rPr lang="en-US" altLang="zh-TW" sz="1600"/>
              <a:t>0.37 </a:t>
            </a:r>
            <a:r>
              <a:rPr lang="en-US" altLang="zh-TW" sz="1600" err="1"/>
              <a:t>mmol</a:t>
            </a:r>
            <a:r>
              <a:rPr lang="zh-TW" altLang="en-US" sz="1600"/>
              <a:t>）、</a:t>
            </a:r>
            <a:r>
              <a:rPr lang="en-US" altLang="zh-TW" sz="1600" err="1"/>
              <a:t>CuI</a:t>
            </a:r>
            <a:r>
              <a:rPr lang="en-US" altLang="zh-TW" sz="1600"/>
              <a:t>(s)</a:t>
            </a:r>
            <a:r>
              <a:rPr lang="zh-TW" altLang="en-US" sz="1600"/>
              <a:t>（</a:t>
            </a:r>
            <a:r>
              <a:rPr lang="en-US" altLang="zh-TW" sz="1600"/>
              <a:t>60 mg</a:t>
            </a:r>
            <a:r>
              <a:rPr lang="zh-TW" altLang="en-US" sz="1600"/>
              <a:t>，</a:t>
            </a:r>
            <a:r>
              <a:rPr lang="en-US" altLang="zh-TW" sz="1600"/>
              <a:t>0.37 </a:t>
            </a:r>
            <a:r>
              <a:rPr lang="en-US" altLang="zh-TW" sz="1600" err="1"/>
              <a:t>mmol</a:t>
            </a:r>
            <a:r>
              <a:rPr lang="zh-TW" altLang="en-US" sz="1600"/>
              <a:t>）於</a:t>
            </a:r>
            <a:r>
              <a:rPr lang="en-US" altLang="zh-TW" sz="1600"/>
              <a:t>N2(g)</a:t>
            </a:r>
            <a:r>
              <a:rPr lang="zh-TW" altLang="en-US" sz="1600"/>
              <a:t>下加入三乙胺（</a:t>
            </a:r>
            <a:r>
              <a:rPr lang="en-US" altLang="zh-TW" sz="1600"/>
              <a:t>50 </a:t>
            </a:r>
            <a:r>
              <a:rPr lang="en-US" altLang="zh-TW" sz="1600" err="1"/>
              <a:t>mL</a:t>
            </a:r>
            <a:r>
              <a:rPr lang="zh-TW" altLang="en-US" sz="1600"/>
              <a:t>）、四氫呋喃（</a:t>
            </a:r>
            <a:r>
              <a:rPr lang="en-US" altLang="zh-TW" sz="1600"/>
              <a:t>20 </a:t>
            </a:r>
            <a:r>
              <a:rPr lang="en-US" altLang="zh-TW" sz="1600" err="1"/>
              <a:t>mL</a:t>
            </a:r>
            <a:r>
              <a:rPr lang="zh-TW" altLang="en-US" sz="1600"/>
              <a:t>），加熱迴流</a:t>
            </a:r>
            <a:r>
              <a:rPr lang="en-US" altLang="zh-TW" sz="1600"/>
              <a:t>24</a:t>
            </a:r>
            <a:r>
              <a:rPr lang="zh-TW" altLang="en-US" sz="1600"/>
              <a:t>小時（溶液呈墨綠色）。</a:t>
            </a:r>
          </a:p>
          <a:p>
            <a:pPr>
              <a:lnSpc>
                <a:spcPts val="2800"/>
              </a:lnSpc>
              <a:spcBef>
                <a:spcPts val="0"/>
              </a:spcBef>
              <a:buFont typeface="+mj-lt"/>
              <a:buAutoNum type="arabicPeriod"/>
            </a:pPr>
            <a:r>
              <a:rPr lang="zh-TW" altLang="en-US" sz="1600"/>
              <a:t>以重力過濾去除雜質，並將濾液減壓濃縮。</a:t>
            </a:r>
          </a:p>
          <a:p>
            <a:pPr>
              <a:lnSpc>
                <a:spcPts val="2800"/>
              </a:lnSpc>
              <a:spcBef>
                <a:spcPts val="0"/>
              </a:spcBef>
              <a:buFont typeface="+mj-lt"/>
              <a:buAutoNum type="arabicPeriod"/>
            </a:pPr>
            <a:r>
              <a:rPr lang="zh-TW" altLang="en-US" sz="1600"/>
              <a:t>所得固體溶於</a:t>
            </a:r>
            <a:r>
              <a:rPr lang="en-US" altLang="zh-TW" sz="1600"/>
              <a:t>EA</a:t>
            </a:r>
            <a:r>
              <a:rPr lang="zh-TW" altLang="en-US" sz="1600"/>
              <a:t>（乙酸乙酯）、</a:t>
            </a:r>
            <a:r>
              <a:rPr lang="en-US" altLang="zh-TW" sz="1600"/>
              <a:t>Acetone</a:t>
            </a:r>
            <a:r>
              <a:rPr lang="zh-TW" altLang="en-US" sz="1600"/>
              <a:t>（丙酮），進行重力過濾，將目標化合物與其他物質分離。</a:t>
            </a:r>
          </a:p>
          <a:p>
            <a:pPr>
              <a:lnSpc>
                <a:spcPts val="2800"/>
              </a:lnSpc>
              <a:spcBef>
                <a:spcPts val="0"/>
              </a:spcBef>
              <a:buFont typeface="+mj-lt"/>
              <a:buAutoNum type="arabicPeriod"/>
            </a:pPr>
            <a:r>
              <a:rPr lang="zh-TW" altLang="en-US" sz="1600"/>
              <a:t>將濾液減壓濃縮，得黃色目標化合物</a:t>
            </a:r>
            <a:r>
              <a:rPr lang="en-US" altLang="zh-TW" sz="1600"/>
              <a:t>3</a:t>
            </a:r>
            <a:r>
              <a:rPr lang="zh-TW" altLang="en-US" sz="1600"/>
              <a:t>（</a:t>
            </a:r>
            <a:r>
              <a:rPr lang="en-US" altLang="zh-TW" sz="1600"/>
              <a:t>2.79 g</a:t>
            </a:r>
            <a:r>
              <a:rPr lang="zh-TW" altLang="en-US" sz="1600"/>
              <a:t>，</a:t>
            </a:r>
            <a:r>
              <a:rPr lang="en-US" altLang="zh-TW" sz="1600"/>
              <a:t>86%</a:t>
            </a:r>
            <a:r>
              <a:rPr lang="zh-TW" altLang="en-US" sz="1600"/>
              <a:t>）。</a:t>
            </a:r>
          </a:p>
          <a:p>
            <a:pPr algn="just">
              <a:lnSpc>
                <a:spcPts val="2800"/>
              </a:lnSpc>
              <a:spcBef>
                <a:spcPts val="0"/>
              </a:spcBef>
              <a:buNone/>
            </a:pPr>
            <a:endParaRPr lang="zh-TW" altLang="en-US" sz="1600"/>
          </a:p>
          <a:p>
            <a:pPr algn="just">
              <a:lnSpc>
                <a:spcPts val="2800"/>
              </a:lnSpc>
              <a:spcBef>
                <a:spcPts val="0"/>
              </a:spcBef>
              <a:buNone/>
            </a:pPr>
            <a:endParaRPr lang="zh-TW" altLang="en-US" sz="1600"/>
          </a:p>
          <a:p>
            <a:pPr algn="just">
              <a:lnSpc>
                <a:spcPts val="2800"/>
              </a:lnSpc>
              <a:spcBef>
                <a:spcPts val="0"/>
              </a:spcBef>
            </a:pPr>
            <a:endParaRPr lang="en-US" altLang="zh-TW" sz="1600"/>
          </a:p>
          <a:p>
            <a:pPr algn="just">
              <a:lnSpc>
                <a:spcPts val="2800"/>
              </a:lnSpc>
              <a:spcBef>
                <a:spcPts val="0"/>
              </a:spcBef>
            </a:pPr>
            <a:endParaRPr lang="zh-TW" altLang="en-US" sz="1600"/>
          </a:p>
        </p:txBody>
      </p:sp>
      <p:pic>
        <p:nvPicPr>
          <p:cNvPr id="5" name="Object 2"/>
          <p:cNvPicPr>
            <a:picLocks noChangeAspect="1" noChangeArrowheads="1"/>
          </p:cNvPicPr>
          <p:nvPr/>
        </p:nvPicPr>
        <p:blipFill>
          <a:blip r:embed="rId3" cstate="print"/>
          <a:srcRect/>
          <a:stretch>
            <a:fillRect/>
          </a:stretch>
        </p:blipFill>
        <p:spPr bwMode="auto">
          <a:xfrm>
            <a:off x="1991544" y="2136852"/>
            <a:ext cx="1155700" cy="1148409"/>
          </a:xfrm>
          <a:prstGeom prst="rect">
            <a:avLst/>
          </a:prstGeom>
          <a:noFill/>
        </p:spPr>
      </p:pic>
      <p:sp>
        <p:nvSpPr>
          <p:cNvPr id="6" name="矩形 5"/>
          <p:cNvSpPr/>
          <p:nvPr/>
        </p:nvSpPr>
        <p:spPr>
          <a:xfrm>
            <a:off x="3351869" y="2574830"/>
            <a:ext cx="344574" cy="369332"/>
          </a:xfrm>
          <a:prstGeom prst="rect">
            <a:avLst/>
          </a:prstGeom>
        </p:spPr>
        <p:txBody>
          <a:bodyPr wrap="squar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a:solidFill>
                  <a:prstClr val="black"/>
                </a:solidFill>
              </a:rPr>
              <a:t>+</a:t>
            </a:r>
          </a:p>
        </p:txBody>
      </p:sp>
      <p:pic>
        <p:nvPicPr>
          <p:cNvPr id="7" name="Object 3"/>
          <p:cNvPicPr>
            <a:picLocks noChangeAspect="1" noChangeArrowheads="1"/>
          </p:cNvPicPr>
          <p:nvPr/>
        </p:nvPicPr>
        <p:blipFill>
          <a:blip r:embed="rId4" cstate="print"/>
          <a:srcRect/>
          <a:stretch>
            <a:fillRect/>
          </a:stretch>
        </p:blipFill>
        <p:spPr bwMode="auto">
          <a:xfrm>
            <a:off x="3287688" y="1813423"/>
            <a:ext cx="3091589" cy="1636938"/>
          </a:xfrm>
          <a:prstGeom prst="rect">
            <a:avLst/>
          </a:prstGeom>
          <a:noFill/>
        </p:spPr>
      </p:pic>
      <p:pic>
        <p:nvPicPr>
          <p:cNvPr id="8" name="Object 4"/>
          <p:cNvPicPr>
            <a:picLocks noChangeAspect="1" noChangeArrowheads="1"/>
          </p:cNvPicPr>
          <p:nvPr/>
        </p:nvPicPr>
        <p:blipFill>
          <a:blip r:embed="rId5" cstate="print"/>
          <a:srcRect/>
          <a:stretch>
            <a:fillRect/>
          </a:stretch>
        </p:blipFill>
        <p:spPr bwMode="auto">
          <a:xfrm>
            <a:off x="5933593" y="2771136"/>
            <a:ext cx="2227548" cy="96613"/>
          </a:xfrm>
          <a:prstGeom prst="rect">
            <a:avLst/>
          </a:prstGeom>
          <a:noFill/>
        </p:spPr>
      </p:pic>
      <p:pic>
        <p:nvPicPr>
          <p:cNvPr id="9" name="Object 5"/>
          <p:cNvPicPr>
            <a:picLocks noChangeAspect="1" noChangeArrowheads="1"/>
          </p:cNvPicPr>
          <p:nvPr/>
        </p:nvPicPr>
        <p:blipFill>
          <a:blip r:embed="rId6" cstate="print"/>
          <a:srcRect/>
          <a:stretch>
            <a:fillRect/>
          </a:stretch>
        </p:blipFill>
        <p:spPr bwMode="auto">
          <a:xfrm>
            <a:off x="8222696" y="1562538"/>
            <a:ext cx="2841856" cy="2227548"/>
          </a:xfrm>
          <a:prstGeom prst="rect">
            <a:avLst/>
          </a:prstGeom>
          <a:noFill/>
        </p:spPr>
      </p:pic>
      <p:sp>
        <p:nvSpPr>
          <p:cNvPr id="10" name="文字方塊 63"/>
          <p:cNvSpPr txBox="1"/>
          <p:nvPr/>
        </p:nvSpPr>
        <p:spPr>
          <a:xfrm>
            <a:off x="6146281" y="2504252"/>
            <a:ext cx="1798485" cy="338554"/>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a:solidFill>
                  <a:prstClr val="black"/>
                </a:solidFill>
              </a:rPr>
              <a:t>PdCl</a:t>
            </a:r>
            <a:r>
              <a:rPr lang="en-US" sz="1600" baseline="-25000">
                <a:solidFill>
                  <a:prstClr val="black"/>
                </a:solidFill>
              </a:rPr>
              <a:t>2</a:t>
            </a:r>
            <a:r>
              <a:rPr lang="en-US" sz="1600">
                <a:solidFill>
                  <a:prstClr val="black"/>
                </a:solidFill>
              </a:rPr>
              <a:t>(PPh</a:t>
            </a:r>
            <a:r>
              <a:rPr lang="en-US" sz="1600" baseline="-25000">
                <a:solidFill>
                  <a:prstClr val="black"/>
                </a:solidFill>
              </a:rPr>
              <a:t>3</a:t>
            </a:r>
            <a:r>
              <a:rPr lang="en-US" sz="1600">
                <a:solidFill>
                  <a:prstClr val="black"/>
                </a:solidFill>
              </a:rPr>
              <a:t>)</a:t>
            </a:r>
            <a:r>
              <a:rPr lang="en-US" sz="1600" baseline="-25000">
                <a:solidFill>
                  <a:prstClr val="black"/>
                </a:solidFill>
              </a:rPr>
              <a:t>2</a:t>
            </a:r>
            <a:r>
              <a:rPr lang="en-US" sz="1600">
                <a:solidFill>
                  <a:prstClr val="black"/>
                </a:solidFill>
              </a:rPr>
              <a:t>, </a:t>
            </a:r>
            <a:r>
              <a:rPr lang="en-US" sz="1600" err="1">
                <a:solidFill>
                  <a:prstClr val="black"/>
                </a:solidFill>
              </a:rPr>
              <a:t>CuI</a:t>
            </a:r>
            <a:endParaRPr lang="zh-TW" altLang="en-US" sz="1600">
              <a:solidFill>
                <a:prstClr val="black"/>
              </a:solidFill>
            </a:endParaRPr>
          </a:p>
        </p:txBody>
      </p:sp>
      <p:sp>
        <p:nvSpPr>
          <p:cNvPr id="11" name="文字方塊 64"/>
          <p:cNvSpPr txBox="1"/>
          <p:nvPr/>
        </p:nvSpPr>
        <p:spPr>
          <a:xfrm>
            <a:off x="6008778" y="2775185"/>
            <a:ext cx="2175455" cy="338554"/>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a:solidFill>
                  <a:prstClr val="black">
                    <a:lumMod val="95000"/>
                    <a:lumOff val="5000"/>
                  </a:prstClr>
                </a:solidFill>
              </a:rPr>
              <a:t>Et</a:t>
            </a:r>
            <a:r>
              <a:rPr lang="en-US" sz="1600" baseline="-25000">
                <a:solidFill>
                  <a:prstClr val="black">
                    <a:lumMod val="95000"/>
                    <a:lumOff val="5000"/>
                  </a:prstClr>
                </a:solidFill>
              </a:rPr>
              <a:t>3</a:t>
            </a:r>
            <a:r>
              <a:rPr lang="en-US" sz="1600">
                <a:solidFill>
                  <a:prstClr val="black">
                    <a:lumMod val="95000"/>
                    <a:lumOff val="5000"/>
                  </a:prstClr>
                </a:solidFill>
              </a:rPr>
              <a:t>N, reflux, 24hr, N</a:t>
            </a:r>
            <a:r>
              <a:rPr lang="en-US" sz="1600" baseline="-25000">
                <a:solidFill>
                  <a:prstClr val="black">
                    <a:lumMod val="95000"/>
                    <a:lumOff val="5000"/>
                  </a:prstClr>
                </a:solidFill>
              </a:rPr>
              <a:t>2</a:t>
            </a:r>
          </a:p>
        </p:txBody>
      </p:sp>
      <p:sp>
        <p:nvSpPr>
          <p:cNvPr id="12" name="文字方塊 65"/>
          <p:cNvSpPr txBox="1"/>
          <p:nvPr/>
        </p:nvSpPr>
        <p:spPr>
          <a:xfrm>
            <a:off x="1847528" y="3516176"/>
            <a:ext cx="1027464" cy="323165"/>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1500" b="1">
                <a:solidFill>
                  <a:prstClr val="black"/>
                </a:solidFill>
              </a:rPr>
              <a:t>化合物 </a:t>
            </a:r>
            <a:r>
              <a:rPr lang="en-US" altLang="zh-TW" sz="1500" b="1">
                <a:solidFill>
                  <a:prstClr val="black"/>
                </a:solidFill>
                <a:latin typeface="新細明體" panose="02020500000000000000" pitchFamily="18" charset="-120"/>
              </a:rPr>
              <a:t>2</a:t>
            </a:r>
            <a:endParaRPr lang="zh-TW" altLang="en-US" sz="1500" b="1">
              <a:solidFill>
                <a:prstClr val="black"/>
              </a:solidFill>
              <a:latin typeface="新細明體" panose="02020500000000000000" pitchFamily="18" charset="-120"/>
            </a:endParaRPr>
          </a:p>
        </p:txBody>
      </p:sp>
      <p:sp>
        <p:nvSpPr>
          <p:cNvPr id="13" name="文字方塊 66"/>
          <p:cNvSpPr txBox="1"/>
          <p:nvPr/>
        </p:nvSpPr>
        <p:spPr>
          <a:xfrm>
            <a:off x="3205837" y="3534464"/>
            <a:ext cx="3304375" cy="323165"/>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1500" b="1">
                <a:solidFill>
                  <a:prstClr val="black"/>
                </a:solidFill>
              </a:rPr>
              <a:t>含有醯胺基與長烷基鏈的化合物</a:t>
            </a:r>
          </a:p>
        </p:txBody>
      </p:sp>
      <p:sp>
        <p:nvSpPr>
          <p:cNvPr id="15" name="文字方塊 67"/>
          <p:cNvSpPr txBox="1"/>
          <p:nvPr/>
        </p:nvSpPr>
        <p:spPr>
          <a:xfrm>
            <a:off x="8046060" y="3522272"/>
            <a:ext cx="1245969" cy="323165"/>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1500" b="1">
                <a:solidFill>
                  <a:prstClr val="black"/>
                </a:solidFill>
              </a:rPr>
              <a:t>化合物 </a:t>
            </a:r>
            <a:r>
              <a:rPr lang="en-US" altLang="zh-TW" sz="1500" b="1">
                <a:solidFill>
                  <a:prstClr val="black"/>
                </a:solidFill>
                <a:latin typeface="新細明體" panose="02020500000000000000" pitchFamily="18" charset="-120"/>
              </a:rPr>
              <a:t>3</a:t>
            </a:r>
            <a:endParaRPr lang="zh-TW" altLang="en-US" sz="1500" b="1">
              <a:solidFill>
                <a:prstClr val="black"/>
              </a:solidFill>
              <a:latin typeface="新細明體" panose="02020500000000000000" pitchFamily="18" charset="-120"/>
            </a:endParaRPr>
          </a:p>
        </p:txBody>
      </p:sp>
      <p:sp>
        <p:nvSpPr>
          <p:cNvPr id="16" name="標題 12"/>
          <p:cNvSpPr txBox="1">
            <a:spLocks/>
          </p:cNvSpPr>
          <p:nvPr/>
        </p:nvSpPr>
        <p:spPr>
          <a:xfrm>
            <a:off x="1952596" y="357166"/>
            <a:ext cx="9358378" cy="714380"/>
          </a:xfrm>
          <a:prstGeom prst="rect">
            <a:avLst/>
          </a:prstGeom>
        </p:spPr>
        <p:txBody>
          <a:bodyPr vert="horz" lIns="91440" tIns="45720" rIns="91440" bIns="45720" rtlCol="0" anchor="ctr">
            <a:noAutofit/>
          </a:bodyPr>
          <a:lstStyle/>
          <a:p>
            <a:pPr>
              <a:spcBef>
                <a:spcPct val="0"/>
              </a:spcBef>
            </a:pPr>
            <a:r>
              <a:rPr lang="zh-TW" altLang="en-US" sz="3000" b="1">
                <a:solidFill>
                  <a:srgbClr val="1F497D">
                    <a:lumMod val="75000"/>
                  </a:srgbClr>
                </a:solidFill>
              </a:rPr>
              <a:t>二、在蒽的結構中引入含有醯胺基與長烷基鏈的化合物</a:t>
            </a:r>
          </a:p>
        </p:txBody>
      </p:sp>
    </p:spTree>
    <p:extLst>
      <p:ext uri="{BB962C8B-B14F-4D97-AF65-F5344CB8AC3E}">
        <p14:creationId xmlns:p14="http://schemas.microsoft.com/office/powerpoint/2010/main" val="1122379910"/>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p:cNvSpPr txBox="1">
            <a:spLocks/>
          </p:cNvSpPr>
          <p:nvPr/>
        </p:nvSpPr>
        <p:spPr bwMode="white">
          <a:xfrm>
            <a:off x="6667504" y="1571612"/>
            <a:ext cx="3571900" cy="1285884"/>
          </a:xfrm>
          <a:prstGeom prst="rect">
            <a:avLst/>
          </a:prstGeom>
        </p:spPr>
        <p:txBody>
          <a:bodyPr vert="horz" lIns="91440" tIns="45720" rIns="91440" bIns="45720" rtlCol="0" anchor="b">
            <a:noAutofit/>
          </a:bodyPr>
          <a:lstStyle/>
          <a:p>
            <a:pPr>
              <a:lnSpc>
                <a:spcPts val="4600"/>
              </a:lnSpc>
              <a:spcBef>
                <a:spcPct val="0"/>
              </a:spcBef>
            </a:pPr>
            <a:r>
              <a:rPr lang="zh-TW" altLang="en-US" sz="2600" b="1" dirty="0">
                <a:solidFill>
                  <a:srgbClr val="1F497D">
                    <a:lumMod val="75000"/>
                  </a:srgbClr>
                </a:solidFill>
                <a:latin typeface="新細明體" panose="02020500000000000000" pitchFamily="18" charset="-120"/>
              </a:rPr>
              <a:t>指導老師：柯淑惠老師</a:t>
            </a:r>
            <a:br>
              <a:rPr lang="zh-TW" altLang="en-US" sz="2600" b="1" dirty="0">
                <a:solidFill>
                  <a:srgbClr val="1F497D">
                    <a:lumMod val="75000"/>
                  </a:srgbClr>
                </a:solidFill>
                <a:latin typeface="新細明體" panose="02020500000000000000" pitchFamily="18" charset="-120"/>
              </a:rPr>
            </a:br>
            <a:r>
              <a:rPr lang="zh-TW" altLang="en-US" sz="2600" b="1" dirty="0">
                <a:solidFill>
                  <a:srgbClr val="1F497D">
                    <a:lumMod val="75000"/>
                  </a:srgbClr>
                </a:solidFill>
                <a:latin typeface="新細明體" panose="02020500000000000000" pitchFamily="18" charset="-120"/>
              </a:rPr>
              <a:t>專題研究作者：曹哲維</a:t>
            </a:r>
          </a:p>
        </p:txBody>
      </p:sp>
      <p:pic>
        <p:nvPicPr>
          <p:cNvPr id="2050" name="Picture 2" descr="中央研究院- 维基百科，自由的百科全书"/>
          <p:cNvPicPr>
            <a:picLocks noChangeAspect="1" noChangeArrowheads="1"/>
          </p:cNvPicPr>
          <p:nvPr/>
        </p:nvPicPr>
        <p:blipFill>
          <a:blip r:embed="rId3" cstate="print"/>
          <a:srcRect/>
          <a:stretch>
            <a:fillRect/>
          </a:stretch>
        </p:blipFill>
        <p:spPr bwMode="auto">
          <a:xfrm>
            <a:off x="166646" y="214290"/>
            <a:ext cx="2357342" cy="2357342"/>
          </a:xfrm>
          <a:prstGeom prst="rect">
            <a:avLst/>
          </a:prstGeom>
          <a:noFill/>
        </p:spPr>
      </p:pic>
      <p:pic>
        <p:nvPicPr>
          <p:cNvPr id="2052" name="Picture 4" descr="臺北市立建國高級中學- 维基百科，自由的百科全书"/>
          <p:cNvPicPr>
            <a:picLocks noChangeAspect="1" noChangeArrowheads="1"/>
          </p:cNvPicPr>
          <p:nvPr/>
        </p:nvPicPr>
        <p:blipFill>
          <a:blip r:embed="rId4" cstate="print"/>
          <a:srcRect/>
          <a:stretch>
            <a:fillRect/>
          </a:stretch>
        </p:blipFill>
        <p:spPr bwMode="auto">
          <a:xfrm>
            <a:off x="9525025" y="142853"/>
            <a:ext cx="2665389" cy="2683158"/>
          </a:xfrm>
          <a:prstGeom prst="rect">
            <a:avLst/>
          </a:prstGeom>
          <a:noFill/>
        </p:spPr>
      </p:pic>
      <p:pic>
        <p:nvPicPr>
          <p:cNvPr id="2053" name="Picture 5"/>
          <p:cNvPicPr>
            <a:picLocks noChangeAspect="1" noChangeArrowheads="1"/>
          </p:cNvPicPr>
          <p:nvPr/>
        </p:nvPicPr>
        <p:blipFill>
          <a:blip r:embed="rId5" cstate="print"/>
          <a:srcRect/>
          <a:stretch>
            <a:fillRect/>
          </a:stretch>
        </p:blipFill>
        <p:spPr bwMode="auto">
          <a:xfrm>
            <a:off x="666712" y="3143248"/>
            <a:ext cx="4071966" cy="3222476"/>
          </a:xfrm>
          <a:prstGeom prst="rect">
            <a:avLst/>
          </a:prstGeom>
          <a:solidFill>
            <a:srgbClr val="FFFFFF">
              <a:shade val="85000"/>
            </a:srgbClr>
          </a:solidFill>
          <a:ln w="1016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054" name="Picture 6"/>
          <p:cNvPicPr>
            <a:picLocks noChangeAspect="1" noChangeArrowheads="1"/>
          </p:cNvPicPr>
          <p:nvPr/>
        </p:nvPicPr>
        <p:blipFill>
          <a:blip r:embed="rId6" cstate="print"/>
          <a:srcRect/>
          <a:stretch>
            <a:fillRect/>
          </a:stretch>
        </p:blipFill>
        <p:spPr bwMode="auto">
          <a:xfrm>
            <a:off x="5310183" y="3143248"/>
            <a:ext cx="2676153" cy="3292480"/>
          </a:xfrm>
          <a:prstGeom prst="rect">
            <a:avLst/>
          </a:prstGeom>
          <a:solidFill>
            <a:srgbClr val="FFFFFF">
              <a:shade val="85000"/>
            </a:srgbClr>
          </a:solidFill>
          <a:ln w="1016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056" name="Picture 8"/>
          <p:cNvPicPr>
            <a:picLocks noChangeAspect="1" noChangeArrowheads="1"/>
          </p:cNvPicPr>
          <p:nvPr/>
        </p:nvPicPr>
        <p:blipFill>
          <a:blip r:embed="rId7" cstate="print"/>
          <a:srcRect/>
          <a:stretch>
            <a:fillRect/>
          </a:stretch>
        </p:blipFill>
        <p:spPr bwMode="auto">
          <a:xfrm>
            <a:off x="8596330" y="3571876"/>
            <a:ext cx="2857520" cy="2151700"/>
          </a:xfrm>
          <a:prstGeom prst="rect">
            <a:avLst/>
          </a:prstGeom>
          <a:solidFill>
            <a:srgbClr val="FFFFFF">
              <a:shade val="85000"/>
            </a:srgbClr>
          </a:solidFill>
          <a:ln w="1016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9" name="標題 1"/>
          <p:cNvSpPr txBox="1">
            <a:spLocks/>
          </p:cNvSpPr>
          <p:nvPr/>
        </p:nvSpPr>
        <p:spPr bwMode="white">
          <a:xfrm>
            <a:off x="2524100" y="1428736"/>
            <a:ext cx="3929090" cy="1428760"/>
          </a:xfrm>
          <a:prstGeom prst="rect">
            <a:avLst/>
          </a:prstGeom>
        </p:spPr>
        <p:txBody>
          <a:bodyPr vert="horz" lIns="91440" tIns="45720" rIns="91440" bIns="45720" rtlCol="0" anchor="b">
            <a:noAutofit/>
          </a:bodyPr>
          <a:lstStyle/>
          <a:p>
            <a:pPr>
              <a:lnSpc>
                <a:spcPts val="4600"/>
              </a:lnSpc>
              <a:spcBef>
                <a:spcPct val="0"/>
              </a:spcBef>
            </a:pPr>
            <a:r>
              <a:rPr lang="zh-TW" altLang="en-US" sz="2600" b="1" dirty="0">
                <a:solidFill>
                  <a:srgbClr val="1F497D">
                    <a:lumMod val="75000"/>
                  </a:srgbClr>
                </a:solidFill>
                <a:latin typeface="新細明體" panose="02020500000000000000" pitchFamily="18" charset="-120"/>
              </a:rPr>
              <a:t>指導教授：孫世勝副所長</a:t>
            </a:r>
            <a:br>
              <a:rPr lang="zh-TW" altLang="en-US" sz="2600" b="1" dirty="0">
                <a:solidFill>
                  <a:srgbClr val="1F497D">
                    <a:lumMod val="75000"/>
                  </a:srgbClr>
                </a:solidFill>
                <a:latin typeface="新細明體" panose="02020500000000000000" pitchFamily="18" charset="-120"/>
              </a:rPr>
            </a:br>
            <a:r>
              <a:rPr lang="zh-TW" altLang="en-US" sz="2600" b="1" dirty="0">
                <a:solidFill>
                  <a:srgbClr val="1F497D">
                    <a:lumMod val="75000"/>
                  </a:srgbClr>
                </a:solidFill>
                <a:latin typeface="新細明體" panose="02020500000000000000" pitchFamily="18" charset="-120"/>
              </a:rPr>
              <a:t>指導學姐：李曼綺老師</a:t>
            </a:r>
          </a:p>
        </p:txBody>
      </p:sp>
    </p:spTree>
    <p:extLst>
      <p:ext uri="{BB962C8B-B14F-4D97-AF65-F5344CB8AC3E}">
        <p14:creationId xmlns:p14="http://schemas.microsoft.com/office/powerpoint/2010/main" val="3055091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descr="IMG_1597.JPG"/>
          <p:cNvPicPr>
            <a:picLocks noChangeAspect="1"/>
          </p:cNvPicPr>
          <p:nvPr/>
        </p:nvPicPr>
        <p:blipFill>
          <a:blip r:embed="rId2" cstate="print"/>
          <a:stretch>
            <a:fillRect/>
          </a:stretch>
        </p:blipFill>
        <p:spPr>
          <a:xfrm rot="5400000">
            <a:off x="600844" y="1998330"/>
            <a:ext cx="2931597" cy="21794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圖片 2" descr="IMG_1600.JPG"/>
          <p:cNvPicPr>
            <a:picLocks noChangeAspect="1"/>
          </p:cNvPicPr>
          <p:nvPr/>
        </p:nvPicPr>
        <p:blipFill>
          <a:blip r:embed="rId3" cstate="print"/>
          <a:stretch>
            <a:fillRect/>
          </a:stretch>
        </p:blipFill>
        <p:spPr>
          <a:xfrm rot="5400000">
            <a:off x="2500864" y="2193208"/>
            <a:ext cx="2876517" cy="21502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圖片 4" descr="IMG_1601.JPG"/>
          <p:cNvPicPr>
            <a:picLocks noChangeAspect="1"/>
          </p:cNvPicPr>
          <p:nvPr/>
        </p:nvPicPr>
        <p:blipFill>
          <a:blip r:embed="rId4" cstate="print"/>
          <a:stretch>
            <a:fillRect/>
          </a:stretch>
        </p:blipFill>
        <p:spPr>
          <a:xfrm rot="5400000">
            <a:off x="4328925" y="2369895"/>
            <a:ext cx="2876400" cy="2149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圖片 5" descr="IMG_1404.JPG"/>
          <p:cNvPicPr>
            <a:picLocks/>
          </p:cNvPicPr>
          <p:nvPr/>
        </p:nvPicPr>
        <p:blipFill>
          <a:blip r:embed="rId5" cstate="print"/>
          <a:stretch>
            <a:fillRect/>
          </a:stretch>
        </p:blipFill>
        <p:spPr>
          <a:xfrm>
            <a:off x="6637582" y="2386533"/>
            <a:ext cx="2756102" cy="20735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圖片 6" descr="IMG_1611.JPG"/>
          <p:cNvPicPr>
            <a:picLocks noChangeAspect="1"/>
          </p:cNvPicPr>
          <p:nvPr/>
        </p:nvPicPr>
        <p:blipFill>
          <a:blip r:embed="rId6" cstate="print"/>
          <a:stretch>
            <a:fillRect/>
          </a:stretch>
        </p:blipFill>
        <p:spPr>
          <a:xfrm rot="5400000">
            <a:off x="8787123" y="2416409"/>
            <a:ext cx="3038351" cy="21288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4243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par>
                          <p:cTn id="10" fill="hold">
                            <p:stCondLst>
                              <p:cond delay="1000"/>
                            </p:stCondLst>
                            <p:childTnLst>
                              <p:par>
                                <p:cTn id="11" presetID="55"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3000" fill="hold"/>
                                        <p:tgtEl>
                                          <p:spTgt spid="3"/>
                                        </p:tgtEl>
                                        <p:attrNameLst>
                                          <p:attrName>ppt_w</p:attrName>
                                        </p:attrNameLst>
                                      </p:cBhvr>
                                      <p:tavLst>
                                        <p:tav tm="0">
                                          <p:val>
                                            <p:strVal val="#ppt_w*0.70"/>
                                          </p:val>
                                        </p:tav>
                                        <p:tav tm="100000">
                                          <p:val>
                                            <p:strVal val="#ppt_w"/>
                                          </p:val>
                                        </p:tav>
                                      </p:tavLst>
                                    </p:anim>
                                    <p:anim calcmode="lin" valueType="num">
                                      <p:cBhvr>
                                        <p:cTn id="14" dur="3000" fill="hold"/>
                                        <p:tgtEl>
                                          <p:spTgt spid="3"/>
                                        </p:tgtEl>
                                        <p:attrNameLst>
                                          <p:attrName>ppt_h</p:attrName>
                                        </p:attrNameLst>
                                      </p:cBhvr>
                                      <p:tavLst>
                                        <p:tav tm="0">
                                          <p:val>
                                            <p:strVal val="#ppt_h"/>
                                          </p:val>
                                        </p:tav>
                                        <p:tav tm="100000">
                                          <p:val>
                                            <p:strVal val="#ppt_h"/>
                                          </p:val>
                                        </p:tav>
                                      </p:tavLst>
                                    </p:anim>
                                    <p:animEffect transition="in" filter="fade">
                                      <p:cBhvr>
                                        <p:cTn id="15" dur="3000"/>
                                        <p:tgtEl>
                                          <p:spTgt spid="3"/>
                                        </p:tgtEl>
                                      </p:cBhvr>
                                    </p:animEffect>
                                  </p:childTnLst>
                                </p:cTn>
                              </p:par>
                            </p:childTnLst>
                          </p:cTn>
                        </p:par>
                        <p:par>
                          <p:cTn id="16" fill="hold">
                            <p:stCondLst>
                              <p:cond delay="4000"/>
                            </p:stCondLst>
                            <p:childTnLst>
                              <p:par>
                                <p:cTn id="17" presetID="55"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3000" fill="hold"/>
                                        <p:tgtEl>
                                          <p:spTgt spid="5"/>
                                        </p:tgtEl>
                                        <p:attrNameLst>
                                          <p:attrName>ppt_w</p:attrName>
                                        </p:attrNameLst>
                                      </p:cBhvr>
                                      <p:tavLst>
                                        <p:tav tm="0">
                                          <p:val>
                                            <p:strVal val="#ppt_w*0.70"/>
                                          </p:val>
                                        </p:tav>
                                        <p:tav tm="100000">
                                          <p:val>
                                            <p:strVal val="#ppt_w"/>
                                          </p:val>
                                        </p:tav>
                                      </p:tavLst>
                                    </p:anim>
                                    <p:anim calcmode="lin" valueType="num">
                                      <p:cBhvr>
                                        <p:cTn id="20" dur="3000" fill="hold"/>
                                        <p:tgtEl>
                                          <p:spTgt spid="5"/>
                                        </p:tgtEl>
                                        <p:attrNameLst>
                                          <p:attrName>ppt_h</p:attrName>
                                        </p:attrNameLst>
                                      </p:cBhvr>
                                      <p:tavLst>
                                        <p:tav tm="0">
                                          <p:val>
                                            <p:strVal val="#ppt_h"/>
                                          </p:val>
                                        </p:tav>
                                        <p:tav tm="100000">
                                          <p:val>
                                            <p:strVal val="#ppt_h"/>
                                          </p:val>
                                        </p:tav>
                                      </p:tavLst>
                                    </p:anim>
                                    <p:animEffect transition="in" filter="fade">
                                      <p:cBhvr>
                                        <p:cTn id="21" dur="3000"/>
                                        <p:tgtEl>
                                          <p:spTgt spid="5"/>
                                        </p:tgtEl>
                                      </p:cBhvr>
                                    </p:animEffect>
                                  </p:childTnLst>
                                </p:cTn>
                              </p:par>
                            </p:childTnLst>
                          </p:cTn>
                        </p:par>
                        <p:par>
                          <p:cTn id="22" fill="hold">
                            <p:stCondLst>
                              <p:cond delay="7000"/>
                            </p:stCondLst>
                            <p:childTnLst>
                              <p:par>
                                <p:cTn id="23" presetID="55"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3000" fill="hold"/>
                                        <p:tgtEl>
                                          <p:spTgt spid="6"/>
                                        </p:tgtEl>
                                        <p:attrNameLst>
                                          <p:attrName>ppt_w</p:attrName>
                                        </p:attrNameLst>
                                      </p:cBhvr>
                                      <p:tavLst>
                                        <p:tav tm="0">
                                          <p:val>
                                            <p:strVal val="#ppt_w*0.70"/>
                                          </p:val>
                                        </p:tav>
                                        <p:tav tm="100000">
                                          <p:val>
                                            <p:strVal val="#ppt_w"/>
                                          </p:val>
                                        </p:tav>
                                      </p:tavLst>
                                    </p:anim>
                                    <p:anim calcmode="lin" valueType="num">
                                      <p:cBhvr>
                                        <p:cTn id="26" dur="3000" fill="hold"/>
                                        <p:tgtEl>
                                          <p:spTgt spid="6"/>
                                        </p:tgtEl>
                                        <p:attrNameLst>
                                          <p:attrName>ppt_h</p:attrName>
                                        </p:attrNameLst>
                                      </p:cBhvr>
                                      <p:tavLst>
                                        <p:tav tm="0">
                                          <p:val>
                                            <p:strVal val="#ppt_h"/>
                                          </p:val>
                                        </p:tav>
                                        <p:tav tm="100000">
                                          <p:val>
                                            <p:strVal val="#ppt_h"/>
                                          </p:val>
                                        </p:tav>
                                      </p:tavLst>
                                    </p:anim>
                                    <p:animEffect transition="in" filter="fade">
                                      <p:cBhvr>
                                        <p:cTn id="27" dur="3000"/>
                                        <p:tgtEl>
                                          <p:spTgt spid="6"/>
                                        </p:tgtEl>
                                      </p:cBhvr>
                                    </p:animEffect>
                                  </p:childTnLst>
                                </p:cTn>
                              </p:par>
                            </p:childTnLst>
                          </p:cTn>
                        </p:par>
                        <p:par>
                          <p:cTn id="28" fill="hold">
                            <p:stCondLst>
                              <p:cond delay="10000"/>
                            </p:stCondLst>
                            <p:childTnLst>
                              <p:par>
                                <p:cTn id="29" presetID="55" presetClass="entr" presetSubtype="0"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3000" fill="hold"/>
                                        <p:tgtEl>
                                          <p:spTgt spid="7"/>
                                        </p:tgtEl>
                                        <p:attrNameLst>
                                          <p:attrName>ppt_w</p:attrName>
                                        </p:attrNameLst>
                                      </p:cBhvr>
                                      <p:tavLst>
                                        <p:tav tm="0">
                                          <p:val>
                                            <p:strVal val="#ppt_w*0.70"/>
                                          </p:val>
                                        </p:tav>
                                        <p:tav tm="100000">
                                          <p:val>
                                            <p:strVal val="#ppt_w"/>
                                          </p:val>
                                        </p:tav>
                                      </p:tavLst>
                                    </p:anim>
                                    <p:anim calcmode="lin" valueType="num">
                                      <p:cBhvr>
                                        <p:cTn id="32" dur="3000" fill="hold"/>
                                        <p:tgtEl>
                                          <p:spTgt spid="7"/>
                                        </p:tgtEl>
                                        <p:attrNameLst>
                                          <p:attrName>ppt_h</p:attrName>
                                        </p:attrNameLst>
                                      </p:cBhvr>
                                      <p:tavLst>
                                        <p:tav tm="0">
                                          <p:val>
                                            <p:strVal val="#ppt_h"/>
                                          </p:val>
                                        </p:tav>
                                        <p:tav tm="100000">
                                          <p:val>
                                            <p:strVal val="#ppt_h"/>
                                          </p:val>
                                        </p:tav>
                                      </p:tavLst>
                                    </p:anim>
                                    <p:animEffect transition="in" filter="fade">
                                      <p:cBhvr>
                                        <p:cTn id="33" dur="3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024034" y="1785926"/>
            <a:ext cx="9715568" cy="4643470"/>
          </a:xfrm>
        </p:spPr>
        <p:txBody>
          <a:bodyPr/>
          <a:lstStyle/>
          <a:p>
            <a:pPr>
              <a:lnSpc>
                <a:spcPts val="5000"/>
              </a:lnSpc>
              <a:buNone/>
            </a:pPr>
            <a:r>
              <a:rPr lang="zh-TW" altLang="en-US" sz="2800">
                <a:latin typeface="+mn-ea"/>
              </a:rPr>
              <a:t>一、 「熱」致變色及其可逆性（對固體粉末）</a:t>
            </a:r>
            <a:endParaRPr lang="en-US" altLang="zh-TW" sz="2800">
              <a:latin typeface="+mn-ea"/>
            </a:endParaRPr>
          </a:p>
          <a:p>
            <a:pPr>
              <a:lnSpc>
                <a:spcPts val="5000"/>
              </a:lnSpc>
              <a:buNone/>
            </a:pPr>
            <a:r>
              <a:rPr lang="zh-TW" altLang="en-US" sz="2800">
                <a:latin typeface="+mn-ea"/>
              </a:rPr>
              <a:t>二、 「力」致變色及其可逆性（對固體粉末）</a:t>
            </a:r>
            <a:endParaRPr lang="en-US" altLang="zh-TW" sz="2800">
              <a:latin typeface="+mn-ea"/>
            </a:endParaRPr>
          </a:p>
          <a:p>
            <a:pPr>
              <a:lnSpc>
                <a:spcPts val="5000"/>
              </a:lnSpc>
              <a:buNone/>
            </a:pPr>
            <a:r>
              <a:rPr lang="zh-TW" altLang="en-US" sz="2800">
                <a:latin typeface="+mn-ea"/>
              </a:rPr>
              <a:t>三、   形成「乾凝膠固體」後的「力」致變色效應</a:t>
            </a:r>
            <a:endParaRPr lang="en-US" altLang="zh-TW" sz="2800">
              <a:latin typeface="+mn-ea"/>
            </a:endParaRPr>
          </a:p>
          <a:p>
            <a:pPr>
              <a:lnSpc>
                <a:spcPts val="5000"/>
              </a:lnSpc>
              <a:buNone/>
            </a:pPr>
            <a:r>
              <a:rPr lang="zh-TW" altLang="en-US" sz="2800">
                <a:latin typeface="+mn-ea"/>
              </a:rPr>
              <a:t>四、   溶劑「極性」對發光顏色的影響（對固體粉末）</a:t>
            </a:r>
            <a:endParaRPr lang="en-US" altLang="zh-TW" sz="2800">
              <a:latin typeface="+mn-ea"/>
            </a:endParaRPr>
          </a:p>
          <a:p>
            <a:pPr>
              <a:lnSpc>
                <a:spcPts val="5000"/>
              </a:lnSpc>
              <a:buNone/>
            </a:pPr>
            <a:r>
              <a:rPr lang="zh-TW" altLang="en-US" sz="2800">
                <a:latin typeface="+mn-ea"/>
              </a:rPr>
              <a:t>五、 「酸鹼」刺激響應的可逆性（對固體粉末）</a:t>
            </a:r>
          </a:p>
          <a:p>
            <a:pPr>
              <a:lnSpc>
                <a:spcPts val="5000"/>
              </a:lnSpc>
            </a:pPr>
            <a:endParaRPr lang="zh-TW" altLang="en-US">
              <a:latin typeface="+mn-ea"/>
            </a:endParaRPr>
          </a:p>
        </p:txBody>
      </p:sp>
      <p:sp>
        <p:nvSpPr>
          <p:cNvPr id="4" name="標題 12"/>
          <p:cNvSpPr txBox="1">
            <a:spLocks/>
          </p:cNvSpPr>
          <p:nvPr/>
        </p:nvSpPr>
        <p:spPr>
          <a:xfrm>
            <a:off x="1095340" y="357166"/>
            <a:ext cx="10215634" cy="714380"/>
          </a:xfrm>
          <a:prstGeom prst="rect">
            <a:avLst/>
          </a:prstGeom>
        </p:spPr>
        <p:txBody>
          <a:bodyPr vert="horz" lIns="91440" tIns="45720" rIns="91440" bIns="45720" rtlCol="0" anchor="ctr">
            <a:noAutofit/>
          </a:bodyPr>
          <a:lstStyle/>
          <a:p>
            <a:pPr algn="ctr">
              <a:spcBef>
                <a:spcPct val="0"/>
              </a:spcBef>
              <a:defRPr/>
            </a:pPr>
            <a:r>
              <a:rPr lang="zh-TW" altLang="en-US" sz="4600" b="1">
                <a:solidFill>
                  <a:srgbClr val="1F497D">
                    <a:lumMod val="75000"/>
                  </a:srgbClr>
                </a:solidFill>
              </a:rPr>
              <a:t>研究結果與討論</a:t>
            </a:r>
          </a:p>
        </p:txBody>
      </p:sp>
    </p:spTree>
    <p:extLst>
      <p:ext uri="{BB962C8B-B14F-4D97-AF65-F5344CB8AC3E}">
        <p14:creationId xmlns:p14="http://schemas.microsoft.com/office/powerpoint/2010/main" val="2422491890"/>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內容預留位置 13"/>
          <p:cNvSpPr>
            <a:spLocks noGrp="1"/>
          </p:cNvSpPr>
          <p:nvPr>
            <p:ph idx="1"/>
          </p:nvPr>
        </p:nvSpPr>
        <p:spPr>
          <a:xfrm>
            <a:off x="881026" y="2071678"/>
            <a:ext cx="3786214" cy="4000528"/>
          </a:xfrm>
        </p:spPr>
        <p:txBody>
          <a:bodyPr rtlCol="0">
            <a:noAutofit/>
          </a:bodyPr>
          <a:lstStyle/>
          <a:p>
            <a:pPr algn="just">
              <a:lnSpc>
                <a:spcPts val="3200"/>
              </a:lnSpc>
              <a:spcBef>
                <a:spcPts val="0"/>
              </a:spcBef>
              <a:buNone/>
            </a:pPr>
            <a:r>
              <a:rPr lang="zh-TW" altLang="en-US" sz="1800" b="1">
                <a:latin typeface="+mn-ea"/>
              </a:rPr>
              <a:t>當加熱化合物</a:t>
            </a:r>
            <a:r>
              <a:rPr lang="en-US" altLang="zh-TW" sz="1800" b="1">
                <a:latin typeface="+mn-ea"/>
              </a:rPr>
              <a:t>3</a:t>
            </a:r>
            <a:r>
              <a:rPr lang="zh-TW" altLang="en-US" sz="1800" b="1">
                <a:latin typeface="+mn-ea"/>
              </a:rPr>
              <a:t>到</a:t>
            </a:r>
            <a:r>
              <a:rPr lang="en-US" altLang="zh-TW" sz="1800" b="1">
                <a:solidFill>
                  <a:srgbClr val="FF0000"/>
                </a:solidFill>
                <a:latin typeface="+mn-ea"/>
              </a:rPr>
              <a:t>160°C</a:t>
            </a:r>
            <a:r>
              <a:rPr lang="zh-TW" altLang="en-US" sz="1800" b="1">
                <a:latin typeface="+mn-ea"/>
              </a:rPr>
              <a:t> 時，可清楚</a:t>
            </a:r>
            <a:endParaRPr lang="en-US" altLang="zh-TW" sz="1800" b="1">
              <a:latin typeface="+mn-ea"/>
            </a:endParaRPr>
          </a:p>
          <a:p>
            <a:pPr algn="just">
              <a:lnSpc>
                <a:spcPts val="3200"/>
              </a:lnSpc>
              <a:spcBef>
                <a:spcPts val="0"/>
              </a:spcBef>
              <a:buNone/>
            </a:pPr>
            <a:r>
              <a:rPr lang="zh-TW" altLang="en-US" sz="1800" b="1">
                <a:latin typeface="+mn-ea"/>
              </a:rPr>
              <a:t>觀察到化合物</a:t>
            </a:r>
            <a:r>
              <a:rPr lang="en-US" altLang="zh-TW" sz="1800" b="1">
                <a:latin typeface="+mn-ea"/>
              </a:rPr>
              <a:t>3</a:t>
            </a:r>
            <a:r>
              <a:rPr lang="zh-TW" altLang="en-US" sz="1800" b="1">
                <a:latin typeface="+mn-ea"/>
              </a:rPr>
              <a:t>的顏色從</a:t>
            </a:r>
            <a:r>
              <a:rPr lang="zh-TW" altLang="en-US" sz="1800" b="1">
                <a:solidFill>
                  <a:srgbClr val="00B050"/>
                </a:solidFill>
                <a:latin typeface="+mn-ea"/>
              </a:rPr>
              <a:t>綠色</a:t>
            </a:r>
            <a:r>
              <a:rPr lang="zh-TW" altLang="en-US" sz="1800" b="1">
                <a:latin typeface="+mn-ea"/>
              </a:rPr>
              <a:t>變化</a:t>
            </a:r>
            <a:endParaRPr lang="en-US" altLang="zh-TW" sz="1800" b="1">
              <a:latin typeface="+mn-ea"/>
            </a:endParaRPr>
          </a:p>
          <a:p>
            <a:pPr algn="just">
              <a:lnSpc>
                <a:spcPts val="3200"/>
              </a:lnSpc>
              <a:spcBef>
                <a:spcPts val="0"/>
              </a:spcBef>
              <a:buNone/>
            </a:pPr>
            <a:r>
              <a:rPr lang="zh-TW" altLang="en-US" sz="1800" b="1">
                <a:latin typeface="+mn-ea"/>
              </a:rPr>
              <a:t>為</a:t>
            </a:r>
            <a:r>
              <a:rPr lang="zh-TW" altLang="en-US" sz="1800" b="1">
                <a:solidFill>
                  <a:srgbClr val="FFFF00"/>
                </a:solidFill>
                <a:latin typeface="+mn-ea"/>
              </a:rPr>
              <a:t>黃色</a:t>
            </a:r>
            <a:r>
              <a:rPr lang="zh-TW" altLang="en-US" sz="1800" b="1">
                <a:latin typeface="+mn-ea"/>
              </a:rPr>
              <a:t>；在螢光光譜儀下之測定，</a:t>
            </a:r>
            <a:endParaRPr lang="en-US" altLang="zh-TW" sz="1800" b="1">
              <a:latin typeface="+mn-ea"/>
            </a:endParaRPr>
          </a:p>
          <a:p>
            <a:pPr algn="just">
              <a:lnSpc>
                <a:spcPts val="3200"/>
              </a:lnSpc>
              <a:spcBef>
                <a:spcPts val="0"/>
              </a:spcBef>
              <a:buNone/>
            </a:pPr>
            <a:r>
              <a:rPr lang="zh-TW" altLang="en-US" sz="1800" b="1">
                <a:latin typeface="+mn-ea"/>
              </a:rPr>
              <a:t>波長由</a:t>
            </a:r>
            <a:r>
              <a:rPr lang="en-US" altLang="zh-TW" sz="1800" b="1">
                <a:solidFill>
                  <a:srgbClr val="FF0000"/>
                </a:solidFill>
                <a:latin typeface="+mn-ea"/>
              </a:rPr>
              <a:t>507 nm</a:t>
            </a:r>
            <a:r>
              <a:rPr lang="zh-TW" altLang="en-US" sz="1800" b="1">
                <a:latin typeface="+mn-ea"/>
              </a:rPr>
              <a:t>（綠色）</a:t>
            </a:r>
            <a:r>
              <a:rPr lang="zh-TW" altLang="en-US" sz="1800" b="1">
                <a:solidFill>
                  <a:srgbClr val="FF0000"/>
                </a:solidFill>
                <a:latin typeface="+mn-ea"/>
              </a:rPr>
              <a:t>增加至</a:t>
            </a:r>
            <a:r>
              <a:rPr lang="en-US" altLang="zh-TW" sz="1800" b="1">
                <a:solidFill>
                  <a:srgbClr val="FF0000"/>
                </a:solidFill>
                <a:latin typeface="+mn-ea"/>
              </a:rPr>
              <a:t>567 </a:t>
            </a:r>
          </a:p>
          <a:p>
            <a:pPr algn="just">
              <a:lnSpc>
                <a:spcPts val="3200"/>
              </a:lnSpc>
              <a:spcBef>
                <a:spcPts val="0"/>
              </a:spcBef>
              <a:buNone/>
            </a:pPr>
            <a:r>
              <a:rPr lang="en-US" altLang="zh-TW" sz="1800" b="1">
                <a:solidFill>
                  <a:srgbClr val="FF0000"/>
                </a:solidFill>
                <a:latin typeface="+mn-ea"/>
              </a:rPr>
              <a:t>nm</a:t>
            </a:r>
            <a:r>
              <a:rPr lang="zh-TW" altLang="en-US" sz="1800" b="1">
                <a:latin typeface="+mn-ea"/>
              </a:rPr>
              <a:t>（黃色）。</a:t>
            </a:r>
            <a:endParaRPr lang="en-US" altLang="zh-TW" sz="1800" b="1">
              <a:latin typeface="+mn-ea"/>
            </a:endParaRPr>
          </a:p>
          <a:p>
            <a:pPr algn="just">
              <a:lnSpc>
                <a:spcPts val="3200"/>
              </a:lnSpc>
              <a:spcBef>
                <a:spcPts val="0"/>
              </a:spcBef>
              <a:buNone/>
            </a:pPr>
            <a:endParaRPr lang="en-US" altLang="zh-TW" sz="1800" b="1">
              <a:latin typeface="+mn-ea"/>
            </a:endParaRPr>
          </a:p>
          <a:p>
            <a:pPr algn="just">
              <a:lnSpc>
                <a:spcPts val="3200"/>
              </a:lnSpc>
              <a:spcBef>
                <a:spcPts val="0"/>
              </a:spcBef>
              <a:buNone/>
            </a:pPr>
            <a:r>
              <a:rPr lang="zh-TW" altLang="en-US" sz="1800" b="1">
                <a:latin typeface="+mn-ea"/>
              </a:rPr>
              <a:t>由圖九可知，本實驗結果顯示目標</a:t>
            </a:r>
            <a:endParaRPr lang="en-US" altLang="zh-TW" sz="1800" b="1">
              <a:latin typeface="+mn-ea"/>
            </a:endParaRPr>
          </a:p>
          <a:p>
            <a:pPr algn="just">
              <a:lnSpc>
                <a:spcPts val="3200"/>
              </a:lnSpc>
              <a:spcBef>
                <a:spcPts val="0"/>
              </a:spcBef>
              <a:buNone/>
            </a:pPr>
            <a:r>
              <a:rPr lang="zh-TW" altLang="en-US" sz="1800" b="1">
                <a:latin typeface="+mn-ea"/>
              </a:rPr>
              <a:t>化合物</a:t>
            </a:r>
            <a:r>
              <a:rPr lang="en-US" altLang="zh-TW" sz="1800" b="1">
                <a:latin typeface="+mn-ea"/>
              </a:rPr>
              <a:t>3</a:t>
            </a:r>
            <a:r>
              <a:rPr lang="zh-TW" altLang="en-US" sz="1800" b="1">
                <a:latin typeface="+mn-ea"/>
              </a:rPr>
              <a:t>有明顯的</a:t>
            </a:r>
            <a:r>
              <a:rPr lang="zh-TW" altLang="en-US" sz="1800" b="1">
                <a:solidFill>
                  <a:srgbClr val="FF0000"/>
                </a:solidFill>
                <a:latin typeface="+mn-ea"/>
              </a:rPr>
              <a:t>熱致變色響應</a:t>
            </a:r>
            <a:r>
              <a:rPr lang="zh-TW" altLang="en-US" sz="1800" b="1">
                <a:latin typeface="+mn-ea"/>
              </a:rPr>
              <a:t>。</a:t>
            </a:r>
            <a:endParaRPr lang="zh-TW" altLang="en-US" sz="1800">
              <a:latin typeface="+mn-ea"/>
            </a:endParaRPr>
          </a:p>
          <a:p>
            <a:pPr algn="just">
              <a:lnSpc>
                <a:spcPts val="3200"/>
              </a:lnSpc>
              <a:spcBef>
                <a:spcPts val="0"/>
              </a:spcBef>
              <a:buNone/>
            </a:pPr>
            <a:endParaRPr lang="zh-TW" altLang="en-US" sz="1800">
              <a:latin typeface="+mn-ea"/>
            </a:endParaRPr>
          </a:p>
          <a:p>
            <a:pPr algn="just">
              <a:lnSpc>
                <a:spcPts val="3200"/>
              </a:lnSpc>
              <a:spcBef>
                <a:spcPts val="0"/>
              </a:spcBef>
            </a:pPr>
            <a:endParaRPr lang="en-US" altLang="zh-TW" sz="1800">
              <a:latin typeface="+mn-ea"/>
            </a:endParaRPr>
          </a:p>
          <a:p>
            <a:pPr algn="just">
              <a:lnSpc>
                <a:spcPts val="3200"/>
              </a:lnSpc>
              <a:spcBef>
                <a:spcPts val="0"/>
              </a:spcBef>
            </a:pPr>
            <a:endParaRPr lang="zh-TW" altLang="en-US" sz="1800">
              <a:latin typeface="+mn-ea"/>
            </a:endParaRPr>
          </a:p>
        </p:txBody>
      </p:sp>
      <p:graphicFrame>
        <p:nvGraphicFramePr>
          <p:cNvPr id="5" name="圖表 4"/>
          <p:cNvGraphicFramePr/>
          <p:nvPr/>
        </p:nvGraphicFramePr>
        <p:xfrm>
          <a:off x="4952992" y="1785926"/>
          <a:ext cx="6647704" cy="3672408"/>
        </p:xfrm>
        <a:graphic>
          <a:graphicData uri="http://schemas.openxmlformats.org/drawingml/2006/chart">
            <c:chart xmlns:c="http://schemas.openxmlformats.org/drawingml/2006/chart" xmlns:r="http://schemas.openxmlformats.org/officeDocument/2006/relationships" r:id="rId3"/>
          </a:graphicData>
        </a:graphic>
      </p:graphicFrame>
      <p:sp>
        <p:nvSpPr>
          <p:cNvPr id="6" name="標題 12"/>
          <p:cNvSpPr txBox="1">
            <a:spLocks/>
          </p:cNvSpPr>
          <p:nvPr/>
        </p:nvSpPr>
        <p:spPr>
          <a:xfrm>
            <a:off x="1952596" y="357166"/>
            <a:ext cx="9358378" cy="714380"/>
          </a:xfrm>
          <a:prstGeom prst="rect">
            <a:avLst/>
          </a:prstGeom>
        </p:spPr>
        <p:txBody>
          <a:bodyPr vert="horz" lIns="91440" tIns="45720" rIns="91440" bIns="45720" rtlCol="0" anchor="ctr">
            <a:noAutofit/>
          </a:bodyPr>
          <a:lstStyle/>
          <a:p>
            <a:pPr>
              <a:spcBef>
                <a:spcPct val="0"/>
              </a:spcBef>
            </a:pPr>
            <a:r>
              <a:rPr lang="zh-TW" altLang="en-US" sz="3600" b="1">
                <a:solidFill>
                  <a:srgbClr val="1F497D">
                    <a:lumMod val="75000"/>
                  </a:srgbClr>
                </a:solidFill>
              </a:rPr>
              <a:t>一、「熱」致變色及其可逆性（對固體粉末）</a:t>
            </a:r>
          </a:p>
        </p:txBody>
      </p:sp>
    </p:spTree>
    <p:extLst>
      <p:ext uri="{BB962C8B-B14F-4D97-AF65-F5344CB8AC3E}">
        <p14:creationId xmlns:p14="http://schemas.microsoft.com/office/powerpoint/2010/main" val="3190835825"/>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2" name="Rectangle 4"/>
          <p:cNvSpPr>
            <a:spLocks noChangeArrowheads="1"/>
          </p:cNvSpPr>
          <p:nvPr/>
        </p:nvSpPr>
        <p:spPr bwMode="auto">
          <a:xfrm>
            <a:off x="2738414" y="5286389"/>
            <a:ext cx="6072230" cy="119936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lnSpc>
                <a:spcPts val="2200"/>
              </a:lnSpc>
              <a:spcBef>
                <a:spcPct val="0"/>
              </a:spcBef>
              <a:spcAft>
                <a:spcPct val="0"/>
              </a:spcAft>
            </a:pPr>
            <a:r>
              <a:rPr kumimoji="1" lang="zh-TW" altLang="en-US" sz="1600" b="1">
                <a:solidFill>
                  <a:srgbClr val="4BACC6">
                    <a:lumMod val="75000"/>
                  </a:srgbClr>
                </a:solidFill>
                <a:latin typeface="新細明體" panose="02020500000000000000" pitchFamily="18" charset="-120"/>
                <a:cs typeface="Times New Roman" pitchFamily="18" charset="0"/>
              </a:rPr>
              <a:t>          </a:t>
            </a:r>
            <a:r>
              <a:rPr kumimoji="1" lang="zh-TW" altLang="en-US" sz="1600" b="1">
                <a:solidFill>
                  <a:srgbClr val="4F81BD">
                    <a:lumMod val="50000"/>
                  </a:srgbClr>
                </a:solidFill>
                <a:latin typeface="新細明體" panose="02020500000000000000" pitchFamily="18" charset="-120"/>
                <a:cs typeface="Times New Roman" pitchFamily="18" charset="0"/>
              </a:rPr>
              <a:t>固態化合物</a:t>
            </a:r>
            <a:r>
              <a:rPr kumimoji="1" lang="en-US" altLang="zh-TW" sz="1600" b="1">
                <a:solidFill>
                  <a:srgbClr val="4F81BD">
                    <a:lumMod val="50000"/>
                  </a:srgbClr>
                </a:solidFill>
                <a:latin typeface="新細明體" panose="02020500000000000000" pitchFamily="18" charset="-120"/>
                <a:cs typeface="Times New Roman" pitchFamily="18" charset="0"/>
              </a:rPr>
              <a:t>3</a:t>
            </a:r>
            <a:r>
              <a:rPr kumimoji="1" lang="zh-TW" altLang="en-US" sz="1600" b="1">
                <a:solidFill>
                  <a:srgbClr val="4F81BD">
                    <a:lumMod val="50000"/>
                  </a:srgbClr>
                </a:solidFill>
                <a:latin typeface="新細明體" panose="02020500000000000000" pitchFamily="18" charset="-120"/>
                <a:cs typeface="Times New Roman" pitchFamily="18" charset="0"/>
              </a:rPr>
              <a:t>在</a:t>
            </a:r>
            <a:r>
              <a:rPr kumimoji="1" lang="en-US" altLang="zh-TW" sz="1600" b="1">
                <a:solidFill>
                  <a:srgbClr val="4F81BD">
                    <a:lumMod val="50000"/>
                  </a:srgbClr>
                </a:solidFill>
                <a:latin typeface="新細明體" panose="02020500000000000000" pitchFamily="18" charset="-120"/>
                <a:cs typeface="Times New Roman" pitchFamily="18" charset="0"/>
              </a:rPr>
              <a:t>365 nm</a:t>
            </a:r>
            <a:r>
              <a:rPr kumimoji="1" lang="zh-TW" altLang="en-US" sz="1600" b="1">
                <a:solidFill>
                  <a:srgbClr val="4F81BD">
                    <a:lumMod val="50000"/>
                  </a:srgbClr>
                </a:solidFill>
                <a:latin typeface="新細明體" panose="02020500000000000000" pitchFamily="18" charset="-120"/>
                <a:cs typeface="Times New Roman" pitchFamily="18" charset="0"/>
              </a:rPr>
              <a:t>的</a:t>
            </a:r>
            <a:r>
              <a:rPr kumimoji="1" lang="en-US" altLang="zh-TW" sz="1600" b="1">
                <a:solidFill>
                  <a:srgbClr val="4F81BD">
                    <a:lumMod val="50000"/>
                  </a:srgbClr>
                </a:solidFill>
                <a:latin typeface="新細明體" panose="02020500000000000000" pitchFamily="18" charset="-120"/>
                <a:cs typeface="Times New Roman" pitchFamily="18" charset="0"/>
              </a:rPr>
              <a:t>UV</a:t>
            </a:r>
            <a:r>
              <a:rPr kumimoji="1" lang="zh-TW" altLang="en-US" sz="1600" b="1">
                <a:solidFill>
                  <a:srgbClr val="4F81BD">
                    <a:lumMod val="50000"/>
                  </a:srgbClr>
                </a:solidFill>
                <a:latin typeface="新細明體" panose="02020500000000000000" pitchFamily="18" charset="-120"/>
                <a:cs typeface="Times New Roman" pitchFamily="18" charset="0"/>
              </a:rPr>
              <a:t>燈下所拍的照片</a:t>
            </a:r>
            <a:r>
              <a:rPr kumimoji="1" lang="en-US" altLang="zh-TW" sz="1600" b="1">
                <a:solidFill>
                  <a:srgbClr val="4F81BD">
                    <a:lumMod val="50000"/>
                  </a:srgbClr>
                </a:solidFill>
                <a:latin typeface="新細明體" panose="02020500000000000000" pitchFamily="18" charset="-120"/>
                <a:cs typeface="Times New Roman" pitchFamily="18" charset="0"/>
              </a:rPr>
              <a:t>:</a:t>
            </a:r>
            <a:endParaRPr kumimoji="1" lang="en-US" altLang="zh-TW" sz="1600" b="1">
              <a:solidFill>
                <a:srgbClr val="4F81BD">
                  <a:lumMod val="50000"/>
                </a:srgbClr>
              </a:solidFill>
              <a:latin typeface="新細明體" panose="02020500000000000000" pitchFamily="18" charset="-120"/>
              <a:cs typeface="新細明體" pitchFamily="18" charset="-120"/>
            </a:endParaRPr>
          </a:p>
          <a:p>
            <a:pPr eaLnBrk="0" fontAlgn="base" hangingPunct="0">
              <a:lnSpc>
                <a:spcPts val="2200"/>
              </a:lnSpc>
              <a:spcBef>
                <a:spcPct val="0"/>
              </a:spcBef>
              <a:spcAft>
                <a:spcPct val="0"/>
              </a:spcAft>
            </a:pPr>
            <a:r>
              <a:rPr kumimoji="1" lang="zh-TW" altLang="en-US" sz="1600" b="1">
                <a:solidFill>
                  <a:srgbClr val="4F81BD">
                    <a:lumMod val="50000"/>
                  </a:srgbClr>
                </a:solidFill>
                <a:latin typeface="新細明體" panose="02020500000000000000" pitchFamily="18" charset="-120"/>
                <a:cs typeface="Times New Roman" pitchFamily="18" charset="0"/>
              </a:rPr>
              <a:t>          </a:t>
            </a:r>
            <a:r>
              <a:rPr kumimoji="1" lang="en-US" altLang="zh-TW" sz="1600" b="1">
                <a:solidFill>
                  <a:srgbClr val="4F81BD">
                    <a:lumMod val="50000"/>
                  </a:srgbClr>
                </a:solidFill>
                <a:latin typeface="新細明體" panose="02020500000000000000" pitchFamily="18" charset="-120"/>
                <a:cs typeface="Times New Roman" pitchFamily="18" charset="0"/>
              </a:rPr>
              <a:t>(a) </a:t>
            </a:r>
            <a:r>
              <a:rPr kumimoji="1" lang="zh-TW" altLang="en-US" sz="1600" b="1">
                <a:solidFill>
                  <a:srgbClr val="4F81BD">
                    <a:lumMod val="50000"/>
                  </a:srgbClr>
                </a:solidFill>
                <a:latin typeface="新細明體" panose="02020500000000000000" pitchFamily="18" charset="-120"/>
                <a:cs typeface="Times New Roman" pitchFamily="18" charset="0"/>
              </a:rPr>
              <a:t>室溫下的固態化合物</a:t>
            </a:r>
            <a:r>
              <a:rPr kumimoji="1" lang="en-US" altLang="zh-TW" sz="1600" b="1">
                <a:solidFill>
                  <a:srgbClr val="4F81BD">
                    <a:lumMod val="50000"/>
                  </a:srgbClr>
                </a:solidFill>
                <a:latin typeface="新細明體" panose="02020500000000000000" pitchFamily="18" charset="-120"/>
                <a:cs typeface="Times New Roman" pitchFamily="18" charset="0"/>
              </a:rPr>
              <a:t>3</a:t>
            </a:r>
            <a:endParaRPr kumimoji="1" lang="en-US" altLang="zh-TW" sz="1600" b="1">
              <a:solidFill>
                <a:srgbClr val="4F81BD">
                  <a:lumMod val="50000"/>
                </a:srgbClr>
              </a:solidFill>
              <a:latin typeface="新細明體" panose="02020500000000000000" pitchFamily="18" charset="-120"/>
              <a:cs typeface="新細明體" pitchFamily="18" charset="-120"/>
            </a:endParaRPr>
          </a:p>
          <a:p>
            <a:pPr eaLnBrk="0" fontAlgn="base" hangingPunct="0">
              <a:lnSpc>
                <a:spcPts val="2200"/>
              </a:lnSpc>
              <a:spcBef>
                <a:spcPct val="0"/>
              </a:spcBef>
              <a:spcAft>
                <a:spcPct val="0"/>
              </a:spcAft>
            </a:pPr>
            <a:r>
              <a:rPr kumimoji="1" lang="zh-TW" altLang="en-US" sz="1600" b="1">
                <a:solidFill>
                  <a:srgbClr val="4F81BD">
                    <a:lumMod val="50000"/>
                  </a:srgbClr>
                </a:solidFill>
                <a:latin typeface="新細明體" panose="02020500000000000000" pitchFamily="18" charset="-120"/>
                <a:cs typeface="Times New Roman" pitchFamily="18" charset="0"/>
              </a:rPr>
              <a:t>          </a:t>
            </a:r>
            <a:r>
              <a:rPr kumimoji="1" lang="en-US" altLang="zh-TW" sz="1600" b="1">
                <a:solidFill>
                  <a:srgbClr val="4F81BD">
                    <a:lumMod val="50000"/>
                  </a:srgbClr>
                </a:solidFill>
                <a:latin typeface="新細明體" panose="02020500000000000000" pitchFamily="18" charset="-120"/>
                <a:cs typeface="Times New Roman" pitchFamily="18" charset="0"/>
              </a:rPr>
              <a:t>(b) </a:t>
            </a:r>
            <a:r>
              <a:rPr kumimoji="1" lang="zh-TW" altLang="en-US" sz="1600" b="1">
                <a:solidFill>
                  <a:srgbClr val="4F81BD">
                    <a:lumMod val="50000"/>
                  </a:srgbClr>
                </a:solidFill>
                <a:latin typeface="新細明體" panose="02020500000000000000" pitchFamily="18" charset="-120"/>
                <a:cs typeface="Times New Roman" pitchFamily="18" charset="0"/>
              </a:rPr>
              <a:t>加熱</a:t>
            </a:r>
            <a:r>
              <a:rPr kumimoji="1" lang="en-US" altLang="zh-TW" sz="1600" b="1">
                <a:solidFill>
                  <a:srgbClr val="4F81BD">
                    <a:lumMod val="50000"/>
                  </a:srgbClr>
                </a:solidFill>
                <a:latin typeface="新細明體" panose="02020500000000000000" pitchFamily="18" charset="-120"/>
                <a:cs typeface="Times New Roman" pitchFamily="18" charset="0"/>
              </a:rPr>
              <a:t>160</a:t>
            </a:r>
            <a:r>
              <a:rPr kumimoji="1" lang="en-US" altLang="zh-TW" sz="1600" b="1">
                <a:solidFill>
                  <a:srgbClr val="4F81BD">
                    <a:lumMod val="50000"/>
                  </a:srgbClr>
                </a:solidFill>
                <a:latin typeface="新細明體" panose="02020500000000000000" pitchFamily="18" charset="-120"/>
                <a:cs typeface="Arial" pitchFamily="34" charset="0"/>
              </a:rPr>
              <a:t>°C</a:t>
            </a:r>
            <a:r>
              <a:rPr kumimoji="1" lang="zh-TW" altLang="en-US" sz="1600" b="1">
                <a:solidFill>
                  <a:srgbClr val="4F81BD">
                    <a:lumMod val="50000"/>
                  </a:srgbClr>
                </a:solidFill>
                <a:latin typeface="新細明體" panose="02020500000000000000" pitchFamily="18" charset="-120"/>
                <a:cs typeface="Times New Roman" pitchFamily="18" charset="0"/>
              </a:rPr>
              <a:t>的固態化合物</a:t>
            </a:r>
            <a:r>
              <a:rPr kumimoji="1" lang="en-US" altLang="zh-TW" sz="1600" b="1">
                <a:solidFill>
                  <a:srgbClr val="4F81BD">
                    <a:lumMod val="50000"/>
                  </a:srgbClr>
                </a:solidFill>
                <a:latin typeface="新細明體" panose="02020500000000000000" pitchFamily="18" charset="-120"/>
                <a:cs typeface="Times New Roman" pitchFamily="18" charset="0"/>
              </a:rPr>
              <a:t>3</a:t>
            </a:r>
            <a:endParaRPr kumimoji="1" lang="en-US" altLang="zh-TW" sz="1600" b="1">
              <a:solidFill>
                <a:srgbClr val="4F81BD">
                  <a:lumMod val="50000"/>
                </a:srgbClr>
              </a:solidFill>
              <a:latin typeface="新細明體" panose="02020500000000000000" pitchFamily="18" charset="-120"/>
              <a:cs typeface="新細明體" pitchFamily="18" charset="-120"/>
            </a:endParaRPr>
          </a:p>
          <a:p>
            <a:pPr eaLnBrk="0" fontAlgn="base" hangingPunct="0">
              <a:lnSpc>
                <a:spcPts val="2200"/>
              </a:lnSpc>
              <a:spcBef>
                <a:spcPct val="0"/>
              </a:spcBef>
              <a:spcAft>
                <a:spcPct val="0"/>
              </a:spcAft>
            </a:pPr>
            <a:r>
              <a:rPr kumimoji="1" lang="zh-TW" altLang="en-US" sz="1600" b="1">
                <a:solidFill>
                  <a:srgbClr val="4F81BD">
                    <a:lumMod val="50000"/>
                  </a:srgbClr>
                </a:solidFill>
                <a:latin typeface="新細明體" panose="02020500000000000000" pitchFamily="18" charset="-120"/>
                <a:cs typeface="Times New Roman" pitchFamily="18" charset="0"/>
              </a:rPr>
              <a:t>          </a:t>
            </a:r>
            <a:r>
              <a:rPr kumimoji="1" lang="en-US" altLang="zh-TW" sz="1600" b="1">
                <a:solidFill>
                  <a:srgbClr val="4F81BD">
                    <a:lumMod val="50000"/>
                  </a:srgbClr>
                </a:solidFill>
                <a:latin typeface="新細明體" panose="02020500000000000000" pitchFamily="18" charset="-120"/>
                <a:cs typeface="Times New Roman" pitchFamily="18" charset="0"/>
              </a:rPr>
              <a:t>(c) </a:t>
            </a:r>
            <a:r>
              <a:rPr kumimoji="1" lang="en-US" altLang="zh-TW" sz="1600" b="1">
                <a:solidFill>
                  <a:srgbClr val="4F81BD">
                    <a:lumMod val="50000"/>
                  </a:srgbClr>
                </a:solidFill>
                <a:latin typeface="新細明體" panose="02020500000000000000" pitchFamily="18" charset="-120"/>
                <a:cs typeface="Calibri" pitchFamily="34" charset="0"/>
              </a:rPr>
              <a:t>DCM</a:t>
            </a:r>
            <a:r>
              <a:rPr kumimoji="1" lang="zh-TW" altLang="en-US" sz="1600" b="1">
                <a:solidFill>
                  <a:srgbClr val="4F81BD">
                    <a:lumMod val="50000"/>
                  </a:srgbClr>
                </a:solidFill>
                <a:latin typeface="新細明體" panose="02020500000000000000" pitchFamily="18" charset="-120"/>
                <a:cs typeface="Calibri" pitchFamily="34" charset="0"/>
              </a:rPr>
              <a:t>（二氯甲烷）溶劑蒸薰過後的固態化合物</a:t>
            </a:r>
            <a:r>
              <a:rPr kumimoji="1" lang="en-US" altLang="zh-TW" sz="1600" b="1">
                <a:solidFill>
                  <a:srgbClr val="4F81BD">
                    <a:lumMod val="50000"/>
                  </a:srgbClr>
                </a:solidFill>
                <a:latin typeface="新細明體" panose="02020500000000000000" pitchFamily="18" charset="-120"/>
                <a:cs typeface="Calibri" pitchFamily="34" charset="0"/>
              </a:rPr>
              <a:t>3</a:t>
            </a:r>
            <a:endParaRPr kumimoji="1" lang="en-US" altLang="zh-TW" sz="1600" b="1">
              <a:solidFill>
                <a:srgbClr val="4F81BD">
                  <a:lumMod val="50000"/>
                </a:srgbClr>
              </a:solidFill>
              <a:latin typeface="新細明體" panose="02020500000000000000" pitchFamily="18" charset="-120"/>
              <a:cs typeface="新細明體" pitchFamily="18" charset="-120"/>
            </a:endParaRPr>
          </a:p>
        </p:txBody>
      </p:sp>
      <p:pic>
        <p:nvPicPr>
          <p:cNvPr id="16" name="Picture 9"/>
          <p:cNvPicPr>
            <a:picLocks noChangeAspect="1" noChangeArrowheads="1"/>
          </p:cNvPicPr>
          <p:nvPr/>
        </p:nvPicPr>
        <p:blipFill>
          <a:blip r:embed="rId2" cstate="print"/>
          <a:srcRect/>
          <a:stretch>
            <a:fillRect/>
          </a:stretch>
        </p:blipFill>
        <p:spPr bwMode="auto">
          <a:xfrm>
            <a:off x="2567609" y="1643050"/>
            <a:ext cx="1069705" cy="2875634"/>
          </a:xfrm>
          <a:prstGeom prst="rect">
            <a:avLst/>
          </a:prstGeom>
          <a:noFill/>
          <a:ln w="9525">
            <a:noFill/>
            <a:miter lim="800000"/>
            <a:headEnd/>
            <a:tailEnd/>
          </a:ln>
          <a:effectLst/>
        </p:spPr>
      </p:pic>
      <p:pic>
        <p:nvPicPr>
          <p:cNvPr id="17" name="Picture 10"/>
          <p:cNvPicPr>
            <a:picLocks noChangeAspect="1" noChangeArrowheads="1"/>
          </p:cNvPicPr>
          <p:nvPr/>
        </p:nvPicPr>
        <p:blipFill>
          <a:blip r:embed="rId3" cstate="print"/>
          <a:srcRect/>
          <a:stretch>
            <a:fillRect/>
          </a:stretch>
        </p:blipFill>
        <p:spPr bwMode="auto">
          <a:xfrm>
            <a:off x="5447928" y="1643051"/>
            <a:ext cx="1094794" cy="2855381"/>
          </a:xfrm>
          <a:prstGeom prst="rect">
            <a:avLst/>
          </a:prstGeom>
          <a:noFill/>
          <a:ln w="9525">
            <a:noFill/>
            <a:miter lim="800000"/>
            <a:headEnd/>
            <a:tailEnd/>
          </a:ln>
          <a:effectLst/>
        </p:spPr>
      </p:pic>
      <p:pic>
        <p:nvPicPr>
          <p:cNvPr id="18" name="Picture 11"/>
          <p:cNvPicPr>
            <a:picLocks noChangeAspect="1" noChangeArrowheads="1"/>
          </p:cNvPicPr>
          <p:nvPr/>
        </p:nvPicPr>
        <p:blipFill>
          <a:blip r:embed="rId4" cstate="print"/>
          <a:srcRect/>
          <a:stretch>
            <a:fillRect/>
          </a:stretch>
        </p:blipFill>
        <p:spPr bwMode="auto">
          <a:xfrm>
            <a:off x="8256241" y="1643051"/>
            <a:ext cx="1115719" cy="2811115"/>
          </a:xfrm>
          <a:prstGeom prst="rect">
            <a:avLst/>
          </a:prstGeom>
          <a:noFill/>
          <a:ln w="9525">
            <a:noFill/>
            <a:miter lim="800000"/>
            <a:headEnd/>
            <a:tailEnd/>
          </a:ln>
          <a:effectLst/>
        </p:spPr>
      </p:pic>
      <p:pic>
        <p:nvPicPr>
          <p:cNvPr id="19" name="Object 2"/>
          <p:cNvPicPr>
            <a:picLocks noChangeAspect="1" noChangeArrowheads="1"/>
          </p:cNvPicPr>
          <p:nvPr/>
        </p:nvPicPr>
        <p:blipFill>
          <a:blip r:embed="rId5" cstate="print"/>
          <a:srcRect/>
          <a:stretch>
            <a:fillRect/>
          </a:stretch>
        </p:blipFill>
        <p:spPr bwMode="auto">
          <a:xfrm>
            <a:off x="3791744" y="2795179"/>
            <a:ext cx="1512168" cy="156549"/>
          </a:xfrm>
          <a:prstGeom prst="rect">
            <a:avLst/>
          </a:prstGeom>
          <a:noFill/>
        </p:spPr>
      </p:pic>
      <p:sp>
        <p:nvSpPr>
          <p:cNvPr id="20" name="文字方塊 17"/>
          <p:cNvSpPr txBox="1"/>
          <p:nvPr/>
        </p:nvSpPr>
        <p:spPr>
          <a:xfrm>
            <a:off x="3863753" y="2497854"/>
            <a:ext cx="2367125" cy="369332"/>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b="1">
                <a:solidFill>
                  <a:prstClr val="black"/>
                </a:solidFill>
                <a:latin typeface="新細明體" panose="02020500000000000000" pitchFamily="18" charset="-120"/>
              </a:rPr>
              <a:t>160°C Heating</a:t>
            </a:r>
          </a:p>
        </p:txBody>
      </p:sp>
      <p:pic>
        <p:nvPicPr>
          <p:cNvPr id="21" name="Object 3"/>
          <p:cNvPicPr>
            <a:picLocks noChangeAspect="1" noChangeArrowheads="1"/>
          </p:cNvPicPr>
          <p:nvPr/>
        </p:nvPicPr>
        <p:blipFill>
          <a:blip r:embed="rId5" cstate="print"/>
          <a:srcRect/>
          <a:stretch>
            <a:fillRect/>
          </a:stretch>
        </p:blipFill>
        <p:spPr bwMode="auto">
          <a:xfrm>
            <a:off x="6672065" y="2804471"/>
            <a:ext cx="1492333" cy="156549"/>
          </a:xfrm>
          <a:prstGeom prst="rect">
            <a:avLst/>
          </a:prstGeom>
          <a:noFill/>
        </p:spPr>
      </p:pic>
      <p:sp>
        <p:nvSpPr>
          <p:cNvPr id="22" name="文字方塊 19"/>
          <p:cNvSpPr txBox="1"/>
          <p:nvPr/>
        </p:nvSpPr>
        <p:spPr>
          <a:xfrm>
            <a:off x="6196983" y="2507146"/>
            <a:ext cx="2367125" cy="369332"/>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b="1">
                <a:solidFill>
                  <a:prstClr val="black"/>
                </a:solidFill>
                <a:latin typeface="新細明體" panose="02020500000000000000" pitchFamily="18" charset="-120"/>
              </a:rPr>
              <a:t>DCM fuming</a:t>
            </a:r>
            <a:endParaRPr lang="zh-TW" altLang="en-US" b="1">
              <a:solidFill>
                <a:prstClr val="black"/>
              </a:solidFill>
              <a:latin typeface="新細明體" panose="02020500000000000000" pitchFamily="18" charset="-120"/>
            </a:endParaRPr>
          </a:p>
        </p:txBody>
      </p:sp>
      <p:sp>
        <p:nvSpPr>
          <p:cNvPr id="23" name="文字方塊 20"/>
          <p:cNvSpPr txBox="1"/>
          <p:nvPr/>
        </p:nvSpPr>
        <p:spPr>
          <a:xfrm>
            <a:off x="2855640" y="4532662"/>
            <a:ext cx="641858" cy="369332"/>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b="1">
                <a:solidFill>
                  <a:prstClr val="black"/>
                </a:solidFill>
                <a:latin typeface="新細明體" panose="02020500000000000000" pitchFamily="18" charset="-120"/>
              </a:rPr>
              <a:t>(a)</a:t>
            </a:r>
            <a:endParaRPr lang="zh-TW" altLang="en-US" b="1">
              <a:solidFill>
                <a:prstClr val="black"/>
              </a:solidFill>
              <a:latin typeface="新細明體" panose="02020500000000000000" pitchFamily="18" charset="-120"/>
            </a:endParaRPr>
          </a:p>
        </p:txBody>
      </p:sp>
      <p:sp>
        <p:nvSpPr>
          <p:cNvPr id="24" name="文字方塊 21"/>
          <p:cNvSpPr txBox="1"/>
          <p:nvPr/>
        </p:nvSpPr>
        <p:spPr>
          <a:xfrm>
            <a:off x="5799268" y="4523370"/>
            <a:ext cx="656773" cy="369332"/>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b="1">
                <a:solidFill>
                  <a:prstClr val="black"/>
                </a:solidFill>
                <a:latin typeface="新細明體" panose="02020500000000000000" pitchFamily="18" charset="-120"/>
              </a:rPr>
              <a:t>(b)</a:t>
            </a:r>
            <a:endParaRPr lang="zh-TW" altLang="en-US" b="1">
              <a:solidFill>
                <a:prstClr val="black"/>
              </a:solidFill>
              <a:latin typeface="新細明體" panose="02020500000000000000" pitchFamily="18" charset="-120"/>
            </a:endParaRPr>
          </a:p>
        </p:txBody>
      </p:sp>
      <p:sp>
        <p:nvSpPr>
          <p:cNvPr id="25" name="文字方塊 22"/>
          <p:cNvSpPr txBox="1"/>
          <p:nvPr/>
        </p:nvSpPr>
        <p:spPr>
          <a:xfrm>
            <a:off x="8616280" y="4451362"/>
            <a:ext cx="641858" cy="369332"/>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b="1">
                <a:solidFill>
                  <a:prstClr val="black"/>
                </a:solidFill>
                <a:latin typeface="新細明體" panose="02020500000000000000" pitchFamily="18" charset="-120"/>
              </a:rPr>
              <a:t>(c)</a:t>
            </a:r>
            <a:endParaRPr lang="zh-TW" altLang="en-US" b="1">
              <a:solidFill>
                <a:prstClr val="black"/>
              </a:solidFill>
              <a:latin typeface="新細明體" panose="02020500000000000000" pitchFamily="18" charset="-120"/>
            </a:endParaRPr>
          </a:p>
        </p:txBody>
      </p:sp>
      <p:cxnSp>
        <p:nvCxnSpPr>
          <p:cNvPr id="26" name="肘形接點 25"/>
          <p:cNvCxnSpPr>
            <a:stCxn id="25" idx="2"/>
            <a:endCxn id="23" idx="2"/>
          </p:cNvCxnSpPr>
          <p:nvPr/>
        </p:nvCxnSpPr>
        <p:spPr>
          <a:xfrm rot="5400000">
            <a:off x="6016239" y="1981024"/>
            <a:ext cx="81300" cy="5760640"/>
          </a:xfrm>
          <a:prstGeom prst="bentConnector3">
            <a:avLst>
              <a:gd name="adj1" fmla="val 420301"/>
            </a:avLst>
          </a:prstGeom>
          <a:ln>
            <a:tailEnd type="arrow"/>
          </a:ln>
        </p:spPr>
        <p:style>
          <a:lnRef idx="1">
            <a:schemeClr val="dk1"/>
          </a:lnRef>
          <a:fillRef idx="0">
            <a:schemeClr val="dk1"/>
          </a:fillRef>
          <a:effectRef idx="0">
            <a:schemeClr val="dk1"/>
          </a:effectRef>
          <a:fontRef idx="minor">
            <a:schemeClr val="tx1"/>
          </a:fontRef>
        </p:style>
      </p:cxnSp>
      <p:sp>
        <p:nvSpPr>
          <p:cNvPr id="27" name="文字方塊 13"/>
          <p:cNvSpPr txBox="1"/>
          <p:nvPr/>
        </p:nvSpPr>
        <p:spPr>
          <a:xfrm>
            <a:off x="3192920" y="4554148"/>
            <a:ext cx="814849" cy="338554"/>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1600" b="1">
                <a:solidFill>
                  <a:prstClr val="black"/>
                </a:solidFill>
                <a:latin typeface="新細明體" panose="02020500000000000000" pitchFamily="18" charset="-120"/>
              </a:rPr>
              <a:t>25°C</a:t>
            </a:r>
            <a:endParaRPr lang="zh-TW" altLang="en-US" sz="1600" b="1">
              <a:solidFill>
                <a:prstClr val="black"/>
              </a:solidFill>
              <a:latin typeface="新細明體" panose="02020500000000000000" pitchFamily="18" charset="-120"/>
            </a:endParaRPr>
          </a:p>
        </p:txBody>
      </p:sp>
      <p:sp>
        <p:nvSpPr>
          <p:cNvPr id="28" name="文字方塊 16"/>
          <p:cNvSpPr txBox="1"/>
          <p:nvPr/>
        </p:nvSpPr>
        <p:spPr>
          <a:xfrm>
            <a:off x="6166974" y="4554148"/>
            <a:ext cx="937138" cy="338554"/>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1600" b="1">
                <a:solidFill>
                  <a:prstClr val="black"/>
                </a:solidFill>
                <a:latin typeface="新細明體" panose="02020500000000000000" pitchFamily="18" charset="-120"/>
              </a:rPr>
              <a:t>160°C</a:t>
            </a:r>
            <a:endParaRPr lang="zh-TW" altLang="en-US" sz="1600" b="1">
              <a:solidFill>
                <a:prstClr val="black"/>
              </a:solidFill>
              <a:latin typeface="新細明體" panose="02020500000000000000" pitchFamily="18" charset="-120"/>
            </a:endParaRPr>
          </a:p>
        </p:txBody>
      </p:sp>
      <p:sp>
        <p:nvSpPr>
          <p:cNvPr id="29" name="文字方塊 18"/>
          <p:cNvSpPr txBox="1"/>
          <p:nvPr/>
        </p:nvSpPr>
        <p:spPr>
          <a:xfrm>
            <a:off x="9017882" y="4507688"/>
            <a:ext cx="2046670" cy="307777"/>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1400" b="1" dirty="0">
                <a:solidFill>
                  <a:prstClr val="black"/>
                </a:solidFill>
                <a:latin typeface="新細明體" panose="02020500000000000000" pitchFamily="18" charset="-120"/>
              </a:rPr>
              <a:t>DCM</a:t>
            </a:r>
            <a:r>
              <a:rPr lang="zh-TW" altLang="en-US" sz="1400" b="1" dirty="0">
                <a:solidFill>
                  <a:prstClr val="black"/>
                </a:solidFill>
                <a:latin typeface="新細明體" panose="02020500000000000000" pitchFamily="18" charset="-120"/>
              </a:rPr>
              <a:t>溶劑蒸薰後</a:t>
            </a:r>
          </a:p>
        </p:txBody>
      </p:sp>
      <p:sp>
        <p:nvSpPr>
          <p:cNvPr id="30" name="文字方塊 24"/>
          <p:cNvSpPr txBox="1"/>
          <p:nvPr/>
        </p:nvSpPr>
        <p:spPr>
          <a:xfrm>
            <a:off x="6763908" y="2887512"/>
            <a:ext cx="1924381" cy="307777"/>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1400" b="1">
                <a:solidFill>
                  <a:prstClr val="black"/>
                </a:solidFill>
                <a:latin typeface="新細明體" panose="02020500000000000000" pitchFamily="18" charset="-120"/>
              </a:rPr>
              <a:t>(</a:t>
            </a:r>
            <a:r>
              <a:rPr lang="zh-TW" altLang="en-US" sz="1400" b="1">
                <a:solidFill>
                  <a:prstClr val="black"/>
                </a:solidFill>
                <a:latin typeface="新細明體" panose="02020500000000000000" pitchFamily="18" charset="-120"/>
              </a:rPr>
              <a:t>二氯甲烷蒸薰</a:t>
            </a:r>
            <a:r>
              <a:rPr lang="en-US" altLang="zh-TW" sz="1400" b="1">
                <a:solidFill>
                  <a:prstClr val="black"/>
                </a:solidFill>
                <a:latin typeface="新細明體" panose="02020500000000000000" pitchFamily="18" charset="-120"/>
              </a:rPr>
              <a:t>)</a:t>
            </a:r>
            <a:endParaRPr lang="zh-TW" altLang="en-US" sz="1400" b="1">
              <a:solidFill>
                <a:prstClr val="black"/>
              </a:solidFill>
              <a:latin typeface="新細明體" panose="02020500000000000000" pitchFamily="18" charset="-120"/>
            </a:endParaRPr>
          </a:p>
        </p:txBody>
      </p:sp>
      <p:sp>
        <p:nvSpPr>
          <p:cNvPr id="31" name="文字方塊 25"/>
          <p:cNvSpPr txBox="1"/>
          <p:nvPr/>
        </p:nvSpPr>
        <p:spPr>
          <a:xfrm>
            <a:off x="9032306" y="4757628"/>
            <a:ext cx="1447164" cy="307777"/>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1400" b="1" dirty="0">
                <a:solidFill>
                  <a:prstClr val="black"/>
                </a:solidFill>
                <a:latin typeface="新細明體" panose="02020500000000000000" pitchFamily="18" charset="-120"/>
              </a:rPr>
              <a:t>(</a:t>
            </a:r>
            <a:r>
              <a:rPr lang="zh-TW" altLang="en-US" sz="1400" b="1" dirty="0">
                <a:solidFill>
                  <a:prstClr val="black"/>
                </a:solidFill>
                <a:latin typeface="新細明體" panose="02020500000000000000" pitchFamily="18" charset="-120"/>
              </a:rPr>
              <a:t>二氯甲烷</a:t>
            </a:r>
            <a:r>
              <a:rPr lang="en-US" altLang="zh-TW" sz="1400" b="1" dirty="0">
                <a:solidFill>
                  <a:prstClr val="black"/>
                </a:solidFill>
                <a:latin typeface="新細明體" panose="02020500000000000000" pitchFamily="18" charset="-120"/>
              </a:rPr>
              <a:t>)</a:t>
            </a:r>
            <a:endParaRPr lang="zh-TW" altLang="en-US" sz="1400" b="1" dirty="0">
              <a:solidFill>
                <a:prstClr val="black"/>
              </a:solidFill>
              <a:latin typeface="新細明體" panose="02020500000000000000" pitchFamily="18" charset="-120"/>
            </a:endParaRPr>
          </a:p>
        </p:txBody>
      </p:sp>
      <p:sp>
        <p:nvSpPr>
          <p:cNvPr id="32" name="文字方塊 31"/>
          <p:cNvSpPr txBox="1"/>
          <p:nvPr/>
        </p:nvSpPr>
        <p:spPr>
          <a:xfrm>
            <a:off x="5283266" y="4811402"/>
            <a:ext cx="2180887" cy="338554"/>
          </a:xfrm>
          <a:prstGeom prst="rect">
            <a:avLst/>
          </a:prstGeom>
          <a:noFill/>
        </p:spPr>
        <p:txBody>
          <a:bodyPr wrap="square" rtlCol="0">
            <a:spAutoFit/>
          </a:bodyPr>
          <a:lstStyle/>
          <a:p>
            <a:r>
              <a:rPr lang="zh-TW" altLang="en-US" sz="1600" b="1">
                <a:solidFill>
                  <a:prstClr val="black"/>
                </a:solidFill>
              </a:rPr>
              <a:t>回復至原本顏色</a:t>
            </a:r>
          </a:p>
        </p:txBody>
      </p:sp>
      <p:sp>
        <p:nvSpPr>
          <p:cNvPr id="33" name="文字方塊 24"/>
          <p:cNvSpPr txBox="1"/>
          <p:nvPr/>
        </p:nvSpPr>
        <p:spPr>
          <a:xfrm>
            <a:off x="3998629" y="2847442"/>
            <a:ext cx="1515766" cy="307777"/>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1400" b="1">
                <a:solidFill>
                  <a:prstClr val="black"/>
                </a:solidFill>
                <a:latin typeface="新細明體" panose="02020500000000000000" pitchFamily="18" charset="-120"/>
              </a:rPr>
              <a:t>(160°C</a:t>
            </a:r>
            <a:r>
              <a:rPr lang="zh-TW" altLang="en-US" sz="1400" b="1">
                <a:solidFill>
                  <a:prstClr val="black"/>
                </a:solidFill>
                <a:latin typeface="新細明體" panose="02020500000000000000" pitchFamily="18" charset="-120"/>
              </a:rPr>
              <a:t>加熱</a:t>
            </a:r>
            <a:r>
              <a:rPr lang="en-US" altLang="zh-TW" sz="1400" b="1">
                <a:solidFill>
                  <a:prstClr val="black"/>
                </a:solidFill>
                <a:latin typeface="新細明體" panose="02020500000000000000" pitchFamily="18" charset="-120"/>
              </a:rPr>
              <a:t>)</a:t>
            </a:r>
            <a:endParaRPr lang="zh-TW" altLang="en-US" sz="1400" b="1">
              <a:solidFill>
                <a:prstClr val="black"/>
              </a:solidFill>
              <a:latin typeface="新細明體" panose="02020500000000000000" pitchFamily="18" charset="-120"/>
            </a:endParaRPr>
          </a:p>
        </p:txBody>
      </p:sp>
      <p:sp>
        <p:nvSpPr>
          <p:cNvPr id="34" name="標題 12"/>
          <p:cNvSpPr txBox="1">
            <a:spLocks/>
          </p:cNvSpPr>
          <p:nvPr/>
        </p:nvSpPr>
        <p:spPr>
          <a:xfrm>
            <a:off x="1952596" y="357166"/>
            <a:ext cx="9358378" cy="714380"/>
          </a:xfrm>
          <a:prstGeom prst="rect">
            <a:avLst/>
          </a:prstGeom>
        </p:spPr>
        <p:txBody>
          <a:bodyPr vert="horz" lIns="91440" tIns="45720" rIns="91440" bIns="45720" rtlCol="0" anchor="ctr">
            <a:noAutofit/>
          </a:bodyPr>
          <a:lstStyle/>
          <a:p>
            <a:pPr>
              <a:spcBef>
                <a:spcPct val="0"/>
              </a:spcBef>
            </a:pPr>
            <a:r>
              <a:rPr lang="zh-TW" altLang="en-US" sz="2800" b="1">
                <a:solidFill>
                  <a:srgbClr val="1F497D">
                    <a:lumMod val="75000"/>
                  </a:srgbClr>
                </a:solidFill>
                <a:latin typeface="新細明體" panose="02020500000000000000" pitchFamily="18" charset="-120"/>
              </a:rPr>
              <a:t>本實驗結果顯示目標化合物</a:t>
            </a:r>
            <a:r>
              <a:rPr lang="en-US" altLang="zh-TW" sz="2800" b="1">
                <a:solidFill>
                  <a:srgbClr val="1F497D">
                    <a:lumMod val="75000"/>
                  </a:srgbClr>
                </a:solidFill>
                <a:latin typeface="新細明體" panose="02020500000000000000" pitchFamily="18" charset="-120"/>
              </a:rPr>
              <a:t>3</a:t>
            </a:r>
            <a:r>
              <a:rPr lang="zh-TW" altLang="en-US" sz="2800" b="1">
                <a:solidFill>
                  <a:srgbClr val="1F497D">
                    <a:lumMod val="75000"/>
                  </a:srgbClr>
                </a:solidFill>
                <a:latin typeface="新細明體" panose="02020500000000000000" pitchFamily="18" charset="-120"/>
              </a:rPr>
              <a:t>具有</a:t>
            </a:r>
            <a:r>
              <a:rPr lang="zh-TW" altLang="en-US" sz="2800" b="1">
                <a:solidFill>
                  <a:srgbClr val="FF0000"/>
                </a:solidFill>
                <a:latin typeface="新細明體" panose="02020500000000000000" pitchFamily="18" charset="-120"/>
              </a:rPr>
              <a:t>可逆的熱致變色性質</a:t>
            </a:r>
          </a:p>
        </p:txBody>
      </p:sp>
    </p:spTree>
    <p:extLst>
      <p:ext uri="{BB962C8B-B14F-4D97-AF65-F5344CB8AC3E}">
        <p14:creationId xmlns:p14="http://schemas.microsoft.com/office/powerpoint/2010/main" val="147623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預留位置 13"/>
          <p:cNvSpPr txBox="1">
            <a:spLocks/>
          </p:cNvSpPr>
          <p:nvPr/>
        </p:nvSpPr>
        <p:spPr>
          <a:xfrm>
            <a:off x="2024034" y="357166"/>
            <a:ext cx="9286940" cy="1000132"/>
          </a:xfrm>
          <a:prstGeom prst="rect">
            <a:avLst/>
          </a:prstGeom>
        </p:spPr>
        <p:txBody>
          <a:bodyPr rtlCol="0">
            <a:noAutofit/>
          </a:bodyPr>
          <a:lstStyle/>
          <a:p>
            <a:pPr marL="228600" indent="-228600">
              <a:lnSpc>
                <a:spcPts val="3000"/>
              </a:lnSpc>
              <a:buSzPct val="100000"/>
            </a:pPr>
            <a:r>
              <a:rPr lang="zh-TW" altLang="en-US" sz="1900" b="1">
                <a:solidFill>
                  <a:srgbClr val="1F497D">
                    <a:lumMod val="75000"/>
                  </a:srgbClr>
                </a:solidFill>
                <a:latin typeface="新細明體" panose="02020500000000000000" pitchFamily="18" charset="-120"/>
              </a:rPr>
              <a:t>本實驗重複做了四組上述先加熱（放射峰波長變長）、再蒸薰（回復為原本放射峰</a:t>
            </a:r>
            <a:endParaRPr lang="en-US" altLang="zh-TW" sz="1900" b="1">
              <a:solidFill>
                <a:srgbClr val="1F497D">
                  <a:lumMod val="75000"/>
                </a:srgbClr>
              </a:solidFill>
              <a:latin typeface="新細明體" panose="02020500000000000000" pitchFamily="18" charset="-120"/>
            </a:endParaRPr>
          </a:p>
          <a:p>
            <a:pPr marL="228600" indent="-228600">
              <a:lnSpc>
                <a:spcPts val="3000"/>
              </a:lnSpc>
              <a:buSzPct val="100000"/>
            </a:pPr>
            <a:r>
              <a:rPr lang="zh-TW" altLang="en-US" sz="1900" b="1">
                <a:solidFill>
                  <a:srgbClr val="1F497D">
                    <a:lumMod val="75000"/>
                  </a:srgbClr>
                </a:solidFill>
                <a:latin typeface="新細明體" panose="02020500000000000000" pitchFamily="18" charset="-120"/>
              </a:rPr>
              <a:t>波長）的循環實驗，實驗結果顯示目標化合物</a:t>
            </a:r>
            <a:r>
              <a:rPr lang="en-US" altLang="zh-TW" sz="1900" b="1">
                <a:solidFill>
                  <a:srgbClr val="1F497D">
                    <a:lumMod val="75000"/>
                  </a:srgbClr>
                </a:solidFill>
                <a:latin typeface="新細明體" panose="02020500000000000000" pitchFamily="18" charset="-120"/>
              </a:rPr>
              <a:t>3</a:t>
            </a:r>
            <a:r>
              <a:rPr lang="zh-TW" altLang="en-US" sz="1900" b="1">
                <a:solidFill>
                  <a:srgbClr val="1F497D">
                    <a:lumMod val="75000"/>
                  </a:srgbClr>
                </a:solidFill>
                <a:latin typeface="新細明體" panose="02020500000000000000" pitchFamily="18" charset="-120"/>
              </a:rPr>
              <a:t>具有</a:t>
            </a:r>
            <a:r>
              <a:rPr lang="zh-TW" altLang="en-US" sz="1900" b="1">
                <a:solidFill>
                  <a:srgbClr val="FF0000"/>
                </a:solidFill>
                <a:latin typeface="新細明體" panose="02020500000000000000" pitchFamily="18" charset="-120"/>
              </a:rPr>
              <a:t>穩定的熱致變色響應及可逆性質</a:t>
            </a:r>
            <a:endParaRPr lang="en-US" altLang="zh-TW" sz="1900">
              <a:solidFill>
                <a:srgbClr val="FF0000"/>
              </a:solidFill>
              <a:latin typeface="新細明體" panose="02020500000000000000" pitchFamily="18" charset="-120"/>
            </a:endParaRPr>
          </a:p>
        </p:txBody>
      </p:sp>
      <p:graphicFrame>
        <p:nvGraphicFramePr>
          <p:cNvPr id="5" name="圖表 4"/>
          <p:cNvGraphicFramePr/>
          <p:nvPr/>
        </p:nvGraphicFramePr>
        <p:xfrm>
          <a:off x="2166911" y="1571612"/>
          <a:ext cx="8890267" cy="453650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59136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descr="IMG_2178.JPG"/>
          <p:cNvPicPr/>
          <p:nvPr/>
        </p:nvPicPr>
        <p:blipFill>
          <a:blip r:embed="rId2" cstate="print"/>
          <a:stretch>
            <a:fillRect/>
          </a:stretch>
        </p:blipFill>
        <p:spPr>
          <a:xfrm>
            <a:off x="6909018" y="2119865"/>
            <a:ext cx="4681983" cy="3500462"/>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grpSp>
        <p:nvGrpSpPr>
          <p:cNvPr id="3" name="Gruppieren 11"/>
          <p:cNvGrpSpPr/>
          <p:nvPr/>
        </p:nvGrpSpPr>
        <p:grpSpPr>
          <a:xfrm>
            <a:off x="-379110" y="1536063"/>
            <a:ext cx="6684660" cy="5321937"/>
            <a:chOff x="-983291" y="1757130"/>
            <a:chExt cx="6406987" cy="5100870"/>
          </a:xfrm>
        </p:grpSpPr>
        <p:grpSp>
          <p:nvGrpSpPr>
            <p:cNvPr id="4" name="Gruppieren 12"/>
            <p:cNvGrpSpPr/>
            <p:nvPr/>
          </p:nvGrpSpPr>
          <p:grpSpPr bwMode="gray">
            <a:xfrm>
              <a:off x="-983291" y="1757130"/>
              <a:ext cx="6406987" cy="5100870"/>
              <a:chOff x="1727516" y="1553508"/>
              <a:chExt cx="6662748" cy="5304492"/>
            </a:xfrm>
          </p:grpSpPr>
          <p:pic>
            <p:nvPicPr>
              <p:cNvPr id="8" name="Grafik 18"/>
              <p:cNvPicPr>
                <a:picLocks noChangeAspect="1"/>
              </p:cNvPicPr>
              <p:nvPr/>
            </p:nvPicPr>
            <p:blipFill rotWithShape="1">
              <a:blip r:embed="rId3" cstate="screen">
                <a:grayscl/>
                <a:extLst>
                  <a:ext uri="{BEBA8EAE-BF5A-486C-A8C5-ECC9F3942E4B}">
                    <a14:imgProps xmlns:a14="http://schemas.microsoft.com/office/drawing/2010/main">
                      <a14:imgLayer>
                        <a14:imgEffect>
                          <a14:sharpenSoften amount="-25000"/>
                        </a14:imgEffect>
                      </a14:imgLayer>
                    </a14:imgProps>
                  </a:ext>
                  <a:ext uri="{28A0092B-C50C-407E-A947-70E740481C1C}">
                    <a14:useLocalDpi xmlns:a14="http://schemas.microsoft.com/office/drawing/2010/main"/>
                  </a:ext>
                </a:extLst>
              </a:blip>
              <a:srcRect/>
              <a:stretch/>
            </p:blipFill>
            <p:spPr bwMode="gray">
              <a:xfrm>
                <a:off x="1727516" y="1676934"/>
                <a:ext cx="6662748" cy="5181066"/>
              </a:xfrm>
              <a:prstGeom prst="rect">
                <a:avLst/>
              </a:prstGeom>
              <a:effectLst/>
            </p:spPr>
          </p:pic>
          <p:pic>
            <p:nvPicPr>
              <p:cNvPr id="9" name="Grafik 19"/>
              <p:cNvPicPr>
                <a:picLocks noChangeAspect="1"/>
              </p:cNvPicPr>
              <p:nvPr/>
            </p:nvPicPr>
            <p:blipFill rotWithShape="1">
              <a:blip r:embed="rId4" cstate="screen">
                <a:grayscl/>
                <a:extLst>
                  <a:ext uri="{BEBA8EAE-BF5A-486C-A8C5-ECC9F3942E4B}">
                    <a14:imgProps xmlns:a14="http://schemas.microsoft.com/office/drawing/2010/main">
                      <a14:imgLayer>
                        <a14:imgEffect>
                          <a14:sharpenSoften amount="-25000"/>
                        </a14:imgEffect>
                      </a14:imgLayer>
                    </a14:imgProps>
                  </a:ext>
                  <a:ext uri="{28A0092B-C50C-407E-A947-70E740481C1C}">
                    <a14:useLocalDpi xmlns:a14="http://schemas.microsoft.com/office/drawing/2010/main"/>
                  </a:ext>
                </a:extLst>
              </a:blip>
              <a:srcRect/>
              <a:stretch/>
            </p:blipFill>
            <p:spPr bwMode="gray">
              <a:xfrm>
                <a:off x="1727516" y="1553508"/>
                <a:ext cx="6662748" cy="164214"/>
              </a:xfrm>
              <a:prstGeom prst="rect">
                <a:avLst/>
              </a:prstGeom>
              <a:effectLst/>
            </p:spPr>
          </p:pic>
        </p:grpSp>
        <p:sp>
          <p:nvSpPr>
            <p:cNvPr id="7" name="Textfeld 13"/>
            <p:cNvSpPr txBox="1"/>
            <p:nvPr/>
          </p:nvSpPr>
          <p:spPr bwMode="gray">
            <a:xfrm>
              <a:off x="2977032" y="5797168"/>
              <a:ext cx="2234402" cy="639149"/>
            </a:xfrm>
            <a:prstGeom prst="rect">
              <a:avLst/>
            </a:prstGeom>
            <a:noFill/>
          </p:spPr>
          <p:txBody>
            <a:bodyPr wrap="square" lIns="0" tIns="0" rIns="0" bIns="0" rtlCol="0">
              <a:spAutoFit/>
            </a:bodyPr>
            <a:lstStyle/>
            <a:p>
              <a:pPr algn="ctr">
                <a:lnSpc>
                  <a:spcPts val="2600"/>
                </a:lnSpc>
              </a:pPr>
              <a:r>
                <a:rPr lang="zh-TW" altLang="en-US" b="1" dirty="0">
                  <a:solidFill>
                    <a:srgbClr val="1F497D">
                      <a:lumMod val="75000"/>
                    </a:srgbClr>
                  </a:solidFill>
                  <a:latin typeface="Calibri Light" panose="020F0302020204030204" pitchFamily="34" charset="0"/>
                </a:rPr>
                <a:t>在一次又一次</a:t>
              </a:r>
              <a:r>
                <a:rPr lang="zh-TW" altLang="en-US" b="1" dirty="0">
                  <a:solidFill>
                    <a:srgbClr val="1F497D">
                      <a:lumMod val="75000"/>
                    </a:srgbClr>
                  </a:solidFill>
                  <a:latin typeface="Calibri Light" panose="020F0302020204030204" pitchFamily="34" charset="0"/>
                </a:rPr>
                <a:t>的實驗</a:t>
              </a:r>
              <a:r>
                <a:rPr lang="zh-TW" altLang="en-US" b="1" dirty="0">
                  <a:solidFill>
                    <a:srgbClr val="1F497D">
                      <a:lumMod val="75000"/>
                    </a:srgbClr>
                  </a:solidFill>
                  <a:latin typeface="Calibri Light" panose="020F0302020204030204" pitchFamily="34" charset="0"/>
                </a:rPr>
                <a:t>中</a:t>
              </a:r>
              <a:r>
                <a:rPr lang="zh-TW" altLang="en-US" sz="2200" b="1" dirty="0">
                  <a:solidFill>
                    <a:srgbClr val="1F497D">
                      <a:lumMod val="75000"/>
                    </a:srgbClr>
                  </a:solidFill>
                  <a:latin typeface="Calibri Light" panose="020F0302020204030204" pitchFamily="34" charset="0"/>
                </a:rPr>
                <a:t>學習與成長</a:t>
              </a:r>
              <a:endParaRPr lang="en-US" sz="2200" b="1" dirty="0">
                <a:solidFill>
                  <a:srgbClr val="1F497D">
                    <a:lumMod val="75000"/>
                  </a:srgbClr>
                </a:solidFill>
                <a:latin typeface="Calibri Light" panose="020F0302020204030204" pitchFamily="34" charset="0"/>
              </a:endParaRPr>
            </a:p>
          </p:txBody>
        </p:sp>
      </p:grpSp>
      <p:pic>
        <p:nvPicPr>
          <p:cNvPr id="10" name="圖片 9" descr="IMG_2168.JPG"/>
          <p:cNvPicPr/>
          <p:nvPr/>
        </p:nvPicPr>
        <p:blipFill>
          <a:blip r:embed="rId5" cstate="print"/>
          <a:stretch>
            <a:fillRect/>
          </a:stretch>
        </p:blipFill>
        <p:spPr>
          <a:xfrm rot="5400000">
            <a:off x="2451591" y="2128030"/>
            <a:ext cx="3679900" cy="3189246"/>
          </a:xfrm>
          <a:prstGeom prst="rect">
            <a:avLst/>
          </a:prstGeom>
        </p:spPr>
      </p:pic>
    </p:spTree>
    <p:extLst>
      <p:ext uri="{BB962C8B-B14F-4D97-AF65-F5344CB8AC3E}">
        <p14:creationId xmlns:p14="http://schemas.microsoft.com/office/powerpoint/2010/main" val="369262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內容預留位置 13"/>
          <p:cNvSpPr>
            <a:spLocks noGrp="1"/>
          </p:cNvSpPr>
          <p:nvPr>
            <p:ph idx="1"/>
          </p:nvPr>
        </p:nvSpPr>
        <p:spPr>
          <a:xfrm>
            <a:off x="738150" y="2000240"/>
            <a:ext cx="3643338" cy="4309080"/>
          </a:xfrm>
        </p:spPr>
        <p:txBody>
          <a:bodyPr rtlCol="0">
            <a:noAutofit/>
          </a:bodyPr>
          <a:lstStyle/>
          <a:p>
            <a:pPr algn="just">
              <a:lnSpc>
                <a:spcPts val="3000"/>
              </a:lnSpc>
              <a:spcBef>
                <a:spcPts val="0"/>
              </a:spcBef>
              <a:buNone/>
            </a:pPr>
            <a:r>
              <a:rPr lang="zh-TW" altLang="en-US" sz="1800" b="1">
                <a:latin typeface="+mn-ea"/>
              </a:rPr>
              <a:t>本實驗將化合物</a:t>
            </a:r>
            <a:r>
              <a:rPr lang="en-US" altLang="zh-TW" sz="1800" b="1">
                <a:latin typeface="+mn-ea"/>
              </a:rPr>
              <a:t>3</a:t>
            </a:r>
            <a:r>
              <a:rPr lang="zh-TW" altLang="en-US" sz="1800" b="1">
                <a:latin typeface="+mn-ea"/>
              </a:rPr>
              <a:t>在研磨的外力</a:t>
            </a:r>
            <a:endParaRPr lang="en-US" altLang="zh-TW" sz="1800" b="1">
              <a:latin typeface="+mn-ea"/>
            </a:endParaRPr>
          </a:p>
          <a:p>
            <a:pPr algn="just">
              <a:lnSpc>
                <a:spcPts val="3000"/>
              </a:lnSpc>
              <a:spcBef>
                <a:spcPts val="0"/>
              </a:spcBef>
              <a:buNone/>
            </a:pPr>
            <a:r>
              <a:rPr lang="zh-TW" altLang="en-US" sz="1800" b="1">
                <a:latin typeface="+mn-ea"/>
              </a:rPr>
              <a:t>作用下，觀察到化合物</a:t>
            </a:r>
            <a:r>
              <a:rPr lang="en-US" altLang="zh-TW" sz="1800" b="1">
                <a:latin typeface="+mn-ea"/>
              </a:rPr>
              <a:t>3</a:t>
            </a:r>
            <a:r>
              <a:rPr lang="zh-TW" altLang="en-US" sz="1800" b="1">
                <a:latin typeface="+mn-ea"/>
              </a:rPr>
              <a:t>的顏色會</a:t>
            </a:r>
            <a:endParaRPr lang="en-US" altLang="zh-TW" sz="1800" b="1">
              <a:latin typeface="+mn-ea"/>
            </a:endParaRPr>
          </a:p>
          <a:p>
            <a:pPr algn="just">
              <a:lnSpc>
                <a:spcPts val="3000"/>
              </a:lnSpc>
              <a:spcBef>
                <a:spcPts val="0"/>
              </a:spcBef>
              <a:buNone/>
            </a:pPr>
            <a:r>
              <a:rPr lang="zh-TW" altLang="en-US" sz="1800" b="1">
                <a:latin typeface="+mn-ea"/>
              </a:rPr>
              <a:t>由</a:t>
            </a:r>
            <a:r>
              <a:rPr lang="zh-TW" altLang="en-US" sz="1800" b="1">
                <a:solidFill>
                  <a:srgbClr val="00B050"/>
                </a:solidFill>
                <a:latin typeface="+mn-ea"/>
              </a:rPr>
              <a:t>綠色</a:t>
            </a:r>
            <a:r>
              <a:rPr lang="zh-TW" altLang="en-US" sz="1800" b="1">
                <a:latin typeface="+mn-ea"/>
              </a:rPr>
              <a:t>轉變為</a:t>
            </a:r>
            <a:r>
              <a:rPr lang="zh-TW" altLang="en-US" sz="1800" b="1">
                <a:solidFill>
                  <a:srgbClr val="CCFF33"/>
                </a:solidFill>
                <a:latin typeface="+mn-ea"/>
              </a:rPr>
              <a:t>黃綠色</a:t>
            </a:r>
            <a:r>
              <a:rPr lang="zh-TW" altLang="en-US" sz="1800" b="1">
                <a:latin typeface="+mn-ea"/>
              </a:rPr>
              <a:t>；在螢光光</a:t>
            </a:r>
            <a:endParaRPr lang="en-US" altLang="zh-TW" sz="1800" b="1">
              <a:latin typeface="+mn-ea"/>
            </a:endParaRPr>
          </a:p>
          <a:p>
            <a:pPr algn="just">
              <a:lnSpc>
                <a:spcPts val="3000"/>
              </a:lnSpc>
              <a:spcBef>
                <a:spcPts val="0"/>
              </a:spcBef>
              <a:buNone/>
            </a:pPr>
            <a:r>
              <a:rPr lang="zh-TW" altLang="en-US" sz="1800" b="1">
                <a:latin typeface="+mn-ea"/>
              </a:rPr>
              <a:t>譜儀下之測定，波長由</a:t>
            </a:r>
            <a:r>
              <a:rPr lang="en-US" altLang="zh-TW" sz="1800" b="1">
                <a:solidFill>
                  <a:srgbClr val="FF0000"/>
                </a:solidFill>
                <a:latin typeface="+mn-ea"/>
              </a:rPr>
              <a:t>507 nm</a:t>
            </a:r>
          </a:p>
          <a:p>
            <a:pPr algn="just">
              <a:lnSpc>
                <a:spcPts val="3000"/>
              </a:lnSpc>
              <a:spcBef>
                <a:spcPts val="0"/>
              </a:spcBef>
              <a:buNone/>
            </a:pPr>
            <a:r>
              <a:rPr lang="zh-TW" altLang="en-US" sz="1800" b="1">
                <a:latin typeface="+mn-ea"/>
              </a:rPr>
              <a:t>（綠色）</a:t>
            </a:r>
            <a:r>
              <a:rPr lang="zh-TW" altLang="en-US" sz="1800" b="1">
                <a:solidFill>
                  <a:srgbClr val="FF0000"/>
                </a:solidFill>
                <a:latin typeface="+mn-ea"/>
              </a:rPr>
              <a:t>增加至</a:t>
            </a:r>
            <a:r>
              <a:rPr lang="en-US" altLang="zh-TW" sz="1800" b="1">
                <a:solidFill>
                  <a:srgbClr val="FF0000"/>
                </a:solidFill>
                <a:latin typeface="+mn-ea"/>
              </a:rPr>
              <a:t>545 nm</a:t>
            </a:r>
            <a:r>
              <a:rPr lang="zh-TW" altLang="en-US" sz="1800" b="1">
                <a:latin typeface="+mn-ea"/>
              </a:rPr>
              <a:t>（黃綠色）。</a:t>
            </a:r>
            <a:endParaRPr lang="en-US" altLang="zh-TW" sz="1800" b="1">
              <a:latin typeface="+mn-ea"/>
            </a:endParaRPr>
          </a:p>
          <a:p>
            <a:pPr algn="just">
              <a:lnSpc>
                <a:spcPts val="3000"/>
              </a:lnSpc>
              <a:spcBef>
                <a:spcPts val="0"/>
              </a:spcBef>
              <a:buNone/>
            </a:pPr>
            <a:endParaRPr lang="en-US" altLang="zh-TW" sz="1800" b="1">
              <a:latin typeface="+mn-ea"/>
            </a:endParaRPr>
          </a:p>
          <a:p>
            <a:pPr algn="just">
              <a:lnSpc>
                <a:spcPts val="3000"/>
              </a:lnSpc>
              <a:spcBef>
                <a:spcPts val="0"/>
              </a:spcBef>
              <a:buNone/>
            </a:pPr>
            <a:r>
              <a:rPr lang="zh-TW" altLang="en-US" sz="1800" b="1">
                <a:latin typeface="+mn-ea"/>
              </a:rPr>
              <a:t>本實驗結果顯示目標化合物</a:t>
            </a:r>
            <a:r>
              <a:rPr lang="en-US" altLang="zh-TW" sz="1800" b="1">
                <a:latin typeface="+mn-ea"/>
              </a:rPr>
              <a:t>3</a:t>
            </a:r>
            <a:r>
              <a:rPr lang="zh-TW" altLang="en-US" sz="1800" b="1">
                <a:latin typeface="+mn-ea"/>
              </a:rPr>
              <a:t>有</a:t>
            </a:r>
            <a:r>
              <a:rPr lang="zh-TW" altLang="en-US" sz="1800" b="1">
                <a:solidFill>
                  <a:srgbClr val="FF0000"/>
                </a:solidFill>
                <a:latin typeface="+mn-ea"/>
              </a:rPr>
              <a:t>明</a:t>
            </a:r>
            <a:endParaRPr lang="en-US" altLang="zh-TW" sz="1800" b="1">
              <a:solidFill>
                <a:srgbClr val="FF0000"/>
              </a:solidFill>
              <a:latin typeface="+mn-ea"/>
            </a:endParaRPr>
          </a:p>
          <a:p>
            <a:pPr algn="just">
              <a:lnSpc>
                <a:spcPts val="3000"/>
              </a:lnSpc>
              <a:spcBef>
                <a:spcPts val="0"/>
              </a:spcBef>
              <a:buNone/>
            </a:pPr>
            <a:r>
              <a:rPr lang="zh-TW" altLang="en-US" sz="1800" b="1">
                <a:solidFill>
                  <a:srgbClr val="FF0000"/>
                </a:solidFill>
                <a:latin typeface="+mn-ea"/>
              </a:rPr>
              <a:t>顯的力致變色響應</a:t>
            </a:r>
            <a:r>
              <a:rPr lang="zh-TW" altLang="en-US" sz="1800" b="1">
                <a:latin typeface="+mn-ea"/>
              </a:rPr>
              <a:t>。</a:t>
            </a:r>
            <a:endParaRPr lang="zh-TW" altLang="en-US" sz="1800">
              <a:latin typeface="+mn-ea"/>
            </a:endParaRPr>
          </a:p>
          <a:p>
            <a:pPr algn="just">
              <a:lnSpc>
                <a:spcPts val="3000"/>
              </a:lnSpc>
              <a:spcBef>
                <a:spcPts val="0"/>
              </a:spcBef>
            </a:pPr>
            <a:endParaRPr lang="en-US" altLang="zh-TW" sz="1800">
              <a:latin typeface="+mn-ea"/>
            </a:endParaRPr>
          </a:p>
          <a:p>
            <a:pPr algn="just">
              <a:lnSpc>
                <a:spcPts val="3000"/>
              </a:lnSpc>
              <a:spcBef>
                <a:spcPts val="0"/>
              </a:spcBef>
            </a:pPr>
            <a:endParaRPr lang="zh-TW" altLang="en-US" sz="1800">
              <a:latin typeface="+mn-ea"/>
            </a:endParaRPr>
          </a:p>
        </p:txBody>
      </p:sp>
      <p:graphicFrame>
        <p:nvGraphicFramePr>
          <p:cNvPr id="5" name="圖表 4"/>
          <p:cNvGraphicFramePr/>
          <p:nvPr/>
        </p:nvGraphicFramePr>
        <p:xfrm>
          <a:off x="4810117" y="1785927"/>
          <a:ext cx="7109765" cy="3741241"/>
        </p:xfrm>
        <a:graphic>
          <a:graphicData uri="http://schemas.openxmlformats.org/drawingml/2006/chart">
            <c:chart xmlns:c="http://schemas.openxmlformats.org/drawingml/2006/chart" xmlns:r="http://schemas.openxmlformats.org/officeDocument/2006/relationships" r:id="rId3"/>
          </a:graphicData>
        </a:graphic>
      </p:graphicFrame>
      <p:sp>
        <p:nvSpPr>
          <p:cNvPr id="6" name="標題 12"/>
          <p:cNvSpPr txBox="1">
            <a:spLocks/>
          </p:cNvSpPr>
          <p:nvPr/>
        </p:nvSpPr>
        <p:spPr>
          <a:xfrm>
            <a:off x="1952596" y="357166"/>
            <a:ext cx="9358378" cy="714380"/>
          </a:xfrm>
          <a:prstGeom prst="rect">
            <a:avLst/>
          </a:prstGeom>
        </p:spPr>
        <p:txBody>
          <a:bodyPr vert="horz" lIns="91440" tIns="45720" rIns="91440" bIns="45720" rtlCol="0" anchor="ctr">
            <a:noAutofit/>
          </a:bodyPr>
          <a:lstStyle/>
          <a:p>
            <a:pPr>
              <a:spcBef>
                <a:spcPct val="0"/>
              </a:spcBef>
            </a:pPr>
            <a:r>
              <a:rPr lang="zh-TW" altLang="en-US" sz="3600" b="1">
                <a:solidFill>
                  <a:srgbClr val="1F497D">
                    <a:lumMod val="75000"/>
                  </a:srgbClr>
                </a:solidFill>
              </a:rPr>
              <a:t>二、「力」致變色及其可逆性（對固體粉末）</a:t>
            </a:r>
          </a:p>
        </p:txBody>
      </p:sp>
    </p:spTree>
    <p:extLst>
      <p:ext uri="{BB962C8B-B14F-4D97-AF65-F5344CB8AC3E}">
        <p14:creationId xmlns:p14="http://schemas.microsoft.com/office/powerpoint/2010/main" val="2877452878"/>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預留位置 13"/>
          <p:cNvSpPr txBox="1">
            <a:spLocks/>
          </p:cNvSpPr>
          <p:nvPr/>
        </p:nvSpPr>
        <p:spPr>
          <a:xfrm>
            <a:off x="2095472" y="142852"/>
            <a:ext cx="9501254" cy="1214446"/>
          </a:xfrm>
          <a:prstGeom prst="rect">
            <a:avLst/>
          </a:prstGeom>
        </p:spPr>
        <p:txBody>
          <a:bodyPr rtlCol="0">
            <a:noAutofit/>
          </a:bodyPr>
          <a:lstStyle/>
          <a:p>
            <a:pPr marL="228600" indent="-228600">
              <a:lnSpc>
                <a:spcPts val="2800"/>
              </a:lnSpc>
              <a:buSzPct val="100000"/>
            </a:pPr>
            <a:r>
              <a:rPr lang="zh-TW" altLang="en-US" b="1">
                <a:solidFill>
                  <a:srgbClr val="1F497D">
                    <a:lumMod val="75000"/>
                  </a:srgbClr>
                </a:solidFill>
                <a:latin typeface="新細明體" panose="02020500000000000000" pitchFamily="18" charset="-120"/>
              </a:rPr>
              <a:t>本實驗接著使用</a:t>
            </a:r>
            <a:r>
              <a:rPr lang="en-US" altLang="zh-TW" b="1">
                <a:solidFill>
                  <a:srgbClr val="1F497D">
                    <a:lumMod val="75000"/>
                  </a:srgbClr>
                </a:solidFill>
                <a:latin typeface="新細明體" panose="02020500000000000000" pitchFamily="18" charset="-120"/>
              </a:rPr>
              <a:t>DCM</a:t>
            </a:r>
            <a:r>
              <a:rPr lang="zh-TW" altLang="en-US" b="1">
                <a:solidFill>
                  <a:srgbClr val="1F497D">
                    <a:lumMod val="75000"/>
                  </a:srgbClr>
                </a:solidFill>
                <a:latin typeface="新細明體" panose="02020500000000000000" pitchFamily="18" charset="-120"/>
              </a:rPr>
              <a:t>（二氯甲烷）溶劑對目標化合物</a:t>
            </a:r>
            <a:r>
              <a:rPr lang="en-US" altLang="zh-TW" b="1">
                <a:solidFill>
                  <a:srgbClr val="1F497D">
                    <a:lumMod val="75000"/>
                  </a:srgbClr>
                </a:solidFill>
                <a:latin typeface="新細明體" panose="02020500000000000000" pitchFamily="18" charset="-120"/>
              </a:rPr>
              <a:t>3</a:t>
            </a:r>
            <a:r>
              <a:rPr lang="zh-TW" altLang="en-US" b="1">
                <a:solidFill>
                  <a:srgbClr val="1F497D">
                    <a:lumMod val="75000"/>
                  </a:srgbClr>
                </a:solidFill>
                <a:latin typeface="新細明體" panose="02020500000000000000" pitchFamily="18" charset="-120"/>
              </a:rPr>
              <a:t>進行蒸薰，觀察到目標化合物</a:t>
            </a:r>
            <a:r>
              <a:rPr lang="en-US" altLang="zh-TW" b="1">
                <a:solidFill>
                  <a:srgbClr val="1F497D">
                    <a:lumMod val="75000"/>
                  </a:srgbClr>
                </a:solidFill>
                <a:latin typeface="新細明體" panose="02020500000000000000" pitchFamily="18" charset="-120"/>
              </a:rPr>
              <a:t>3</a:t>
            </a:r>
            <a:r>
              <a:rPr lang="zh-TW" altLang="en-US" b="1">
                <a:solidFill>
                  <a:srgbClr val="1F497D">
                    <a:lumMod val="75000"/>
                  </a:srgbClr>
                </a:solidFill>
                <a:latin typeface="新細明體" panose="02020500000000000000" pitchFamily="18" charset="-120"/>
              </a:rPr>
              <a:t>的</a:t>
            </a:r>
            <a:endParaRPr lang="en-US" altLang="zh-TW" b="1">
              <a:solidFill>
                <a:srgbClr val="1F497D">
                  <a:lumMod val="75000"/>
                </a:srgbClr>
              </a:solidFill>
              <a:latin typeface="新細明體" panose="02020500000000000000" pitchFamily="18" charset="-120"/>
            </a:endParaRPr>
          </a:p>
          <a:p>
            <a:pPr marL="228600" indent="-228600">
              <a:lnSpc>
                <a:spcPts val="2800"/>
              </a:lnSpc>
              <a:buSzPct val="100000"/>
            </a:pPr>
            <a:r>
              <a:rPr lang="zh-TW" altLang="en-US" b="1">
                <a:solidFill>
                  <a:srgbClr val="1F497D">
                    <a:lumMod val="75000"/>
                  </a:srgbClr>
                </a:solidFill>
                <a:latin typeface="新細明體" panose="02020500000000000000" pitchFamily="18" charset="-120"/>
              </a:rPr>
              <a:t>螢光會由黃綠色再回復到原本的綠色，在螢光光譜儀下之測定，波長由</a:t>
            </a:r>
            <a:r>
              <a:rPr lang="en-US" altLang="zh-TW" b="1">
                <a:solidFill>
                  <a:srgbClr val="1F497D">
                    <a:lumMod val="75000"/>
                  </a:srgbClr>
                </a:solidFill>
                <a:latin typeface="新細明體" panose="02020500000000000000" pitchFamily="18" charset="-120"/>
              </a:rPr>
              <a:t>545 nm</a:t>
            </a:r>
            <a:r>
              <a:rPr lang="zh-TW" altLang="en-US" b="1">
                <a:solidFill>
                  <a:srgbClr val="1F497D">
                    <a:lumMod val="75000"/>
                  </a:srgbClr>
                </a:solidFill>
                <a:latin typeface="新細明體" panose="02020500000000000000" pitchFamily="18" charset="-120"/>
              </a:rPr>
              <a:t>（黃綠色）</a:t>
            </a:r>
            <a:endParaRPr lang="en-US" altLang="zh-TW" b="1">
              <a:solidFill>
                <a:srgbClr val="1F497D">
                  <a:lumMod val="75000"/>
                </a:srgbClr>
              </a:solidFill>
              <a:latin typeface="新細明體" panose="02020500000000000000" pitchFamily="18" charset="-120"/>
            </a:endParaRPr>
          </a:p>
          <a:p>
            <a:pPr marL="228600" indent="-228600" algn="just">
              <a:lnSpc>
                <a:spcPts val="2800"/>
              </a:lnSpc>
              <a:buSzPct val="100000"/>
            </a:pPr>
            <a:r>
              <a:rPr lang="zh-TW" altLang="en-US" b="1">
                <a:solidFill>
                  <a:srgbClr val="1F497D">
                    <a:lumMod val="75000"/>
                  </a:srgbClr>
                </a:solidFill>
                <a:latin typeface="新細明體" panose="02020500000000000000" pitchFamily="18" charset="-120"/>
              </a:rPr>
              <a:t>降低為</a:t>
            </a:r>
            <a:r>
              <a:rPr lang="en-US" altLang="zh-TW" b="1">
                <a:solidFill>
                  <a:srgbClr val="1F497D">
                    <a:lumMod val="75000"/>
                  </a:srgbClr>
                </a:solidFill>
                <a:latin typeface="新細明體" panose="02020500000000000000" pitchFamily="18" charset="-120"/>
              </a:rPr>
              <a:t>507 nm</a:t>
            </a:r>
            <a:r>
              <a:rPr lang="zh-TW" altLang="en-US" b="1">
                <a:solidFill>
                  <a:srgbClr val="1F497D">
                    <a:lumMod val="75000"/>
                  </a:srgbClr>
                </a:solidFill>
                <a:latin typeface="新細明體" panose="02020500000000000000" pitchFamily="18" charset="-120"/>
              </a:rPr>
              <a:t>（綠色）。由實驗可知，目標化合物</a:t>
            </a:r>
            <a:r>
              <a:rPr lang="en-US" altLang="zh-TW" b="1">
                <a:solidFill>
                  <a:srgbClr val="1F497D">
                    <a:lumMod val="75000"/>
                  </a:srgbClr>
                </a:solidFill>
                <a:latin typeface="新細明體" panose="02020500000000000000" pitchFamily="18" charset="-120"/>
              </a:rPr>
              <a:t>3</a:t>
            </a:r>
            <a:r>
              <a:rPr lang="zh-TW" altLang="en-US" b="1">
                <a:solidFill>
                  <a:srgbClr val="1F497D">
                    <a:lumMod val="75000"/>
                  </a:srgbClr>
                </a:solidFill>
                <a:latin typeface="新細明體" panose="02020500000000000000" pitchFamily="18" charset="-120"/>
              </a:rPr>
              <a:t>具有</a:t>
            </a:r>
            <a:r>
              <a:rPr lang="zh-TW" altLang="en-US" b="1">
                <a:solidFill>
                  <a:srgbClr val="FF0000"/>
                </a:solidFill>
                <a:latin typeface="新細明體" panose="02020500000000000000" pitchFamily="18" charset="-120"/>
              </a:rPr>
              <a:t>可逆的力致變色性質</a:t>
            </a:r>
            <a:r>
              <a:rPr lang="zh-TW" altLang="en-US" b="1">
                <a:solidFill>
                  <a:srgbClr val="1F497D">
                    <a:lumMod val="75000"/>
                  </a:srgbClr>
                </a:solidFill>
                <a:latin typeface="新細明體" panose="02020500000000000000" pitchFamily="18" charset="-120"/>
              </a:rPr>
              <a:t>。</a:t>
            </a:r>
            <a:endParaRPr lang="en-US" altLang="zh-TW">
              <a:solidFill>
                <a:srgbClr val="1F497D">
                  <a:lumMod val="75000"/>
                </a:srgbClr>
              </a:solidFill>
              <a:latin typeface="新細明體" panose="02020500000000000000" pitchFamily="18" charset="-120"/>
            </a:endParaRPr>
          </a:p>
        </p:txBody>
      </p:sp>
      <p:sp>
        <p:nvSpPr>
          <p:cNvPr id="73732" name="Rectangle 4"/>
          <p:cNvSpPr>
            <a:spLocks noChangeArrowheads="1"/>
          </p:cNvSpPr>
          <p:nvPr/>
        </p:nvSpPr>
        <p:spPr bwMode="auto">
          <a:xfrm>
            <a:off x="3167042" y="4786323"/>
            <a:ext cx="5643602" cy="119936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lnSpc>
                <a:spcPts val="2200"/>
              </a:lnSpc>
              <a:spcBef>
                <a:spcPct val="0"/>
              </a:spcBef>
              <a:spcAft>
                <a:spcPct val="0"/>
              </a:spcAft>
            </a:pPr>
            <a:r>
              <a:rPr kumimoji="1" lang="zh-TW" altLang="en-US" sz="1600" b="1">
                <a:solidFill>
                  <a:srgbClr val="4F81BD">
                    <a:lumMod val="75000"/>
                  </a:srgbClr>
                </a:solidFill>
                <a:latin typeface="新細明體" panose="02020500000000000000" pitchFamily="18" charset="-120"/>
                <a:cs typeface="Times New Roman" pitchFamily="18" charset="0"/>
              </a:rPr>
              <a:t>在</a:t>
            </a:r>
            <a:r>
              <a:rPr kumimoji="1" lang="en-US" altLang="zh-TW" sz="1600" b="1">
                <a:solidFill>
                  <a:srgbClr val="4F81BD">
                    <a:lumMod val="75000"/>
                  </a:srgbClr>
                </a:solidFill>
                <a:latin typeface="新細明體" panose="02020500000000000000" pitchFamily="18" charset="-120"/>
                <a:cs typeface="Times New Roman" pitchFamily="18" charset="0"/>
              </a:rPr>
              <a:t>365nm</a:t>
            </a:r>
            <a:r>
              <a:rPr kumimoji="1" lang="zh-TW" altLang="en-US" sz="1600" b="1">
                <a:solidFill>
                  <a:srgbClr val="4F81BD">
                    <a:lumMod val="75000"/>
                  </a:srgbClr>
                </a:solidFill>
                <a:latin typeface="新細明體" panose="02020500000000000000" pitchFamily="18" charset="-120"/>
                <a:cs typeface="Times New Roman" pitchFamily="18" charset="0"/>
              </a:rPr>
              <a:t>的</a:t>
            </a:r>
            <a:r>
              <a:rPr kumimoji="1" lang="en-US" altLang="zh-TW" sz="1600" b="1">
                <a:solidFill>
                  <a:srgbClr val="4F81BD">
                    <a:lumMod val="75000"/>
                  </a:srgbClr>
                </a:solidFill>
                <a:latin typeface="新細明體" panose="02020500000000000000" pitchFamily="18" charset="-120"/>
                <a:cs typeface="Times New Roman" pitchFamily="18" charset="0"/>
              </a:rPr>
              <a:t>UV</a:t>
            </a:r>
            <a:r>
              <a:rPr kumimoji="1" lang="zh-TW" altLang="en-US" sz="1600" b="1">
                <a:solidFill>
                  <a:srgbClr val="4F81BD">
                    <a:lumMod val="75000"/>
                  </a:srgbClr>
                </a:solidFill>
                <a:latin typeface="新細明體" panose="02020500000000000000" pitchFamily="18" charset="-120"/>
                <a:cs typeface="Times New Roman" pitchFamily="18" charset="0"/>
              </a:rPr>
              <a:t>燈下所拍的照片</a:t>
            </a:r>
          </a:p>
          <a:p>
            <a:pPr fontAlgn="base">
              <a:lnSpc>
                <a:spcPts val="2200"/>
              </a:lnSpc>
              <a:spcBef>
                <a:spcPct val="0"/>
              </a:spcBef>
              <a:spcAft>
                <a:spcPct val="0"/>
              </a:spcAft>
            </a:pPr>
            <a:r>
              <a:rPr kumimoji="1" lang="zh-TW" altLang="en-US" sz="1600" b="1">
                <a:solidFill>
                  <a:srgbClr val="4F81BD">
                    <a:lumMod val="75000"/>
                  </a:srgbClr>
                </a:solidFill>
                <a:latin typeface="新細明體" panose="02020500000000000000" pitchFamily="18" charset="-120"/>
                <a:cs typeface="Times New Roman" pitchFamily="18" charset="0"/>
              </a:rPr>
              <a:t>（</a:t>
            </a:r>
            <a:r>
              <a:rPr kumimoji="1" lang="en-US" altLang="zh-TW" sz="1600" b="1">
                <a:solidFill>
                  <a:srgbClr val="4F81BD">
                    <a:lumMod val="75000"/>
                  </a:srgbClr>
                </a:solidFill>
                <a:latin typeface="新細明體" panose="02020500000000000000" pitchFamily="18" charset="-120"/>
                <a:cs typeface="Times New Roman" pitchFamily="18" charset="0"/>
              </a:rPr>
              <a:t>a</a:t>
            </a:r>
            <a:r>
              <a:rPr kumimoji="1" lang="zh-TW" altLang="en-US" sz="1600" b="1">
                <a:solidFill>
                  <a:srgbClr val="4F81BD">
                    <a:lumMod val="75000"/>
                  </a:srgbClr>
                </a:solidFill>
                <a:latin typeface="新細明體" panose="02020500000000000000" pitchFamily="18" charset="-120"/>
                <a:cs typeface="Times New Roman" pitchFamily="18" charset="0"/>
              </a:rPr>
              <a:t>）固態化合物</a:t>
            </a:r>
            <a:r>
              <a:rPr kumimoji="1" lang="en-US" altLang="zh-TW" sz="1600" b="1">
                <a:solidFill>
                  <a:srgbClr val="4F81BD">
                    <a:lumMod val="75000"/>
                  </a:srgbClr>
                </a:solidFill>
                <a:latin typeface="新細明體" panose="02020500000000000000" pitchFamily="18" charset="-120"/>
                <a:cs typeface="Times New Roman" pitchFamily="18" charset="0"/>
              </a:rPr>
              <a:t>3</a:t>
            </a:r>
          </a:p>
          <a:p>
            <a:pPr fontAlgn="base">
              <a:lnSpc>
                <a:spcPts val="2200"/>
              </a:lnSpc>
              <a:spcBef>
                <a:spcPct val="0"/>
              </a:spcBef>
              <a:spcAft>
                <a:spcPct val="0"/>
              </a:spcAft>
            </a:pPr>
            <a:r>
              <a:rPr kumimoji="1" lang="zh-TW" altLang="en-US" sz="1600" b="1">
                <a:solidFill>
                  <a:srgbClr val="4F81BD">
                    <a:lumMod val="75000"/>
                  </a:srgbClr>
                </a:solidFill>
                <a:latin typeface="新細明體" panose="02020500000000000000" pitchFamily="18" charset="-120"/>
                <a:cs typeface="Times New Roman" pitchFamily="18" charset="0"/>
              </a:rPr>
              <a:t>（</a:t>
            </a:r>
            <a:r>
              <a:rPr kumimoji="1" lang="en-US" altLang="zh-TW" sz="1600" b="1">
                <a:solidFill>
                  <a:srgbClr val="4F81BD">
                    <a:lumMod val="75000"/>
                  </a:srgbClr>
                </a:solidFill>
                <a:latin typeface="新細明體" panose="02020500000000000000" pitchFamily="18" charset="-120"/>
                <a:cs typeface="Times New Roman" pitchFamily="18" charset="0"/>
              </a:rPr>
              <a:t>b</a:t>
            </a:r>
            <a:r>
              <a:rPr kumimoji="1" lang="zh-TW" altLang="en-US" sz="1600" b="1">
                <a:solidFill>
                  <a:srgbClr val="4F81BD">
                    <a:lumMod val="75000"/>
                  </a:srgbClr>
                </a:solidFill>
                <a:latin typeface="新細明體" panose="02020500000000000000" pitchFamily="18" charset="-120"/>
                <a:cs typeface="Times New Roman" pitchFamily="18" charset="0"/>
              </a:rPr>
              <a:t>）研磨後的固態化合物</a:t>
            </a:r>
            <a:r>
              <a:rPr kumimoji="1" lang="en-US" altLang="zh-TW" sz="1600" b="1">
                <a:solidFill>
                  <a:srgbClr val="4F81BD">
                    <a:lumMod val="75000"/>
                  </a:srgbClr>
                </a:solidFill>
                <a:latin typeface="新細明體" panose="02020500000000000000" pitchFamily="18" charset="-120"/>
                <a:cs typeface="Times New Roman" pitchFamily="18" charset="0"/>
              </a:rPr>
              <a:t>3</a:t>
            </a:r>
          </a:p>
          <a:p>
            <a:pPr fontAlgn="base">
              <a:lnSpc>
                <a:spcPts val="2200"/>
              </a:lnSpc>
              <a:spcBef>
                <a:spcPct val="0"/>
              </a:spcBef>
              <a:spcAft>
                <a:spcPct val="0"/>
              </a:spcAft>
            </a:pPr>
            <a:r>
              <a:rPr kumimoji="1" lang="zh-TW" altLang="en-US" sz="1600" b="1">
                <a:solidFill>
                  <a:srgbClr val="4F81BD">
                    <a:lumMod val="75000"/>
                  </a:srgbClr>
                </a:solidFill>
                <a:latin typeface="新細明體" panose="02020500000000000000" pitchFamily="18" charset="-120"/>
                <a:cs typeface="Times New Roman" pitchFamily="18" charset="0"/>
              </a:rPr>
              <a:t>（</a:t>
            </a:r>
            <a:r>
              <a:rPr kumimoji="1" lang="en-US" altLang="zh-TW" sz="1600" b="1">
                <a:solidFill>
                  <a:srgbClr val="4F81BD">
                    <a:lumMod val="75000"/>
                  </a:srgbClr>
                </a:solidFill>
                <a:latin typeface="新細明體" panose="02020500000000000000" pitchFamily="18" charset="-120"/>
                <a:cs typeface="Times New Roman" pitchFamily="18" charset="0"/>
              </a:rPr>
              <a:t>c</a:t>
            </a:r>
            <a:r>
              <a:rPr kumimoji="1" lang="zh-TW" altLang="en-US" sz="1600" b="1">
                <a:solidFill>
                  <a:srgbClr val="4F81BD">
                    <a:lumMod val="75000"/>
                  </a:srgbClr>
                </a:solidFill>
                <a:latin typeface="新細明體" panose="02020500000000000000" pitchFamily="18" charset="-120"/>
                <a:cs typeface="Times New Roman" pitchFamily="18" charset="0"/>
              </a:rPr>
              <a:t>）研磨後再用</a:t>
            </a:r>
            <a:r>
              <a:rPr kumimoji="1" lang="en-US" altLang="zh-TW" sz="1600" b="1">
                <a:solidFill>
                  <a:srgbClr val="4F81BD">
                    <a:lumMod val="75000"/>
                  </a:srgbClr>
                </a:solidFill>
                <a:latin typeface="新細明體" panose="02020500000000000000" pitchFamily="18" charset="-120"/>
                <a:cs typeface="Times New Roman" pitchFamily="18" charset="0"/>
              </a:rPr>
              <a:t>DCM</a:t>
            </a:r>
            <a:r>
              <a:rPr kumimoji="1" lang="zh-TW" altLang="en-US" sz="1600" b="1">
                <a:solidFill>
                  <a:srgbClr val="4F81BD">
                    <a:lumMod val="75000"/>
                  </a:srgbClr>
                </a:solidFill>
                <a:latin typeface="新細明體" panose="02020500000000000000" pitchFamily="18" charset="-120"/>
                <a:cs typeface="Times New Roman" pitchFamily="18" charset="0"/>
              </a:rPr>
              <a:t>（二氯甲烷）溶劑蒸薰的固態化合物</a:t>
            </a:r>
            <a:r>
              <a:rPr kumimoji="1" lang="en-US" altLang="zh-TW" sz="1600" b="1">
                <a:solidFill>
                  <a:srgbClr val="4F81BD">
                    <a:lumMod val="75000"/>
                  </a:srgbClr>
                </a:solidFill>
                <a:latin typeface="新細明體" panose="02020500000000000000" pitchFamily="18" charset="-120"/>
                <a:cs typeface="Times New Roman" pitchFamily="18" charset="0"/>
              </a:rPr>
              <a:t>3</a:t>
            </a:r>
          </a:p>
        </p:txBody>
      </p:sp>
      <p:pic>
        <p:nvPicPr>
          <p:cNvPr id="5" name="Picture 2"/>
          <p:cNvPicPr>
            <a:picLocks noChangeAspect="1" noChangeArrowheads="1"/>
          </p:cNvPicPr>
          <p:nvPr/>
        </p:nvPicPr>
        <p:blipFill>
          <a:blip r:embed="rId2" cstate="print"/>
          <a:srcRect/>
          <a:stretch>
            <a:fillRect/>
          </a:stretch>
        </p:blipFill>
        <p:spPr bwMode="auto">
          <a:xfrm>
            <a:off x="5287571" y="1928802"/>
            <a:ext cx="1645918" cy="2008978"/>
          </a:xfrm>
          <a:prstGeom prst="rect">
            <a:avLst/>
          </a:prstGeom>
          <a:noFill/>
          <a:ln w="9525">
            <a:noFill/>
            <a:miter lim="800000"/>
            <a:headEnd/>
            <a:tailEnd/>
          </a:ln>
          <a:effectLst/>
        </p:spPr>
      </p:pic>
      <p:pic>
        <p:nvPicPr>
          <p:cNvPr id="6" name="Picture 3"/>
          <p:cNvPicPr>
            <a:picLocks noChangeAspect="1" noChangeArrowheads="1"/>
          </p:cNvPicPr>
          <p:nvPr/>
        </p:nvPicPr>
        <p:blipFill>
          <a:blip r:embed="rId3" cstate="print"/>
          <a:srcRect/>
          <a:stretch>
            <a:fillRect/>
          </a:stretch>
        </p:blipFill>
        <p:spPr bwMode="auto">
          <a:xfrm>
            <a:off x="8367346" y="1982559"/>
            <a:ext cx="1721772" cy="1942022"/>
          </a:xfrm>
          <a:prstGeom prst="rect">
            <a:avLst/>
          </a:prstGeom>
          <a:noFill/>
          <a:ln w="9525">
            <a:noFill/>
            <a:miter lim="800000"/>
            <a:headEnd/>
            <a:tailEnd/>
          </a:ln>
          <a:effectLst/>
        </p:spPr>
      </p:pic>
      <p:pic>
        <p:nvPicPr>
          <p:cNvPr id="7" name="Picture 4"/>
          <p:cNvPicPr>
            <a:picLocks noChangeAspect="1" noChangeArrowheads="1"/>
          </p:cNvPicPr>
          <p:nvPr/>
        </p:nvPicPr>
        <p:blipFill>
          <a:blip r:embed="rId4" cstate="print"/>
          <a:srcRect/>
          <a:stretch>
            <a:fillRect/>
          </a:stretch>
        </p:blipFill>
        <p:spPr bwMode="auto">
          <a:xfrm>
            <a:off x="2392938" y="1964584"/>
            <a:ext cx="1725983" cy="1936140"/>
          </a:xfrm>
          <a:prstGeom prst="rect">
            <a:avLst/>
          </a:prstGeom>
          <a:noFill/>
          <a:ln w="9525">
            <a:noFill/>
            <a:miter lim="800000"/>
            <a:headEnd/>
            <a:tailEnd/>
          </a:ln>
          <a:effectLst/>
        </p:spPr>
      </p:pic>
      <p:pic>
        <p:nvPicPr>
          <p:cNvPr id="8" name="Object 2"/>
          <p:cNvPicPr>
            <a:picLocks noChangeAspect="1" noChangeArrowheads="1"/>
          </p:cNvPicPr>
          <p:nvPr/>
        </p:nvPicPr>
        <p:blipFill>
          <a:blip r:embed="rId5" cstate="print"/>
          <a:srcRect/>
          <a:stretch>
            <a:fillRect/>
          </a:stretch>
        </p:blipFill>
        <p:spPr bwMode="auto">
          <a:xfrm>
            <a:off x="4190980" y="2896032"/>
            <a:ext cx="1009650" cy="84137"/>
          </a:xfrm>
          <a:prstGeom prst="rect">
            <a:avLst/>
          </a:prstGeom>
          <a:noFill/>
        </p:spPr>
      </p:pic>
      <p:sp>
        <p:nvSpPr>
          <p:cNvPr id="9" name="文字方塊 8"/>
          <p:cNvSpPr txBox="1"/>
          <p:nvPr/>
        </p:nvSpPr>
        <p:spPr>
          <a:xfrm>
            <a:off x="4245950" y="2415156"/>
            <a:ext cx="1005403" cy="369332"/>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b="1">
                <a:solidFill>
                  <a:prstClr val="black"/>
                </a:solidFill>
              </a:rPr>
              <a:t>Grinding</a:t>
            </a:r>
            <a:endParaRPr lang="zh-TW" altLang="en-US" b="1">
              <a:solidFill>
                <a:prstClr val="black"/>
              </a:solidFill>
            </a:endParaRPr>
          </a:p>
        </p:txBody>
      </p:sp>
      <p:pic>
        <p:nvPicPr>
          <p:cNvPr id="10" name="Object 3"/>
          <p:cNvPicPr>
            <a:picLocks noChangeAspect="1" noChangeArrowheads="1"/>
          </p:cNvPicPr>
          <p:nvPr/>
        </p:nvPicPr>
        <p:blipFill>
          <a:blip r:embed="rId5" cstate="print"/>
          <a:srcRect/>
          <a:stretch>
            <a:fillRect/>
          </a:stretch>
        </p:blipFill>
        <p:spPr bwMode="auto">
          <a:xfrm>
            <a:off x="7064990" y="2932862"/>
            <a:ext cx="1104900" cy="84137"/>
          </a:xfrm>
          <a:prstGeom prst="rect">
            <a:avLst/>
          </a:prstGeom>
          <a:noFill/>
        </p:spPr>
      </p:pic>
      <p:sp>
        <p:nvSpPr>
          <p:cNvPr id="11" name="文字方塊 10"/>
          <p:cNvSpPr txBox="1"/>
          <p:nvPr/>
        </p:nvSpPr>
        <p:spPr>
          <a:xfrm>
            <a:off x="6920927" y="2420669"/>
            <a:ext cx="1380506" cy="369332"/>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b="1">
                <a:solidFill>
                  <a:prstClr val="black"/>
                </a:solidFill>
              </a:rPr>
              <a:t>DCM fuming</a:t>
            </a:r>
            <a:endParaRPr lang="zh-TW" altLang="en-US" b="1">
              <a:solidFill>
                <a:prstClr val="black"/>
              </a:solidFill>
            </a:endParaRPr>
          </a:p>
        </p:txBody>
      </p:sp>
      <p:sp>
        <p:nvSpPr>
          <p:cNvPr id="12" name="文字方塊 11"/>
          <p:cNvSpPr txBox="1"/>
          <p:nvPr/>
        </p:nvSpPr>
        <p:spPr>
          <a:xfrm>
            <a:off x="3024096" y="3932532"/>
            <a:ext cx="442750" cy="369332"/>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b="1">
                <a:solidFill>
                  <a:prstClr val="black"/>
                </a:solidFill>
              </a:rPr>
              <a:t>(a)</a:t>
            </a:r>
            <a:endParaRPr lang="zh-TW" altLang="en-US" b="1">
              <a:solidFill>
                <a:prstClr val="black"/>
              </a:solidFill>
            </a:endParaRPr>
          </a:p>
        </p:txBody>
      </p:sp>
      <p:sp>
        <p:nvSpPr>
          <p:cNvPr id="13" name="文字方塊 12"/>
          <p:cNvSpPr txBox="1"/>
          <p:nvPr/>
        </p:nvSpPr>
        <p:spPr>
          <a:xfrm>
            <a:off x="5912654" y="3965659"/>
            <a:ext cx="423514" cy="338554"/>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1600" b="1">
                <a:solidFill>
                  <a:prstClr val="black"/>
                </a:solidFill>
              </a:rPr>
              <a:t>(b)</a:t>
            </a:r>
            <a:endParaRPr lang="zh-TW" altLang="en-US" sz="1600" b="1">
              <a:solidFill>
                <a:prstClr val="black"/>
              </a:solidFill>
            </a:endParaRPr>
          </a:p>
        </p:txBody>
      </p:sp>
      <p:sp>
        <p:nvSpPr>
          <p:cNvPr id="14" name="文字方塊 13"/>
          <p:cNvSpPr txBox="1"/>
          <p:nvPr/>
        </p:nvSpPr>
        <p:spPr>
          <a:xfrm>
            <a:off x="9027101" y="3925904"/>
            <a:ext cx="423514" cy="369332"/>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b="1">
                <a:solidFill>
                  <a:prstClr val="black"/>
                </a:solidFill>
              </a:rPr>
              <a:t>(c)</a:t>
            </a:r>
            <a:endParaRPr lang="zh-TW" altLang="en-US" b="1">
              <a:solidFill>
                <a:prstClr val="black"/>
              </a:solidFill>
            </a:endParaRPr>
          </a:p>
        </p:txBody>
      </p:sp>
      <p:cxnSp>
        <p:nvCxnSpPr>
          <p:cNvPr id="15" name="肘形接點 14"/>
          <p:cNvCxnSpPr>
            <a:stCxn id="14" idx="2"/>
            <a:endCxn id="12" idx="2"/>
          </p:cNvCxnSpPr>
          <p:nvPr/>
        </p:nvCxnSpPr>
        <p:spPr>
          <a:xfrm rot="5400000">
            <a:off x="6238851" y="1301858"/>
            <a:ext cx="6628" cy="5993387"/>
          </a:xfrm>
          <a:prstGeom prst="bentConnector3">
            <a:avLst>
              <a:gd name="adj1" fmla="val 4328773"/>
            </a:avLst>
          </a:prstGeom>
          <a:ln>
            <a:tailEnd type="arrow"/>
          </a:ln>
        </p:spPr>
        <p:style>
          <a:lnRef idx="1">
            <a:schemeClr val="dk1"/>
          </a:lnRef>
          <a:fillRef idx="0">
            <a:schemeClr val="dk1"/>
          </a:fillRef>
          <a:effectRef idx="0">
            <a:schemeClr val="dk1"/>
          </a:effectRef>
          <a:fontRef idx="minor">
            <a:schemeClr val="tx1"/>
          </a:fontRef>
        </p:style>
      </p:cxnSp>
      <p:sp>
        <p:nvSpPr>
          <p:cNvPr id="16" name="文字方塊 17"/>
          <p:cNvSpPr txBox="1"/>
          <p:nvPr/>
        </p:nvSpPr>
        <p:spPr>
          <a:xfrm>
            <a:off x="6238856" y="3971403"/>
            <a:ext cx="800219" cy="338554"/>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1600" b="1">
                <a:solidFill>
                  <a:prstClr val="black"/>
                </a:solidFill>
              </a:rPr>
              <a:t>研磨後</a:t>
            </a:r>
          </a:p>
        </p:txBody>
      </p:sp>
      <p:sp>
        <p:nvSpPr>
          <p:cNvPr id="17" name="文字方塊 19"/>
          <p:cNvSpPr txBox="1"/>
          <p:nvPr/>
        </p:nvSpPr>
        <p:spPr>
          <a:xfrm>
            <a:off x="9375412" y="3930763"/>
            <a:ext cx="1649811" cy="338554"/>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1600" b="1">
                <a:solidFill>
                  <a:prstClr val="black"/>
                </a:solidFill>
                <a:latin typeface="新細明體" panose="02020500000000000000" pitchFamily="18" charset="-120"/>
              </a:rPr>
              <a:t>DCM</a:t>
            </a:r>
            <a:r>
              <a:rPr lang="zh-TW" altLang="en-US" sz="1600" b="1">
                <a:solidFill>
                  <a:prstClr val="black"/>
                </a:solidFill>
                <a:latin typeface="新細明體" panose="02020500000000000000" pitchFamily="18" charset="-120"/>
              </a:rPr>
              <a:t>溶劑蒸薰後</a:t>
            </a:r>
          </a:p>
        </p:txBody>
      </p:sp>
      <p:sp>
        <p:nvSpPr>
          <p:cNvPr id="18" name="文字方塊 20"/>
          <p:cNvSpPr txBox="1"/>
          <p:nvPr/>
        </p:nvSpPr>
        <p:spPr>
          <a:xfrm>
            <a:off x="9365251" y="4159363"/>
            <a:ext cx="1133644" cy="338554"/>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1600" b="1">
                <a:solidFill>
                  <a:prstClr val="black"/>
                </a:solidFill>
                <a:latin typeface="新細明體" panose="02020500000000000000" pitchFamily="18" charset="-120"/>
              </a:rPr>
              <a:t>(</a:t>
            </a:r>
            <a:r>
              <a:rPr lang="zh-TW" altLang="en-US" sz="1600" b="1">
                <a:solidFill>
                  <a:prstClr val="black"/>
                </a:solidFill>
                <a:latin typeface="新細明體" panose="02020500000000000000" pitchFamily="18" charset="-120"/>
              </a:rPr>
              <a:t>二氯甲烷</a:t>
            </a:r>
            <a:r>
              <a:rPr lang="en-US" altLang="zh-TW" sz="1600" b="1">
                <a:solidFill>
                  <a:prstClr val="black"/>
                </a:solidFill>
                <a:latin typeface="新細明體" panose="02020500000000000000" pitchFamily="18" charset="-120"/>
              </a:rPr>
              <a:t>)</a:t>
            </a:r>
            <a:endParaRPr lang="zh-TW" altLang="en-US" sz="1600" b="1">
              <a:solidFill>
                <a:prstClr val="black"/>
              </a:solidFill>
              <a:latin typeface="新細明體" panose="02020500000000000000" pitchFamily="18" charset="-120"/>
            </a:endParaRPr>
          </a:p>
        </p:txBody>
      </p:sp>
      <p:sp>
        <p:nvSpPr>
          <p:cNvPr id="19" name="文字方塊 21"/>
          <p:cNvSpPr txBox="1"/>
          <p:nvPr/>
        </p:nvSpPr>
        <p:spPr>
          <a:xfrm>
            <a:off x="6859007" y="2655683"/>
            <a:ext cx="1544012" cy="338554"/>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1600" b="1">
                <a:solidFill>
                  <a:prstClr val="black"/>
                </a:solidFill>
                <a:latin typeface="新細明體" panose="02020500000000000000" pitchFamily="18" charset="-120"/>
              </a:rPr>
              <a:t>(</a:t>
            </a:r>
            <a:r>
              <a:rPr lang="zh-TW" altLang="en-US" sz="1600" b="1">
                <a:solidFill>
                  <a:prstClr val="black"/>
                </a:solidFill>
                <a:latin typeface="新細明體" panose="02020500000000000000" pitchFamily="18" charset="-120"/>
              </a:rPr>
              <a:t>二氯甲烷蒸薰</a:t>
            </a:r>
            <a:r>
              <a:rPr lang="en-US" altLang="zh-TW" sz="1600" b="1">
                <a:solidFill>
                  <a:prstClr val="black"/>
                </a:solidFill>
                <a:latin typeface="新細明體" panose="02020500000000000000" pitchFamily="18" charset="-120"/>
              </a:rPr>
              <a:t>)</a:t>
            </a:r>
            <a:endParaRPr lang="zh-TW" altLang="en-US" sz="1600" b="1">
              <a:solidFill>
                <a:prstClr val="black"/>
              </a:solidFill>
              <a:latin typeface="新細明體" panose="02020500000000000000" pitchFamily="18" charset="-120"/>
            </a:endParaRPr>
          </a:p>
        </p:txBody>
      </p:sp>
      <p:sp>
        <p:nvSpPr>
          <p:cNvPr id="20" name="文字方塊 22"/>
          <p:cNvSpPr txBox="1"/>
          <p:nvPr/>
        </p:nvSpPr>
        <p:spPr>
          <a:xfrm>
            <a:off x="4374496" y="2630283"/>
            <a:ext cx="707245" cy="338554"/>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1400" b="1">
                <a:solidFill>
                  <a:prstClr val="black"/>
                </a:solidFill>
                <a:latin typeface="新細明體" panose="02020500000000000000" pitchFamily="18" charset="-120"/>
              </a:rPr>
              <a:t>(</a:t>
            </a:r>
            <a:r>
              <a:rPr lang="zh-TW" altLang="en-US" sz="1600" b="1">
                <a:solidFill>
                  <a:prstClr val="black"/>
                </a:solidFill>
                <a:latin typeface="新細明體" panose="02020500000000000000" pitchFamily="18" charset="-120"/>
              </a:rPr>
              <a:t>研磨</a:t>
            </a:r>
            <a:r>
              <a:rPr lang="en-US" altLang="zh-TW" sz="1400" b="1">
                <a:solidFill>
                  <a:prstClr val="black"/>
                </a:solidFill>
                <a:latin typeface="新細明體" panose="02020500000000000000" pitchFamily="18" charset="-120"/>
              </a:rPr>
              <a:t>)</a:t>
            </a:r>
            <a:endParaRPr lang="zh-TW" altLang="en-US" sz="1400" b="1">
              <a:solidFill>
                <a:prstClr val="black"/>
              </a:solidFill>
              <a:latin typeface="新細明體" panose="02020500000000000000" pitchFamily="18" charset="-120"/>
            </a:endParaRPr>
          </a:p>
        </p:txBody>
      </p:sp>
      <p:sp>
        <p:nvSpPr>
          <p:cNvPr id="21" name="文字方塊 20"/>
          <p:cNvSpPr txBox="1"/>
          <p:nvPr/>
        </p:nvSpPr>
        <p:spPr>
          <a:xfrm>
            <a:off x="5408599" y="4245349"/>
            <a:ext cx="1620957" cy="338554"/>
          </a:xfrm>
          <a:prstGeom prst="rect">
            <a:avLst/>
          </a:prstGeom>
          <a:noFill/>
        </p:spPr>
        <p:txBody>
          <a:bodyPr wrap="none" rtlCol="0">
            <a:spAutoFit/>
          </a:bodyPr>
          <a:lstStyle/>
          <a:p>
            <a:r>
              <a:rPr lang="zh-TW" altLang="en-US" sz="1600" b="1">
                <a:solidFill>
                  <a:prstClr val="black"/>
                </a:solidFill>
              </a:rPr>
              <a:t>回復至原本顏色</a:t>
            </a:r>
          </a:p>
        </p:txBody>
      </p:sp>
    </p:spTree>
    <p:extLst>
      <p:ext uri="{BB962C8B-B14F-4D97-AF65-F5344CB8AC3E}">
        <p14:creationId xmlns:p14="http://schemas.microsoft.com/office/powerpoint/2010/main" val="1651596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預留位置 13"/>
          <p:cNvSpPr txBox="1">
            <a:spLocks/>
          </p:cNvSpPr>
          <p:nvPr/>
        </p:nvSpPr>
        <p:spPr>
          <a:xfrm>
            <a:off x="2095472" y="142852"/>
            <a:ext cx="9358378" cy="1143008"/>
          </a:xfrm>
          <a:prstGeom prst="rect">
            <a:avLst/>
          </a:prstGeom>
        </p:spPr>
        <p:txBody>
          <a:bodyPr rtlCol="0">
            <a:noAutofit/>
          </a:bodyPr>
          <a:lstStyle/>
          <a:p>
            <a:pPr marL="228600" indent="-228600">
              <a:lnSpc>
                <a:spcPts val="2800"/>
              </a:lnSpc>
              <a:buSzPct val="100000"/>
            </a:pPr>
            <a:r>
              <a:rPr lang="zh-TW" altLang="en-US" b="1">
                <a:solidFill>
                  <a:srgbClr val="1F497D">
                    <a:lumMod val="75000"/>
                  </a:srgbClr>
                </a:solidFill>
                <a:latin typeface="新細明體" panose="02020500000000000000" pitchFamily="18" charset="-120"/>
              </a:rPr>
              <a:t>本實驗重複做了四組上述先研磨（放射峰波長變長）、再蒸薰（回復為原本放射峰波長）</a:t>
            </a:r>
            <a:endParaRPr lang="en-US" altLang="zh-TW" b="1">
              <a:solidFill>
                <a:srgbClr val="1F497D">
                  <a:lumMod val="75000"/>
                </a:srgbClr>
              </a:solidFill>
              <a:latin typeface="新細明體" panose="02020500000000000000" pitchFamily="18" charset="-120"/>
            </a:endParaRPr>
          </a:p>
          <a:p>
            <a:pPr marL="228600" indent="-228600">
              <a:lnSpc>
                <a:spcPts val="2800"/>
              </a:lnSpc>
              <a:buSzPct val="100000"/>
            </a:pPr>
            <a:r>
              <a:rPr lang="zh-TW" altLang="en-US" b="1">
                <a:solidFill>
                  <a:srgbClr val="1F497D">
                    <a:lumMod val="75000"/>
                  </a:srgbClr>
                </a:solidFill>
                <a:latin typeface="新細明體" panose="02020500000000000000" pitchFamily="18" charset="-120"/>
              </a:rPr>
              <a:t>的循環實驗，實驗結果顯示目標化合物</a:t>
            </a:r>
            <a:r>
              <a:rPr lang="en-US" altLang="zh-TW" b="1">
                <a:solidFill>
                  <a:srgbClr val="1F497D">
                    <a:lumMod val="75000"/>
                  </a:srgbClr>
                </a:solidFill>
                <a:latin typeface="新細明體" panose="02020500000000000000" pitchFamily="18" charset="-120"/>
              </a:rPr>
              <a:t>3</a:t>
            </a:r>
            <a:r>
              <a:rPr lang="zh-TW" altLang="en-US" b="1">
                <a:solidFill>
                  <a:srgbClr val="1F497D">
                    <a:lumMod val="75000"/>
                  </a:srgbClr>
                </a:solidFill>
                <a:latin typeface="新細明體" panose="02020500000000000000" pitchFamily="18" charset="-120"/>
              </a:rPr>
              <a:t>不會因為變色次數的增加而降低其變色的效果，</a:t>
            </a:r>
            <a:endParaRPr lang="en-US" altLang="zh-TW" b="1">
              <a:solidFill>
                <a:srgbClr val="1F497D">
                  <a:lumMod val="75000"/>
                </a:srgbClr>
              </a:solidFill>
              <a:latin typeface="新細明體" panose="02020500000000000000" pitchFamily="18" charset="-120"/>
            </a:endParaRPr>
          </a:p>
          <a:p>
            <a:pPr marL="228600" indent="-228600">
              <a:lnSpc>
                <a:spcPts val="2800"/>
              </a:lnSpc>
              <a:buSzPct val="100000"/>
            </a:pPr>
            <a:r>
              <a:rPr lang="zh-TW" altLang="en-US" b="1">
                <a:solidFill>
                  <a:srgbClr val="FF0000"/>
                </a:solidFill>
                <a:latin typeface="新細明體" panose="02020500000000000000" pitchFamily="18" charset="-120"/>
              </a:rPr>
              <a:t>具有極佳的抗疲勞性</a:t>
            </a:r>
            <a:r>
              <a:rPr lang="zh-TW" altLang="en-US" b="1">
                <a:solidFill>
                  <a:srgbClr val="1F497D">
                    <a:lumMod val="75000"/>
                  </a:srgbClr>
                </a:solidFill>
                <a:latin typeface="新細明體" panose="02020500000000000000" pitchFamily="18" charset="-120"/>
              </a:rPr>
              <a:t>。</a:t>
            </a:r>
            <a:endParaRPr lang="en-US" altLang="zh-TW">
              <a:solidFill>
                <a:srgbClr val="1F497D">
                  <a:lumMod val="75000"/>
                </a:srgbClr>
              </a:solidFill>
              <a:latin typeface="新細明體" panose="02020500000000000000" pitchFamily="18" charset="-120"/>
            </a:endParaRPr>
          </a:p>
        </p:txBody>
      </p:sp>
      <p:graphicFrame>
        <p:nvGraphicFramePr>
          <p:cNvPr id="6" name="圖表 5"/>
          <p:cNvGraphicFramePr/>
          <p:nvPr/>
        </p:nvGraphicFramePr>
        <p:xfrm>
          <a:off x="1991545" y="1556792"/>
          <a:ext cx="8548785" cy="449847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62914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4"/>
          <p:cNvGrpSpPr/>
          <p:nvPr/>
        </p:nvGrpSpPr>
        <p:grpSpPr>
          <a:xfrm>
            <a:off x="4596141" y="1538890"/>
            <a:ext cx="7594273" cy="4247565"/>
            <a:chOff x="1171575" y="1609725"/>
            <a:chExt cx="7972424" cy="4459069"/>
          </a:xfrm>
        </p:grpSpPr>
        <p:sp>
          <p:nvSpPr>
            <p:cNvPr id="9" name="Rechteck 5"/>
            <p:cNvSpPr/>
            <p:nvPr/>
          </p:nvSpPr>
          <p:spPr>
            <a:xfrm>
              <a:off x="1171575" y="1609725"/>
              <a:ext cx="5086350" cy="3209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pic>
          <p:nvPicPr>
            <p:cNvPr id="11" name="Picture 3" descr="\\NAS\PresentationLoad\07 Produktion\1_TEMPLATES\4_Selbstpräsentationen\1_Grundlagen\Bildvorlagen (Kopien)\Geschäftsfrau\Fotolia_38756538_X.png"/>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5512196" y="1695450"/>
              <a:ext cx="3631803" cy="4373344"/>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圖片 7" descr="IMG_2178.JPG"/>
          <p:cNvPicPr/>
          <p:nvPr/>
        </p:nvPicPr>
        <p:blipFill>
          <a:blip r:embed="rId3" cstate="print"/>
          <a:stretch>
            <a:fillRect/>
          </a:stretch>
        </p:blipFill>
        <p:spPr>
          <a:xfrm>
            <a:off x="4667240" y="1610328"/>
            <a:ext cx="3929090" cy="2937565"/>
          </a:xfrm>
          <a:prstGeom prst="rect">
            <a:avLst/>
          </a:prstGeom>
        </p:spPr>
      </p:pic>
      <p:pic>
        <p:nvPicPr>
          <p:cNvPr id="10" name="圖片 9" descr="IMG_2180.JPG"/>
          <p:cNvPicPr/>
          <p:nvPr/>
        </p:nvPicPr>
        <p:blipFill>
          <a:blip r:embed="rId4" cstate="print"/>
          <a:stretch>
            <a:fillRect/>
          </a:stretch>
        </p:blipFill>
        <p:spPr>
          <a:xfrm>
            <a:off x="682712" y="3553566"/>
            <a:ext cx="3571900" cy="26792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92717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166910" y="1428736"/>
            <a:ext cx="9644066" cy="5072098"/>
          </a:xfrm>
        </p:spPr>
        <p:txBody>
          <a:bodyPr rtlCol="0">
            <a:noAutofit/>
          </a:bodyPr>
          <a:lstStyle/>
          <a:p>
            <a:pPr algn="l">
              <a:lnSpc>
                <a:spcPts val="4300"/>
              </a:lnSpc>
            </a:pPr>
            <a:r>
              <a:rPr lang="zh-TW" altLang="en-US" sz="2800" b="1">
                <a:latin typeface="+mn-ea"/>
                <a:ea typeface="+mn-ea"/>
              </a:rPr>
              <a:t>壹、摘要</a:t>
            </a:r>
            <a:r>
              <a:rPr lang="en-US" altLang="zh-TW" sz="2800" b="1">
                <a:latin typeface="+mn-ea"/>
                <a:ea typeface="+mn-ea"/>
              </a:rPr>
              <a:t/>
            </a:r>
            <a:br>
              <a:rPr lang="en-US" altLang="zh-TW" sz="2800" b="1">
                <a:latin typeface="+mn-ea"/>
                <a:ea typeface="+mn-ea"/>
              </a:rPr>
            </a:br>
            <a:r>
              <a:rPr lang="zh-TW" altLang="en-US" sz="2800" b="1">
                <a:latin typeface="+mn-ea"/>
                <a:ea typeface="+mn-ea"/>
              </a:rPr>
              <a:t>貳、研究動機</a:t>
            </a:r>
            <a:r>
              <a:rPr lang="en-US" altLang="zh-TW" sz="2800" b="1">
                <a:latin typeface="+mn-ea"/>
                <a:ea typeface="+mn-ea"/>
              </a:rPr>
              <a:t/>
            </a:r>
            <a:br>
              <a:rPr lang="en-US" altLang="zh-TW" sz="2800" b="1">
                <a:latin typeface="+mn-ea"/>
                <a:ea typeface="+mn-ea"/>
              </a:rPr>
            </a:br>
            <a:r>
              <a:rPr lang="zh-TW" altLang="en-US" sz="2800" b="1">
                <a:latin typeface="+mn-ea"/>
                <a:ea typeface="+mn-ea"/>
              </a:rPr>
              <a:t>參、研究目的</a:t>
            </a:r>
            <a:r>
              <a:rPr lang="en-US" altLang="zh-TW" sz="2800" b="1">
                <a:latin typeface="+mn-ea"/>
                <a:ea typeface="+mn-ea"/>
              </a:rPr>
              <a:t/>
            </a:r>
            <a:br>
              <a:rPr lang="en-US" altLang="zh-TW" sz="2800" b="1">
                <a:latin typeface="+mn-ea"/>
                <a:ea typeface="+mn-ea"/>
              </a:rPr>
            </a:br>
            <a:r>
              <a:rPr lang="zh-TW" altLang="en-US" sz="2800" b="1">
                <a:latin typeface="+mn-ea"/>
                <a:ea typeface="+mn-ea"/>
              </a:rPr>
              <a:t>肆、研究設備及器材</a:t>
            </a:r>
            <a:r>
              <a:rPr lang="en-US" altLang="zh-TW" sz="2800" b="1">
                <a:latin typeface="+mn-ea"/>
                <a:ea typeface="+mn-ea"/>
              </a:rPr>
              <a:t/>
            </a:r>
            <a:br>
              <a:rPr lang="en-US" altLang="zh-TW" sz="2800" b="1">
                <a:latin typeface="+mn-ea"/>
                <a:ea typeface="+mn-ea"/>
              </a:rPr>
            </a:br>
            <a:r>
              <a:rPr lang="zh-TW" altLang="en-US" sz="2800" b="1">
                <a:latin typeface="+mn-ea"/>
                <a:ea typeface="+mn-ea"/>
              </a:rPr>
              <a:t>伍、實驗原理</a:t>
            </a:r>
            <a:r>
              <a:rPr lang="en-US" altLang="zh-TW" sz="2800" b="1">
                <a:latin typeface="+mn-ea"/>
                <a:ea typeface="+mn-ea"/>
              </a:rPr>
              <a:t/>
            </a:r>
            <a:br>
              <a:rPr lang="en-US" altLang="zh-TW" sz="2800" b="1">
                <a:latin typeface="+mn-ea"/>
                <a:ea typeface="+mn-ea"/>
              </a:rPr>
            </a:br>
            <a:r>
              <a:rPr lang="zh-TW" altLang="en-US" sz="2800" b="1">
                <a:latin typeface="+mn-ea"/>
                <a:ea typeface="+mn-ea"/>
              </a:rPr>
              <a:t>陸、研究過程或方法</a:t>
            </a:r>
            <a:r>
              <a:rPr lang="en-US" altLang="zh-TW" sz="2800" b="1">
                <a:latin typeface="+mn-ea"/>
                <a:ea typeface="+mn-ea"/>
              </a:rPr>
              <a:t/>
            </a:r>
            <a:br>
              <a:rPr lang="en-US" altLang="zh-TW" sz="2800" b="1">
                <a:latin typeface="+mn-ea"/>
                <a:ea typeface="+mn-ea"/>
              </a:rPr>
            </a:br>
            <a:r>
              <a:rPr lang="zh-TW" altLang="en-US" sz="2800" b="1">
                <a:latin typeface="+mn-ea"/>
                <a:ea typeface="+mn-ea"/>
              </a:rPr>
              <a:t>柒、研究結果與討論</a:t>
            </a:r>
            <a:r>
              <a:rPr lang="en-US" altLang="zh-TW" sz="2800" b="1">
                <a:latin typeface="+mn-ea"/>
                <a:ea typeface="+mn-ea"/>
              </a:rPr>
              <a:t/>
            </a:r>
            <a:br>
              <a:rPr lang="en-US" altLang="zh-TW" sz="2800" b="1">
                <a:latin typeface="+mn-ea"/>
                <a:ea typeface="+mn-ea"/>
              </a:rPr>
            </a:br>
            <a:r>
              <a:rPr lang="zh-TW" altLang="en-US" sz="2800" b="1">
                <a:latin typeface="+mn-ea"/>
                <a:ea typeface="+mn-ea"/>
              </a:rPr>
              <a:t>捌、結論與未來展望</a:t>
            </a:r>
            <a:r>
              <a:rPr lang="en-US" altLang="zh-TW" sz="2800" b="1">
                <a:latin typeface="+mn-ea"/>
                <a:ea typeface="+mn-ea"/>
              </a:rPr>
              <a:t/>
            </a:r>
            <a:br>
              <a:rPr lang="en-US" altLang="zh-TW" sz="2800" b="1">
                <a:latin typeface="+mn-ea"/>
                <a:ea typeface="+mn-ea"/>
              </a:rPr>
            </a:br>
            <a:r>
              <a:rPr lang="zh-TW" altLang="en-US" sz="2800" b="1">
                <a:latin typeface="+mn-ea"/>
                <a:ea typeface="+mn-ea"/>
              </a:rPr>
              <a:t>玖、參考資料</a:t>
            </a:r>
            <a:r>
              <a:rPr lang="en-US" altLang="zh-TW" sz="2800" b="1">
                <a:latin typeface="+mn-ea"/>
                <a:ea typeface="+mn-ea"/>
              </a:rPr>
              <a:t>(</a:t>
            </a:r>
            <a:r>
              <a:rPr lang="zh-TW" altLang="en-US" sz="2800" b="1">
                <a:latin typeface="+mn-ea"/>
                <a:ea typeface="+mn-ea"/>
              </a:rPr>
              <a:t>文獻</a:t>
            </a:r>
            <a:r>
              <a:rPr lang="en-US" altLang="zh-TW" sz="2800" b="1">
                <a:latin typeface="+mn-ea"/>
                <a:ea typeface="+mn-ea"/>
              </a:rPr>
              <a:t>)</a:t>
            </a:r>
            <a:r>
              <a:rPr lang="zh-TW" altLang="en-US" sz="2800" b="1">
                <a:latin typeface="+mn-ea"/>
                <a:ea typeface="+mn-ea"/>
              </a:rPr>
              <a:t>及其他</a:t>
            </a:r>
          </a:p>
        </p:txBody>
      </p:sp>
      <p:sp>
        <p:nvSpPr>
          <p:cNvPr id="3" name="標題 6"/>
          <p:cNvSpPr txBox="1">
            <a:spLocks/>
          </p:cNvSpPr>
          <p:nvPr/>
        </p:nvSpPr>
        <p:spPr>
          <a:xfrm>
            <a:off x="2166910" y="428604"/>
            <a:ext cx="7072298" cy="857256"/>
          </a:xfrm>
          <a:prstGeom prst="rect">
            <a:avLst/>
          </a:prstGeom>
        </p:spPr>
        <p:txBody>
          <a:bodyPr/>
          <a:lstStyle/>
          <a:p>
            <a:pPr>
              <a:lnSpc>
                <a:spcPts val="5500"/>
              </a:lnSpc>
              <a:spcBef>
                <a:spcPts val="1200"/>
              </a:spcBef>
              <a:defRPr/>
            </a:pPr>
            <a:r>
              <a:rPr lang="zh-TW" altLang="en-US" sz="4000" b="1">
                <a:solidFill>
                  <a:srgbClr val="1F497D">
                    <a:lumMod val="75000"/>
                  </a:srgbClr>
                </a:solidFill>
                <a:latin typeface="新細明體" panose="02020500000000000000" pitchFamily="18" charset="-120"/>
              </a:rPr>
              <a:t>專題研究報告內容</a:t>
            </a:r>
          </a:p>
        </p:txBody>
      </p:sp>
    </p:spTree>
    <p:extLst>
      <p:ext uri="{BB962C8B-B14F-4D97-AF65-F5344CB8AC3E}">
        <p14:creationId xmlns:p14="http://schemas.microsoft.com/office/powerpoint/2010/main" val="2767579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024034" y="1857365"/>
            <a:ext cx="9215502" cy="1536959"/>
          </a:xfrm>
          <a:prstGeom prst="rect">
            <a:avLst/>
          </a:prstGeom>
        </p:spPr>
        <p:txBody>
          <a:bodyPr wrap="square">
            <a:spAutoFit/>
          </a:bodyPr>
          <a:lstStyle/>
          <a:p>
            <a:pPr marL="514350" indent="-514350" algn="just">
              <a:lnSpc>
                <a:spcPts val="6000"/>
              </a:lnSpc>
              <a:buFont typeface="+mj-lt"/>
              <a:buAutoNum type="arabicPeriod"/>
            </a:pPr>
            <a:r>
              <a:rPr lang="zh-TW" altLang="en-US" sz="3200">
                <a:solidFill>
                  <a:prstClr val="black"/>
                </a:solidFill>
                <a:latin typeface="新細明體" panose="02020500000000000000" pitchFamily="18" charset="-120"/>
              </a:rPr>
              <a:t>將化合物置於</a:t>
            </a:r>
            <a:r>
              <a:rPr lang="zh-TW" altLang="en-US" sz="3200">
                <a:solidFill>
                  <a:srgbClr val="FF0000"/>
                </a:solidFill>
                <a:latin typeface="新細明體" panose="02020500000000000000" pitchFamily="18" charset="-120"/>
              </a:rPr>
              <a:t>溶劑</a:t>
            </a:r>
            <a:r>
              <a:rPr lang="zh-TW" altLang="en-US" sz="3200">
                <a:solidFill>
                  <a:prstClr val="black"/>
                </a:solidFill>
                <a:latin typeface="新細明體" panose="02020500000000000000" pitchFamily="18" charset="-120"/>
              </a:rPr>
              <a:t>中，先以高功率熱風機熱化</a:t>
            </a:r>
            <a:endParaRPr lang="en-US" altLang="zh-TW" sz="3200">
              <a:solidFill>
                <a:prstClr val="black"/>
              </a:solidFill>
              <a:latin typeface="新細明體" panose="02020500000000000000" pitchFamily="18" charset="-120"/>
            </a:endParaRPr>
          </a:p>
          <a:p>
            <a:pPr marL="514350" indent="-514350" algn="just">
              <a:lnSpc>
                <a:spcPts val="6000"/>
              </a:lnSpc>
              <a:buFont typeface="+mj-lt"/>
              <a:buAutoNum type="arabicPeriod"/>
            </a:pPr>
            <a:r>
              <a:rPr lang="zh-TW" altLang="en-US" sz="3200">
                <a:solidFill>
                  <a:prstClr val="black"/>
                </a:solidFill>
                <a:latin typeface="新細明體" panose="02020500000000000000" pitchFamily="18" charset="-120"/>
              </a:rPr>
              <a:t>再置於室溫下乾燥數週，得到乾凝膠固體</a:t>
            </a:r>
          </a:p>
        </p:txBody>
      </p:sp>
      <p:sp>
        <p:nvSpPr>
          <p:cNvPr id="5" name="標題 12"/>
          <p:cNvSpPr txBox="1">
            <a:spLocks/>
          </p:cNvSpPr>
          <p:nvPr/>
        </p:nvSpPr>
        <p:spPr>
          <a:xfrm>
            <a:off x="2166910" y="357166"/>
            <a:ext cx="9144064" cy="714380"/>
          </a:xfrm>
          <a:prstGeom prst="rect">
            <a:avLst/>
          </a:prstGeom>
        </p:spPr>
        <p:txBody>
          <a:bodyPr vert="horz" lIns="91440" tIns="45720" rIns="91440" bIns="45720" rtlCol="0" anchor="ctr">
            <a:noAutofit/>
          </a:bodyPr>
          <a:lstStyle/>
          <a:p>
            <a:pPr>
              <a:spcBef>
                <a:spcPct val="0"/>
              </a:spcBef>
            </a:pPr>
            <a:r>
              <a:rPr lang="zh-TW" altLang="en-US" sz="3600" b="1">
                <a:solidFill>
                  <a:srgbClr val="1F497D">
                    <a:lumMod val="75000"/>
                  </a:srgbClr>
                </a:solidFill>
              </a:rPr>
              <a:t>乾凝膠固體之製備</a:t>
            </a:r>
          </a:p>
        </p:txBody>
      </p:sp>
    </p:spTree>
    <p:extLst>
      <p:ext uri="{BB962C8B-B14F-4D97-AF65-F5344CB8AC3E}">
        <p14:creationId xmlns:p14="http://schemas.microsoft.com/office/powerpoint/2010/main" val="3079775969"/>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內容預留位置 13"/>
          <p:cNvSpPr>
            <a:spLocks noGrp="1"/>
          </p:cNvSpPr>
          <p:nvPr>
            <p:ph idx="1"/>
          </p:nvPr>
        </p:nvSpPr>
        <p:spPr>
          <a:xfrm>
            <a:off x="523836" y="2071678"/>
            <a:ext cx="3500462" cy="4000528"/>
          </a:xfrm>
        </p:spPr>
        <p:txBody>
          <a:bodyPr rtlCol="0">
            <a:noAutofit/>
          </a:bodyPr>
          <a:lstStyle/>
          <a:p>
            <a:pPr algn="just">
              <a:lnSpc>
                <a:spcPts val="3200"/>
              </a:lnSpc>
              <a:spcBef>
                <a:spcPts val="0"/>
              </a:spcBef>
              <a:buNone/>
            </a:pPr>
            <a:r>
              <a:rPr lang="zh-TW" altLang="en-US" sz="1800" b="1" dirty="0">
                <a:solidFill>
                  <a:srgbClr val="0070C0"/>
                </a:solidFill>
                <a:latin typeface="+mn-ea"/>
              </a:rPr>
              <a:t>藍色</a:t>
            </a:r>
            <a:r>
              <a:rPr lang="zh-TW" altLang="en-US" sz="1800" b="1" dirty="0" smtClean="0">
                <a:latin typeface="+mn-ea"/>
              </a:rPr>
              <a:t>（</a:t>
            </a:r>
            <a:r>
              <a:rPr lang="en-US" altLang="zh-TW" sz="1800" b="1" dirty="0" smtClean="0">
                <a:latin typeface="+mn-ea"/>
              </a:rPr>
              <a:t>446 </a:t>
            </a:r>
            <a:r>
              <a:rPr lang="en-US" altLang="zh-TW" sz="1800" b="1" dirty="0">
                <a:latin typeface="+mn-ea"/>
              </a:rPr>
              <a:t>nm </a:t>
            </a:r>
            <a:r>
              <a:rPr lang="zh-TW" altLang="en-US" sz="1800" b="1" dirty="0">
                <a:latin typeface="+mn-ea"/>
              </a:rPr>
              <a:t>）的乾凝膠固體</a:t>
            </a:r>
            <a:endParaRPr lang="en-US" altLang="zh-TW" sz="1800" b="1" dirty="0">
              <a:latin typeface="+mn-ea"/>
            </a:endParaRPr>
          </a:p>
          <a:p>
            <a:pPr algn="just">
              <a:lnSpc>
                <a:spcPts val="3200"/>
              </a:lnSpc>
              <a:spcBef>
                <a:spcPts val="0"/>
              </a:spcBef>
              <a:buNone/>
            </a:pPr>
            <a:r>
              <a:rPr lang="zh-TW" altLang="en-US" sz="1800" b="1" dirty="0">
                <a:latin typeface="+mn-ea"/>
              </a:rPr>
              <a:t>用刮勺輕輕刮過施予外力後，觀</a:t>
            </a:r>
            <a:endParaRPr lang="en-US" altLang="zh-TW" sz="1800" b="1" dirty="0">
              <a:latin typeface="+mn-ea"/>
            </a:endParaRPr>
          </a:p>
          <a:p>
            <a:pPr algn="just">
              <a:lnSpc>
                <a:spcPts val="3200"/>
              </a:lnSpc>
              <a:spcBef>
                <a:spcPts val="0"/>
              </a:spcBef>
              <a:buNone/>
            </a:pPr>
            <a:r>
              <a:rPr lang="zh-TW" altLang="en-US" sz="1800" b="1" dirty="0">
                <a:latin typeface="+mn-ea"/>
              </a:rPr>
              <a:t>察到目標化合物</a:t>
            </a:r>
            <a:r>
              <a:rPr lang="en-US" altLang="zh-TW" sz="1800" b="1" dirty="0">
                <a:latin typeface="+mn-ea"/>
              </a:rPr>
              <a:t>3</a:t>
            </a:r>
            <a:r>
              <a:rPr lang="zh-TW" altLang="en-US" sz="1800" b="1" dirty="0">
                <a:latin typeface="+mn-ea"/>
              </a:rPr>
              <a:t>乾凝膠固體顏色</a:t>
            </a:r>
            <a:endParaRPr lang="en-US" altLang="zh-TW" sz="1800" b="1" dirty="0">
              <a:latin typeface="+mn-ea"/>
            </a:endParaRPr>
          </a:p>
          <a:p>
            <a:pPr algn="just">
              <a:lnSpc>
                <a:spcPts val="3200"/>
              </a:lnSpc>
              <a:spcBef>
                <a:spcPts val="0"/>
              </a:spcBef>
              <a:buNone/>
            </a:pPr>
            <a:r>
              <a:rPr lang="zh-TW" altLang="en-US" sz="1800" b="1" dirty="0">
                <a:latin typeface="+mn-ea"/>
              </a:rPr>
              <a:t>會明顯變化為</a:t>
            </a:r>
            <a:r>
              <a:rPr lang="zh-TW" altLang="en-US" sz="1800" b="1" dirty="0">
                <a:solidFill>
                  <a:srgbClr val="CCFF33"/>
                </a:solidFill>
                <a:latin typeface="+mn-ea"/>
              </a:rPr>
              <a:t>黃綠色</a:t>
            </a:r>
            <a:r>
              <a:rPr lang="zh-TW" altLang="en-US" sz="1800" b="1" dirty="0">
                <a:latin typeface="+mn-ea"/>
              </a:rPr>
              <a:t>（</a:t>
            </a:r>
            <a:r>
              <a:rPr lang="en-US" altLang="zh-TW" sz="1800" b="1" dirty="0">
                <a:latin typeface="+mn-ea"/>
              </a:rPr>
              <a:t>534 nm</a:t>
            </a:r>
            <a:r>
              <a:rPr lang="zh-TW" altLang="en-US" sz="1800" b="1" dirty="0">
                <a:latin typeface="+mn-ea"/>
              </a:rPr>
              <a:t>）。</a:t>
            </a:r>
            <a:endParaRPr lang="en-US" altLang="zh-TW" sz="1800" b="1" dirty="0">
              <a:latin typeface="+mn-ea"/>
            </a:endParaRPr>
          </a:p>
          <a:p>
            <a:pPr algn="just">
              <a:lnSpc>
                <a:spcPts val="3200"/>
              </a:lnSpc>
              <a:spcBef>
                <a:spcPts val="0"/>
              </a:spcBef>
              <a:buNone/>
            </a:pPr>
            <a:endParaRPr lang="en-US" altLang="zh-TW" sz="1800" b="1" dirty="0">
              <a:latin typeface="+mn-ea"/>
            </a:endParaRPr>
          </a:p>
          <a:p>
            <a:pPr algn="just">
              <a:lnSpc>
                <a:spcPts val="3200"/>
              </a:lnSpc>
              <a:spcBef>
                <a:spcPts val="0"/>
              </a:spcBef>
              <a:buNone/>
            </a:pPr>
            <a:r>
              <a:rPr lang="zh-TW" altLang="en-US" sz="1800" b="1" dirty="0">
                <a:latin typeface="+mn-ea"/>
              </a:rPr>
              <a:t>實驗結果顯示有</a:t>
            </a:r>
            <a:r>
              <a:rPr lang="zh-TW" altLang="en-US" sz="1800" b="1" dirty="0">
                <a:solidFill>
                  <a:srgbClr val="FF0000"/>
                </a:solidFill>
                <a:latin typeface="+mn-ea"/>
              </a:rPr>
              <a:t>明顯的力致變色</a:t>
            </a:r>
            <a:endParaRPr lang="en-US" altLang="zh-TW" sz="1800" b="1" dirty="0">
              <a:solidFill>
                <a:srgbClr val="FF0000"/>
              </a:solidFill>
              <a:latin typeface="+mn-ea"/>
            </a:endParaRPr>
          </a:p>
          <a:p>
            <a:pPr algn="just">
              <a:lnSpc>
                <a:spcPts val="3200"/>
              </a:lnSpc>
              <a:spcBef>
                <a:spcPts val="0"/>
              </a:spcBef>
              <a:buNone/>
            </a:pPr>
            <a:r>
              <a:rPr lang="zh-TW" altLang="en-US" sz="1800" b="1" dirty="0">
                <a:solidFill>
                  <a:srgbClr val="FF0000"/>
                </a:solidFill>
                <a:latin typeface="+mn-ea"/>
              </a:rPr>
              <a:t>行為</a:t>
            </a:r>
            <a:r>
              <a:rPr lang="zh-TW" altLang="en-US" sz="1800" b="1" dirty="0">
                <a:latin typeface="+mn-ea"/>
              </a:rPr>
              <a:t>。</a:t>
            </a:r>
            <a:endParaRPr lang="en-US" altLang="zh-TW" sz="1800" b="1" dirty="0">
              <a:latin typeface="+mn-ea"/>
            </a:endParaRPr>
          </a:p>
          <a:p>
            <a:pPr algn="just">
              <a:lnSpc>
                <a:spcPts val="3200"/>
              </a:lnSpc>
              <a:spcBef>
                <a:spcPts val="0"/>
              </a:spcBef>
              <a:buNone/>
            </a:pPr>
            <a:endParaRPr lang="zh-TW" altLang="en-US" sz="1800" dirty="0">
              <a:latin typeface="+mn-ea"/>
            </a:endParaRPr>
          </a:p>
        </p:txBody>
      </p:sp>
      <p:graphicFrame>
        <p:nvGraphicFramePr>
          <p:cNvPr id="5" name="圖表 4"/>
          <p:cNvGraphicFramePr/>
          <p:nvPr/>
        </p:nvGraphicFramePr>
        <p:xfrm>
          <a:off x="4452926" y="1643050"/>
          <a:ext cx="7430152" cy="4031878"/>
        </p:xfrm>
        <a:graphic>
          <a:graphicData uri="http://schemas.openxmlformats.org/drawingml/2006/chart">
            <c:chart xmlns:c="http://schemas.openxmlformats.org/drawingml/2006/chart" xmlns:r="http://schemas.openxmlformats.org/officeDocument/2006/relationships" r:id="rId3"/>
          </a:graphicData>
        </a:graphic>
      </p:graphicFrame>
      <p:sp>
        <p:nvSpPr>
          <p:cNvPr id="6" name="標題 12"/>
          <p:cNvSpPr txBox="1">
            <a:spLocks/>
          </p:cNvSpPr>
          <p:nvPr/>
        </p:nvSpPr>
        <p:spPr>
          <a:xfrm>
            <a:off x="1952596" y="357166"/>
            <a:ext cx="9358378" cy="714380"/>
          </a:xfrm>
          <a:prstGeom prst="rect">
            <a:avLst/>
          </a:prstGeom>
        </p:spPr>
        <p:txBody>
          <a:bodyPr vert="horz" lIns="91440" tIns="45720" rIns="91440" bIns="45720" rtlCol="0" anchor="ctr">
            <a:noAutofit/>
          </a:bodyPr>
          <a:lstStyle/>
          <a:p>
            <a:pPr>
              <a:spcBef>
                <a:spcPct val="0"/>
              </a:spcBef>
            </a:pPr>
            <a:r>
              <a:rPr lang="zh-TW" altLang="en-US" sz="3400" b="1">
                <a:solidFill>
                  <a:srgbClr val="1F497D">
                    <a:lumMod val="75000"/>
                  </a:srgbClr>
                </a:solidFill>
              </a:rPr>
              <a:t>三、形成「乾凝膠固體」後的「力」致變色效應</a:t>
            </a:r>
          </a:p>
        </p:txBody>
      </p:sp>
    </p:spTree>
    <p:extLst>
      <p:ext uri="{BB962C8B-B14F-4D97-AF65-F5344CB8AC3E}">
        <p14:creationId xmlns:p14="http://schemas.microsoft.com/office/powerpoint/2010/main" val="3959645329"/>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descr="IMG_1844.JPG"/>
          <p:cNvPicPr>
            <a:picLocks noChangeAspect="1"/>
          </p:cNvPicPr>
          <p:nvPr/>
        </p:nvPicPr>
        <p:blipFill>
          <a:blip r:embed="rId3" cstate="print"/>
          <a:stretch>
            <a:fillRect/>
          </a:stretch>
        </p:blipFill>
        <p:spPr>
          <a:xfrm>
            <a:off x="3700197" y="2214878"/>
            <a:ext cx="1006005" cy="2798298"/>
          </a:xfrm>
          <a:prstGeom prst="rect">
            <a:avLst/>
          </a:prstGeom>
        </p:spPr>
      </p:pic>
      <p:pic>
        <p:nvPicPr>
          <p:cNvPr id="8" name="圖片 7" descr="IMG_1858.JPG"/>
          <p:cNvPicPr>
            <a:picLocks noChangeAspect="1"/>
          </p:cNvPicPr>
          <p:nvPr/>
        </p:nvPicPr>
        <p:blipFill>
          <a:blip r:embed="rId4" cstate="print"/>
          <a:stretch>
            <a:fillRect/>
          </a:stretch>
        </p:blipFill>
        <p:spPr>
          <a:xfrm>
            <a:off x="6449488" y="2171984"/>
            <a:ext cx="1077169" cy="2859191"/>
          </a:xfrm>
          <a:prstGeom prst="rect">
            <a:avLst/>
          </a:prstGeom>
        </p:spPr>
      </p:pic>
      <p:pic>
        <p:nvPicPr>
          <p:cNvPr id="9" name="圖片 8" descr="IMG_2274.JPG"/>
          <p:cNvPicPr>
            <a:picLocks noChangeAspect="1"/>
          </p:cNvPicPr>
          <p:nvPr/>
        </p:nvPicPr>
        <p:blipFill>
          <a:blip r:embed="rId5" cstate="print"/>
          <a:stretch>
            <a:fillRect/>
          </a:stretch>
        </p:blipFill>
        <p:spPr>
          <a:xfrm>
            <a:off x="9316820" y="2204865"/>
            <a:ext cx="1065460" cy="2852829"/>
          </a:xfrm>
          <a:prstGeom prst="rect">
            <a:avLst/>
          </a:prstGeom>
        </p:spPr>
      </p:pic>
      <p:cxnSp>
        <p:nvCxnSpPr>
          <p:cNvPr id="11" name="直線單箭頭接點 10"/>
          <p:cNvCxnSpPr/>
          <p:nvPr/>
        </p:nvCxnSpPr>
        <p:spPr>
          <a:xfrm>
            <a:off x="4738678" y="3571876"/>
            <a:ext cx="1674296" cy="0"/>
          </a:xfrm>
          <a:prstGeom prst="straightConnector1">
            <a:avLst/>
          </a:prstGeom>
          <a:ln>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12" name="直線單箭頭接點 11"/>
          <p:cNvCxnSpPr/>
          <p:nvPr/>
        </p:nvCxnSpPr>
        <p:spPr>
          <a:xfrm>
            <a:off x="7596198" y="3571876"/>
            <a:ext cx="1674296" cy="0"/>
          </a:xfrm>
          <a:prstGeom prst="straightConnector1">
            <a:avLst/>
          </a:prstGeom>
          <a:ln>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13" name="文字方塊 13"/>
          <p:cNvSpPr txBox="1"/>
          <p:nvPr/>
        </p:nvSpPr>
        <p:spPr>
          <a:xfrm>
            <a:off x="5024881" y="2857496"/>
            <a:ext cx="1042044" cy="369332"/>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b="1">
                <a:solidFill>
                  <a:prstClr val="black"/>
                </a:solidFill>
              </a:rPr>
              <a:t>scratch</a:t>
            </a:r>
            <a:endParaRPr lang="zh-TW" altLang="en-US" b="1">
              <a:solidFill>
                <a:prstClr val="black"/>
              </a:solidFill>
            </a:endParaRPr>
          </a:p>
        </p:txBody>
      </p:sp>
      <p:sp>
        <p:nvSpPr>
          <p:cNvPr id="14" name="文字方塊 16"/>
          <p:cNvSpPr txBox="1"/>
          <p:nvPr/>
        </p:nvSpPr>
        <p:spPr>
          <a:xfrm>
            <a:off x="7810512" y="2857496"/>
            <a:ext cx="1491052" cy="338554"/>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1600" b="1">
                <a:solidFill>
                  <a:prstClr val="black"/>
                </a:solidFill>
              </a:rPr>
              <a:t>DCM fuming</a:t>
            </a:r>
            <a:endParaRPr lang="zh-TW" altLang="en-US" sz="1600" b="1">
              <a:solidFill>
                <a:prstClr val="black"/>
              </a:solidFill>
            </a:endParaRPr>
          </a:p>
        </p:txBody>
      </p:sp>
      <p:sp>
        <p:nvSpPr>
          <p:cNvPr id="15" name="文字方塊 17"/>
          <p:cNvSpPr txBox="1"/>
          <p:nvPr/>
        </p:nvSpPr>
        <p:spPr>
          <a:xfrm>
            <a:off x="2166910" y="2714621"/>
            <a:ext cx="1580072" cy="646331"/>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b="1">
                <a:solidFill>
                  <a:prstClr val="black"/>
                </a:solidFill>
                <a:latin typeface="新細明體" panose="02020500000000000000" pitchFamily="18" charset="-120"/>
              </a:rPr>
              <a:t>Cyclohexane</a:t>
            </a:r>
          </a:p>
          <a:p>
            <a:r>
              <a:rPr lang="en-US" altLang="zh-TW" b="1">
                <a:solidFill>
                  <a:prstClr val="black"/>
                </a:solidFill>
                <a:latin typeface="新細明體" panose="02020500000000000000" pitchFamily="18" charset="-120"/>
              </a:rPr>
              <a:t>xerogel</a:t>
            </a:r>
            <a:endParaRPr lang="zh-TW" altLang="en-US" b="1">
              <a:solidFill>
                <a:prstClr val="black"/>
              </a:solidFill>
              <a:latin typeface="新細明體" panose="02020500000000000000" pitchFamily="18" charset="-120"/>
            </a:endParaRPr>
          </a:p>
        </p:txBody>
      </p:sp>
      <p:sp>
        <p:nvSpPr>
          <p:cNvPr id="16" name="文字方塊 18"/>
          <p:cNvSpPr txBox="1"/>
          <p:nvPr/>
        </p:nvSpPr>
        <p:spPr>
          <a:xfrm>
            <a:off x="3988228" y="5034662"/>
            <a:ext cx="529822" cy="338554"/>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1600" b="1">
                <a:solidFill>
                  <a:prstClr val="black"/>
                </a:solidFill>
                <a:latin typeface="新細明體" panose="02020500000000000000" pitchFamily="18" charset="-120"/>
              </a:rPr>
              <a:t>(a)</a:t>
            </a:r>
            <a:endParaRPr lang="zh-TW" altLang="en-US" sz="1600" b="1">
              <a:solidFill>
                <a:prstClr val="black"/>
              </a:solidFill>
              <a:latin typeface="新細明體" panose="02020500000000000000" pitchFamily="18" charset="-120"/>
            </a:endParaRPr>
          </a:p>
        </p:txBody>
      </p:sp>
      <p:sp>
        <p:nvSpPr>
          <p:cNvPr id="17" name="文字方塊 19"/>
          <p:cNvSpPr txBox="1"/>
          <p:nvPr/>
        </p:nvSpPr>
        <p:spPr>
          <a:xfrm>
            <a:off x="6796541" y="5013176"/>
            <a:ext cx="544763" cy="338554"/>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1600" b="1">
                <a:solidFill>
                  <a:prstClr val="black"/>
                </a:solidFill>
                <a:latin typeface="新細明體" panose="02020500000000000000" pitchFamily="18" charset="-120"/>
              </a:rPr>
              <a:t>(b)</a:t>
            </a:r>
            <a:endParaRPr lang="zh-TW" altLang="en-US" sz="1600" b="1">
              <a:solidFill>
                <a:prstClr val="black"/>
              </a:solidFill>
              <a:latin typeface="新細明體" panose="02020500000000000000" pitchFamily="18" charset="-120"/>
            </a:endParaRPr>
          </a:p>
        </p:txBody>
      </p:sp>
      <p:sp>
        <p:nvSpPr>
          <p:cNvPr id="18" name="文字方塊 20"/>
          <p:cNvSpPr txBox="1"/>
          <p:nvPr/>
        </p:nvSpPr>
        <p:spPr>
          <a:xfrm>
            <a:off x="9676860" y="5013176"/>
            <a:ext cx="529822" cy="338554"/>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1600" b="1">
                <a:solidFill>
                  <a:prstClr val="black"/>
                </a:solidFill>
                <a:latin typeface="新細明體" panose="02020500000000000000" pitchFamily="18" charset="-120"/>
              </a:rPr>
              <a:t>(c)</a:t>
            </a:r>
            <a:endParaRPr lang="zh-TW" altLang="en-US" sz="1600" b="1">
              <a:solidFill>
                <a:prstClr val="black"/>
              </a:solidFill>
              <a:latin typeface="新細明體" panose="02020500000000000000" pitchFamily="18" charset="-120"/>
            </a:endParaRPr>
          </a:p>
        </p:txBody>
      </p:sp>
      <p:sp>
        <p:nvSpPr>
          <p:cNvPr id="19" name="文字方塊 14"/>
          <p:cNvSpPr txBox="1"/>
          <p:nvPr/>
        </p:nvSpPr>
        <p:spPr>
          <a:xfrm>
            <a:off x="4996340" y="3193231"/>
            <a:ext cx="1568920" cy="338554"/>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1600" b="1">
                <a:solidFill>
                  <a:prstClr val="black"/>
                </a:solidFill>
              </a:rPr>
              <a:t>刮勺輕刮</a:t>
            </a:r>
          </a:p>
        </p:txBody>
      </p:sp>
      <p:sp>
        <p:nvSpPr>
          <p:cNvPr id="20" name="文字方塊 15"/>
          <p:cNvSpPr txBox="1"/>
          <p:nvPr/>
        </p:nvSpPr>
        <p:spPr>
          <a:xfrm>
            <a:off x="7693172" y="3190386"/>
            <a:ext cx="1680400" cy="338554"/>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1600" b="1">
                <a:solidFill>
                  <a:prstClr val="black"/>
                </a:solidFill>
              </a:rPr>
              <a:t>二氯甲烷蒸薰</a:t>
            </a:r>
          </a:p>
        </p:txBody>
      </p:sp>
      <p:sp>
        <p:nvSpPr>
          <p:cNvPr id="21" name="文字方塊 21"/>
          <p:cNvSpPr txBox="1"/>
          <p:nvPr/>
        </p:nvSpPr>
        <p:spPr>
          <a:xfrm>
            <a:off x="2166910" y="3357562"/>
            <a:ext cx="1608962" cy="639086"/>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200"/>
              </a:lnSpc>
            </a:pPr>
            <a:r>
              <a:rPr lang="zh-TW" altLang="en-US" sz="1600" b="1">
                <a:solidFill>
                  <a:prstClr val="black"/>
                </a:solidFill>
              </a:rPr>
              <a:t>在環己烷中</a:t>
            </a:r>
            <a:endParaRPr lang="en-US" altLang="zh-TW" sz="1600" b="1">
              <a:solidFill>
                <a:prstClr val="black"/>
              </a:solidFill>
            </a:endParaRPr>
          </a:p>
          <a:p>
            <a:pPr>
              <a:lnSpc>
                <a:spcPts val="2200"/>
              </a:lnSpc>
            </a:pPr>
            <a:r>
              <a:rPr lang="zh-TW" altLang="en-US" sz="1600" b="1">
                <a:solidFill>
                  <a:prstClr val="black"/>
                </a:solidFill>
              </a:rPr>
              <a:t>得到的乾凝膠</a:t>
            </a:r>
          </a:p>
        </p:txBody>
      </p:sp>
      <p:sp>
        <p:nvSpPr>
          <p:cNvPr id="24" name="標題 12"/>
          <p:cNvSpPr txBox="1">
            <a:spLocks/>
          </p:cNvSpPr>
          <p:nvPr/>
        </p:nvSpPr>
        <p:spPr>
          <a:xfrm>
            <a:off x="1952596" y="357166"/>
            <a:ext cx="9358378" cy="714380"/>
          </a:xfrm>
          <a:prstGeom prst="rect">
            <a:avLst/>
          </a:prstGeom>
        </p:spPr>
        <p:txBody>
          <a:bodyPr vert="horz" lIns="91440" tIns="45720" rIns="91440" bIns="45720" rtlCol="0" anchor="ctr">
            <a:noAutofit/>
          </a:bodyPr>
          <a:lstStyle/>
          <a:p>
            <a:pPr>
              <a:spcBef>
                <a:spcPct val="0"/>
              </a:spcBef>
            </a:pPr>
            <a:r>
              <a:rPr lang="zh-TW" altLang="en-US" sz="3400" b="1">
                <a:solidFill>
                  <a:srgbClr val="1F497D">
                    <a:lumMod val="75000"/>
                  </a:srgbClr>
                </a:solidFill>
              </a:rPr>
              <a:t>三、形成「乾凝膠固體」後的「力」致變色效應</a:t>
            </a:r>
          </a:p>
        </p:txBody>
      </p:sp>
    </p:spTree>
    <p:extLst>
      <p:ext uri="{BB962C8B-B14F-4D97-AF65-F5344CB8AC3E}">
        <p14:creationId xmlns:p14="http://schemas.microsoft.com/office/powerpoint/2010/main" val="2933807309"/>
      </p:ext>
    </p:extLst>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descr="IMG_1829.JPG"/>
          <p:cNvPicPr/>
          <p:nvPr/>
        </p:nvPicPr>
        <p:blipFill>
          <a:blip r:embed="rId2" cstate="print"/>
          <a:stretch>
            <a:fillRect/>
          </a:stretch>
        </p:blipFill>
        <p:spPr>
          <a:xfrm>
            <a:off x="2206914" y="446892"/>
            <a:ext cx="3500462" cy="26281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圖片 8" descr="IMG_2255.JPG"/>
          <p:cNvPicPr/>
          <p:nvPr/>
        </p:nvPicPr>
        <p:blipFill>
          <a:blip r:embed="rId3" cstate="print"/>
          <a:stretch>
            <a:fillRect/>
          </a:stretch>
        </p:blipFill>
        <p:spPr>
          <a:xfrm>
            <a:off x="6471478" y="428604"/>
            <a:ext cx="3520472" cy="26432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圖片 9" descr="IMG_2282.JPG"/>
          <p:cNvPicPr/>
          <p:nvPr/>
        </p:nvPicPr>
        <p:blipFill>
          <a:blip r:embed="rId4" cstate="print"/>
          <a:stretch>
            <a:fillRect/>
          </a:stretch>
        </p:blipFill>
        <p:spPr>
          <a:xfrm>
            <a:off x="2216058" y="3403283"/>
            <a:ext cx="3500462" cy="26292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圖片 10" descr="IMG_2287.JPG"/>
          <p:cNvPicPr/>
          <p:nvPr/>
        </p:nvPicPr>
        <p:blipFill>
          <a:blip r:embed="rId5" cstate="print"/>
          <a:stretch>
            <a:fillRect/>
          </a:stretch>
        </p:blipFill>
        <p:spPr>
          <a:xfrm>
            <a:off x="6489766" y="3421571"/>
            <a:ext cx="3500462" cy="26292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65618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內容預留位置 13"/>
          <p:cNvSpPr>
            <a:spLocks noGrp="1"/>
          </p:cNvSpPr>
          <p:nvPr>
            <p:ph idx="1"/>
          </p:nvPr>
        </p:nvSpPr>
        <p:spPr>
          <a:xfrm>
            <a:off x="1881158" y="1643050"/>
            <a:ext cx="9644130" cy="1413370"/>
          </a:xfrm>
        </p:spPr>
        <p:txBody>
          <a:bodyPr rtlCol="0">
            <a:noAutofit/>
          </a:bodyPr>
          <a:lstStyle/>
          <a:p>
            <a:pPr algn="just">
              <a:lnSpc>
                <a:spcPts val="3600"/>
              </a:lnSpc>
              <a:spcBef>
                <a:spcPts val="0"/>
              </a:spcBef>
              <a:buNone/>
            </a:pPr>
            <a:r>
              <a:rPr lang="zh-TW" altLang="en-US" sz="2000" b="1">
                <a:latin typeface="+mn-ea"/>
              </a:rPr>
              <a:t>四種不同的溶劑，其溶劑極性的比較如下：</a:t>
            </a:r>
          </a:p>
          <a:p>
            <a:pPr algn="just">
              <a:lnSpc>
                <a:spcPts val="3600"/>
              </a:lnSpc>
              <a:spcBef>
                <a:spcPts val="0"/>
              </a:spcBef>
              <a:buNone/>
            </a:pPr>
            <a:r>
              <a:rPr lang="en-US" altLang="zh-TW" sz="2000" b="1">
                <a:solidFill>
                  <a:srgbClr val="FF0000"/>
                </a:solidFill>
                <a:latin typeface="+mn-ea"/>
              </a:rPr>
              <a:t>DMSO</a:t>
            </a:r>
            <a:r>
              <a:rPr lang="zh-TW" altLang="en-US" sz="2000" b="1">
                <a:solidFill>
                  <a:srgbClr val="FF0000"/>
                </a:solidFill>
                <a:latin typeface="+mn-ea"/>
              </a:rPr>
              <a:t>（二甲基亞碸）＞ </a:t>
            </a:r>
            <a:r>
              <a:rPr lang="en-US" altLang="zh-TW" sz="2000" b="1">
                <a:solidFill>
                  <a:srgbClr val="FF0000"/>
                </a:solidFill>
                <a:latin typeface="+mn-ea"/>
              </a:rPr>
              <a:t>DCM</a:t>
            </a:r>
            <a:r>
              <a:rPr lang="zh-TW" altLang="en-US" sz="2000" b="1">
                <a:solidFill>
                  <a:srgbClr val="FF0000"/>
                </a:solidFill>
                <a:latin typeface="+mn-ea"/>
              </a:rPr>
              <a:t>（二氯甲烷）＞</a:t>
            </a:r>
            <a:r>
              <a:rPr lang="en-US" altLang="zh-TW" sz="2000" b="1" err="1">
                <a:solidFill>
                  <a:srgbClr val="FF0000"/>
                </a:solidFill>
                <a:latin typeface="+mn-ea"/>
              </a:rPr>
              <a:t>Chlorobenzene</a:t>
            </a:r>
            <a:r>
              <a:rPr lang="zh-TW" altLang="en-US" sz="2000" b="1">
                <a:solidFill>
                  <a:srgbClr val="FF0000"/>
                </a:solidFill>
                <a:latin typeface="+mn-ea"/>
              </a:rPr>
              <a:t>（氯苯）＞</a:t>
            </a:r>
            <a:r>
              <a:rPr lang="en-US" altLang="zh-TW" sz="2000" b="1">
                <a:solidFill>
                  <a:srgbClr val="FF0000"/>
                </a:solidFill>
                <a:latin typeface="+mn-ea"/>
              </a:rPr>
              <a:t>Toluene</a:t>
            </a:r>
            <a:r>
              <a:rPr lang="zh-TW" altLang="en-US" sz="2000" b="1">
                <a:solidFill>
                  <a:srgbClr val="FF0000"/>
                </a:solidFill>
                <a:latin typeface="+mn-ea"/>
              </a:rPr>
              <a:t>（甲苯）</a:t>
            </a:r>
            <a:endParaRPr lang="zh-TW" altLang="en-US" sz="2000" b="1">
              <a:latin typeface="+mn-ea"/>
            </a:endParaRPr>
          </a:p>
          <a:p>
            <a:pPr algn="just">
              <a:lnSpc>
                <a:spcPts val="3600"/>
              </a:lnSpc>
              <a:spcBef>
                <a:spcPts val="0"/>
              </a:spcBef>
            </a:pPr>
            <a:endParaRPr lang="zh-TW" altLang="en-US" sz="1800">
              <a:latin typeface="+mn-ea"/>
            </a:endParaRPr>
          </a:p>
        </p:txBody>
      </p:sp>
      <p:sp>
        <p:nvSpPr>
          <p:cNvPr id="5" name="內容預留位置 13"/>
          <p:cNvSpPr txBox="1">
            <a:spLocks/>
          </p:cNvSpPr>
          <p:nvPr/>
        </p:nvSpPr>
        <p:spPr>
          <a:xfrm>
            <a:off x="1881158" y="3500438"/>
            <a:ext cx="4429156" cy="2357454"/>
          </a:xfrm>
          <a:prstGeom prst="rect">
            <a:avLst/>
          </a:prstGeom>
        </p:spPr>
        <p:txBody>
          <a:bodyPr vert="horz" lIns="91440" tIns="45720" rIns="91440" bIns="45720" rtlCol="0">
            <a:noAutofit/>
          </a:bodyPr>
          <a:lstStyle/>
          <a:p>
            <a:pPr marL="228600" indent="-228600" algn="just">
              <a:lnSpc>
                <a:spcPts val="3200"/>
              </a:lnSpc>
              <a:buSzPct val="100000"/>
            </a:pPr>
            <a:r>
              <a:rPr lang="zh-TW" altLang="en-US" sz="2000" b="1">
                <a:solidFill>
                  <a:prstClr val="black"/>
                </a:solidFill>
                <a:latin typeface="新細明體" panose="02020500000000000000" pitchFamily="18" charset="-120"/>
              </a:rPr>
              <a:t>將目標化合物</a:t>
            </a:r>
            <a:r>
              <a:rPr lang="en-US" altLang="zh-TW" sz="2000" b="1">
                <a:solidFill>
                  <a:prstClr val="black"/>
                </a:solidFill>
                <a:latin typeface="新細明體" panose="02020500000000000000" pitchFamily="18" charset="-120"/>
              </a:rPr>
              <a:t>3</a:t>
            </a:r>
            <a:r>
              <a:rPr lang="zh-TW" altLang="en-US" sz="2000" b="1">
                <a:solidFill>
                  <a:prstClr val="black"/>
                </a:solidFill>
                <a:latin typeface="新細明體" panose="02020500000000000000" pitchFamily="18" charset="-120"/>
              </a:rPr>
              <a:t>溶解在</a:t>
            </a:r>
            <a:r>
              <a:rPr lang="en-US" altLang="zh-TW" sz="2000" b="1">
                <a:solidFill>
                  <a:prstClr val="black"/>
                </a:solidFill>
                <a:latin typeface="新細明體" panose="02020500000000000000" pitchFamily="18" charset="-120"/>
              </a:rPr>
              <a:t>:</a:t>
            </a:r>
          </a:p>
          <a:p>
            <a:pPr marL="228600" indent="-228600" algn="just">
              <a:lnSpc>
                <a:spcPts val="1200"/>
              </a:lnSpc>
              <a:buSzPct val="100000"/>
            </a:pPr>
            <a:endParaRPr lang="en-US" altLang="zh-TW" sz="2000" b="1">
              <a:solidFill>
                <a:prstClr val="black"/>
              </a:solidFill>
              <a:latin typeface="新細明體" panose="02020500000000000000" pitchFamily="18" charset="-120"/>
            </a:endParaRPr>
          </a:p>
          <a:p>
            <a:pPr marL="342900" indent="-342900" algn="just">
              <a:lnSpc>
                <a:spcPts val="3200"/>
              </a:lnSpc>
              <a:buSzPct val="100000"/>
              <a:buFont typeface="+mj-lt"/>
              <a:buAutoNum type="arabicPeriod"/>
            </a:pPr>
            <a:r>
              <a:rPr lang="zh-TW" altLang="en-US" sz="2000" b="1">
                <a:solidFill>
                  <a:srgbClr val="FF0000"/>
                </a:solidFill>
                <a:latin typeface="新細明體" panose="02020500000000000000" pitchFamily="18" charset="-120"/>
              </a:rPr>
              <a:t>極性較大的</a:t>
            </a:r>
            <a:r>
              <a:rPr lang="en-US" altLang="zh-TW" sz="2000" b="1">
                <a:solidFill>
                  <a:srgbClr val="FF0000"/>
                </a:solidFill>
                <a:latin typeface="新細明體" panose="02020500000000000000" pitchFamily="18" charset="-120"/>
              </a:rPr>
              <a:t>DMSO</a:t>
            </a:r>
            <a:r>
              <a:rPr lang="zh-TW" altLang="en-US" sz="2000" b="1">
                <a:solidFill>
                  <a:srgbClr val="FF0000"/>
                </a:solidFill>
                <a:latin typeface="新細明體" panose="02020500000000000000" pitchFamily="18" charset="-120"/>
              </a:rPr>
              <a:t>（二甲基亞碸）</a:t>
            </a:r>
            <a:r>
              <a:rPr lang="zh-TW" altLang="en-US" sz="2000" b="1">
                <a:solidFill>
                  <a:prstClr val="black"/>
                </a:solidFill>
                <a:latin typeface="新細明體" panose="02020500000000000000" pitchFamily="18" charset="-120"/>
              </a:rPr>
              <a:t>時，顏色呈現</a:t>
            </a:r>
            <a:r>
              <a:rPr lang="zh-TW" altLang="en-US" sz="2000" b="1">
                <a:solidFill>
                  <a:srgbClr val="00B050"/>
                </a:solidFill>
                <a:latin typeface="新細明體" panose="02020500000000000000" pitchFamily="18" charset="-120"/>
              </a:rPr>
              <a:t>綠色</a:t>
            </a:r>
            <a:r>
              <a:rPr lang="zh-TW" altLang="en-US" sz="2000" b="1">
                <a:solidFill>
                  <a:prstClr val="black"/>
                </a:solidFill>
                <a:latin typeface="新細明體" panose="02020500000000000000" pitchFamily="18" charset="-120"/>
              </a:rPr>
              <a:t>；</a:t>
            </a:r>
            <a:endParaRPr lang="en-US" altLang="zh-TW" sz="2000" b="1">
              <a:solidFill>
                <a:prstClr val="black"/>
              </a:solidFill>
              <a:latin typeface="新細明體" panose="02020500000000000000" pitchFamily="18" charset="-120"/>
            </a:endParaRPr>
          </a:p>
          <a:p>
            <a:pPr marL="342900" indent="-342900" algn="just">
              <a:lnSpc>
                <a:spcPts val="1000"/>
              </a:lnSpc>
              <a:buSzPct val="100000"/>
              <a:buFont typeface="+mj-lt"/>
              <a:buAutoNum type="arabicPeriod"/>
            </a:pPr>
            <a:endParaRPr lang="en-US" altLang="zh-TW" sz="2000" b="1">
              <a:solidFill>
                <a:prstClr val="black"/>
              </a:solidFill>
              <a:latin typeface="新細明體" panose="02020500000000000000" pitchFamily="18" charset="-120"/>
            </a:endParaRPr>
          </a:p>
          <a:p>
            <a:pPr marL="342900" indent="-342900" algn="just">
              <a:lnSpc>
                <a:spcPts val="3200"/>
              </a:lnSpc>
              <a:buSzPct val="100000"/>
              <a:buFont typeface="+mj-lt"/>
              <a:buAutoNum type="arabicPeriod"/>
            </a:pPr>
            <a:r>
              <a:rPr lang="zh-TW" altLang="en-US" sz="2000" b="1">
                <a:solidFill>
                  <a:srgbClr val="FF0000"/>
                </a:solidFill>
                <a:latin typeface="新細明體" panose="02020500000000000000" pitchFamily="18" charset="-120"/>
              </a:rPr>
              <a:t>極性較小的甲苯</a:t>
            </a:r>
            <a:r>
              <a:rPr lang="zh-TW" altLang="en-US" sz="2000" b="1">
                <a:solidFill>
                  <a:prstClr val="black"/>
                </a:solidFill>
                <a:latin typeface="新細明體" panose="02020500000000000000" pitchFamily="18" charset="-120"/>
              </a:rPr>
              <a:t>時，顏色呈現</a:t>
            </a:r>
            <a:r>
              <a:rPr lang="zh-TW" altLang="en-US" sz="2000" b="1">
                <a:solidFill>
                  <a:srgbClr val="0070C0"/>
                </a:solidFill>
                <a:latin typeface="新細明體" panose="02020500000000000000" pitchFamily="18" charset="-120"/>
              </a:rPr>
              <a:t>藍色</a:t>
            </a:r>
            <a:r>
              <a:rPr lang="zh-TW" altLang="en-US" sz="2000" b="1">
                <a:solidFill>
                  <a:prstClr val="black"/>
                </a:solidFill>
                <a:latin typeface="新細明體" panose="02020500000000000000" pitchFamily="18" charset="-120"/>
              </a:rPr>
              <a:t>。</a:t>
            </a:r>
          </a:p>
        </p:txBody>
      </p:sp>
      <p:sp>
        <p:nvSpPr>
          <p:cNvPr id="7" name="Rectangle 4"/>
          <p:cNvSpPr>
            <a:spLocks noChangeArrowheads="1"/>
          </p:cNvSpPr>
          <p:nvPr/>
        </p:nvSpPr>
        <p:spPr bwMode="auto">
          <a:xfrm>
            <a:off x="9024958" y="3643315"/>
            <a:ext cx="2286016" cy="222112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342900" indent="-342900" fontAlgn="base">
              <a:lnSpc>
                <a:spcPts val="2200"/>
              </a:lnSpc>
              <a:spcBef>
                <a:spcPct val="0"/>
              </a:spcBef>
              <a:spcAft>
                <a:spcPct val="0"/>
              </a:spcAft>
              <a:buFontTx/>
              <a:buAutoNum type="alphaLcParenBoth"/>
            </a:pPr>
            <a:r>
              <a:rPr kumimoji="1" lang="zh-TW" altLang="en-US" sz="1600" b="1">
                <a:solidFill>
                  <a:srgbClr val="4F81BD">
                    <a:lumMod val="75000"/>
                  </a:srgbClr>
                </a:solidFill>
                <a:latin typeface="Microsoft JhengHei UI" pitchFamily="34" charset="-120"/>
                <a:ea typeface="Microsoft JhengHei UI" pitchFamily="34" charset="-120"/>
                <a:cs typeface="Times New Roman" pitchFamily="18" charset="0"/>
              </a:rPr>
              <a:t>固態化合物</a:t>
            </a:r>
            <a:r>
              <a:rPr kumimoji="1" lang="en-US" altLang="zh-TW" sz="1600" b="1">
                <a:solidFill>
                  <a:srgbClr val="4F81BD">
                    <a:lumMod val="75000"/>
                  </a:srgbClr>
                </a:solidFill>
                <a:latin typeface="Microsoft JhengHei UI" pitchFamily="34" charset="-120"/>
                <a:ea typeface="Microsoft JhengHei UI" pitchFamily="34" charset="-120"/>
                <a:cs typeface="Times New Roman" pitchFamily="18" charset="0"/>
              </a:rPr>
              <a:t>3</a:t>
            </a:r>
            <a:r>
              <a:rPr kumimoji="1" lang="zh-TW" altLang="en-US" sz="1600" b="1">
                <a:solidFill>
                  <a:srgbClr val="4F81BD">
                    <a:lumMod val="75000"/>
                  </a:srgbClr>
                </a:solidFill>
                <a:latin typeface="Microsoft JhengHei UI" pitchFamily="34" charset="-120"/>
                <a:ea typeface="Microsoft JhengHei UI" pitchFamily="34" charset="-120"/>
                <a:cs typeface="Times New Roman" pitchFamily="18" charset="0"/>
              </a:rPr>
              <a:t>溶在</a:t>
            </a:r>
            <a:endParaRPr kumimoji="1" lang="en-US" altLang="zh-TW" sz="1600" b="1">
              <a:solidFill>
                <a:srgbClr val="4F81BD">
                  <a:lumMod val="75000"/>
                </a:srgbClr>
              </a:solidFill>
              <a:latin typeface="Microsoft JhengHei UI" pitchFamily="34" charset="-120"/>
              <a:ea typeface="Microsoft JhengHei UI" pitchFamily="34" charset="-120"/>
              <a:cs typeface="Times New Roman" pitchFamily="18" charset="0"/>
            </a:endParaRPr>
          </a:p>
          <a:p>
            <a:pPr marL="342900" indent="-342900" fontAlgn="base">
              <a:lnSpc>
                <a:spcPts val="2200"/>
              </a:lnSpc>
              <a:spcBef>
                <a:spcPct val="0"/>
              </a:spcBef>
              <a:spcAft>
                <a:spcPct val="0"/>
              </a:spcAft>
            </a:pPr>
            <a:r>
              <a:rPr kumimoji="1" lang="en-US" altLang="zh-TW" sz="1600" b="1">
                <a:solidFill>
                  <a:srgbClr val="4F81BD">
                    <a:lumMod val="75000"/>
                  </a:srgbClr>
                </a:solidFill>
                <a:latin typeface="Microsoft JhengHei UI" pitchFamily="34" charset="-120"/>
                <a:ea typeface="Microsoft JhengHei UI" pitchFamily="34" charset="-120"/>
                <a:cs typeface="Times New Roman" pitchFamily="18" charset="0"/>
              </a:rPr>
              <a:t>       </a:t>
            </a:r>
            <a:r>
              <a:rPr kumimoji="1" lang="zh-TW" altLang="en-US" sz="1600" b="1">
                <a:solidFill>
                  <a:srgbClr val="4F81BD">
                    <a:lumMod val="75000"/>
                  </a:srgbClr>
                </a:solidFill>
                <a:latin typeface="Microsoft JhengHei UI" pitchFamily="34" charset="-120"/>
                <a:ea typeface="Microsoft JhengHei UI" pitchFamily="34" charset="-120"/>
                <a:cs typeface="Times New Roman" pitchFamily="18" charset="0"/>
              </a:rPr>
              <a:t>極性較小的甲苯時顏色呈藍色</a:t>
            </a:r>
            <a:endParaRPr kumimoji="1" lang="en-US" altLang="zh-TW" sz="1600" b="1">
              <a:solidFill>
                <a:srgbClr val="4F81BD">
                  <a:lumMod val="75000"/>
                </a:srgbClr>
              </a:solidFill>
              <a:latin typeface="Microsoft JhengHei UI" pitchFamily="34" charset="-120"/>
              <a:ea typeface="Microsoft JhengHei UI" pitchFamily="34" charset="-120"/>
              <a:cs typeface="Times New Roman" pitchFamily="18" charset="0"/>
            </a:endParaRPr>
          </a:p>
          <a:p>
            <a:pPr marL="342900" indent="-342900" fontAlgn="base">
              <a:lnSpc>
                <a:spcPts val="1200"/>
              </a:lnSpc>
              <a:spcBef>
                <a:spcPct val="0"/>
              </a:spcBef>
              <a:spcAft>
                <a:spcPct val="0"/>
              </a:spcAft>
            </a:pPr>
            <a:endParaRPr kumimoji="1" lang="zh-TW" altLang="en-US" sz="1600" b="1">
              <a:solidFill>
                <a:srgbClr val="4F81BD">
                  <a:lumMod val="75000"/>
                </a:srgbClr>
              </a:solidFill>
              <a:latin typeface="Microsoft JhengHei UI" pitchFamily="34" charset="-120"/>
              <a:ea typeface="Microsoft JhengHei UI" pitchFamily="34" charset="-120"/>
              <a:cs typeface="Times New Roman" pitchFamily="18" charset="0"/>
            </a:endParaRPr>
          </a:p>
          <a:p>
            <a:pPr marL="342900" indent="-342900" fontAlgn="base">
              <a:lnSpc>
                <a:spcPts val="2200"/>
              </a:lnSpc>
              <a:spcBef>
                <a:spcPct val="0"/>
              </a:spcBef>
              <a:spcAft>
                <a:spcPct val="0"/>
              </a:spcAft>
              <a:buFontTx/>
              <a:buAutoNum type="alphaLcParenBoth" startAt="2"/>
            </a:pPr>
            <a:r>
              <a:rPr kumimoji="1" lang="zh-TW" altLang="en-US" sz="1600" b="1">
                <a:solidFill>
                  <a:srgbClr val="4F81BD">
                    <a:lumMod val="75000"/>
                  </a:srgbClr>
                </a:solidFill>
                <a:latin typeface="Microsoft JhengHei UI" pitchFamily="34" charset="-120"/>
                <a:ea typeface="Microsoft JhengHei UI" pitchFamily="34" charset="-120"/>
                <a:cs typeface="Times New Roman" pitchFamily="18" charset="0"/>
              </a:rPr>
              <a:t>固態化合物</a:t>
            </a:r>
            <a:r>
              <a:rPr kumimoji="1" lang="en-US" altLang="zh-TW" sz="1600" b="1">
                <a:solidFill>
                  <a:srgbClr val="4F81BD">
                    <a:lumMod val="75000"/>
                  </a:srgbClr>
                </a:solidFill>
                <a:latin typeface="Microsoft JhengHei UI" pitchFamily="34" charset="-120"/>
                <a:ea typeface="Microsoft JhengHei UI" pitchFamily="34" charset="-120"/>
                <a:cs typeface="Times New Roman" pitchFamily="18" charset="0"/>
              </a:rPr>
              <a:t>3</a:t>
            </a:r>
            <a:r>
              <a:rPr kumimoji="1" lang="zh-TW" altLang="en-US" sz="1600" b="1">
                <a:solidFill>
                  <a:srgbClr val="4F81BD">
                    <a:lumMod val="75000"/>
                  </a:srgbClr>
                </a:solidFill>
                <a:latin typeface="Microsoft JhengHei UI" pitchFamily="34" charset="-120"/>
                <a:ea typeface="Microsoft JhengHei UI" pitchFamily="34" charset="-120"/>
                <a:cs typeface="Times New Roman" pitchFamily="18" charset="0"/>
              </a:rPr>
              <a:t>溶在</a:t>
            </a:r>
            <a:endParaRPr kumimoji="1" lang="en-US" altLang="zh-TW" sz="1600" b="1">
              <a:solidFill>
                <a:srgbClr val="4F81BD">
                  <a:lumMod val="75000"/>
                </a:srgbClr>
              </a:solidFill>
              <a:latin typeface="Microsoft JhengHei UI" pitchFamily="34" charset="-120"/>
              <a:ea typeface="Microsoft JhengHei UI" pitchFamily="34" charset="-120"/>
              <a:cs typeface="Times New Roman" pitchFamily="18" charset="0"/>
            </a:endParaRPr>
          </a:p>
          <a:p>
            <a:pPr marL="342900" indent="-342900" fontAlgn="base">
              <a:lnSpc>
                <a:spcPts val="2200"/>
              </a:lnSpc>
              <a:spcBef>
                <a:spcPct val="0"/>
              </a:spcBef>
              <a:spcAft>
                <a:spcPct val="0"/>
              </a:spcAft>
            </a:pPr>
            <a:r>
              <a:rPr kumimoji="1" lang="en-US" altLang="zh-TW" sz="1600" b="1">
                <a:solidFill>
                  <a:srgbClr val="4F81BD">
                    <a:lumMod val="75000"/>
                  </a:srgbClr>
                </a:solidFill>
                <a:latin typeface="Microsoft JhengHei UI" pitchFamily="34" charset="-120"/>
                <a:ea typeface="Microsoft JhengHei UI" pitchFamily="34" charset="-120"/>
                <a:cs typeface="Times New Roman" pitchFamily="18" charset="0"/>
              </a:rPr>
              <a:t>       </a:t>
            </a:r>
            <a:r>
              <a:rPr kumimoji="1" lang="zh-TW" altLang="en-US" sz="1600" b="1">
                <a:solidFill>
                  <a:srgbClr val="4F81BD">
                    <a:lumMod val="75000"/>
                  </a:srgbClr>
                </a:solidFill>
                <a:latin typeface="Microsoft JhengHei UI" pitchFamily="34" charset="-120"/>
                <a:ea typeface="Microsoft JhengHei UI" pitchFamily="34" charset="-120"/>
                <a:cs typeface="Times New Roman" pitchFamily="18" charset="0"/>
              </a:rPr>
              <a:t>極性較大</a:t>
            </a:r>
            <a:r>
              <a:rPr kumimoji="1" lang="en-US" altLang="zh-TW" sz="1600" b="1">
                <a:solidFill>
                  <a:srgbClr val="4F81BD">
                    <a:lumMod val="75000"/>
                  </a:srgbClr>
                </a:solidFill>
                <a:latin typeface="Microsoft JhengHei UI" pitchFamily="34" charset="-120"/>
                <a:ea typeface="Microsoft JhengHei UI" pitchFamily="34" charset="-120"/>
                <a:cs typeface="Times New Roman" pitchFamily="18" charset="0"/>
              </a:rPr>
              <a:t>DMSO</a:t>
            </a:r>
            <a:r>
              <a:rPr kumimoji="1" lang="zh-TW" altLang="en-US" sz="1600" b="1">
                <a:solidFill>
                  <a:srgbClr val="4F81BD">
                    <a:lumMod val="75000"/>
                  </a:srgbClr>
                </a:solidFill>
                <a:latin typeface="Microsoft JhengHei UI" pitchFamily="34" charset="-120"/>
                <a:ea typeface="Microsoft JhengHei UI" pitchFamily="34" charset="-120"/>
                <a:cs typeface="Times New Roman" pitchFamily="18" charset="0"/>
              </a:rPr>
              <a:t>（二甲基亞碸）時顏色呈綠色</a:t>
            </a:r>
          </a:p>
        </p:txBody>
      </p:sp>
      <p:pic>
        <p:nvPicPr>
          <p:cNvPr id="8" name="圖片 7"/>
          <p:cNvPicPr/>
          <p:nvPr/>
        </p:nvPicPr>
        <p:blipFill>
          <a:blip r:embed="rId3" cstate="print"/>
          <a:srcRect/>
          <a:stretch>
            <a:fillRect/>
          </a:stretch>
        </p:blipFill>
        <p:spPr bwMode="auto">
          <a:xfrm>
            <a:off x="6881818" y="3643314"/>
            <a:ext cx="1653970" cy="2499380"/>
          </a:xfrm>
          <a:prstGeom prst="rect">
            <a:avLst/>
          </a:prstGeom>
          <a:noFill/>
          <a:ln w="9525">
            <a:noFill/>
            <a:miter lim="800000"/>
            <a:headEnd/>
            <a:tailEnd/>
          </a:ln>
        </p:spPr>
      </p:pic>
      <p:cxnSp>
        <p:nvCxnSpPr>
          <p:cNvPr id="9" name="直線單箭頭接點 8"/>
          <p:cNvCxnSpPr/>
          <p:nvPr/>
        </p:nvCxnSpPr>
        <p:spPr>
          <a:xfrm flipV="1">
            <a:off x="6881818" y="3357563"/>
            <a:ext cx="1653970" cy="2149"/>
          </a:xfrm>
          <a:prstGeom prst="straightConnector1">
            <a:avLst/>
          </a:prstGeom>
          <a:ln>
            <a:headEnd type="arrow"/>
            <a:tailEnd type="arrow"/>
          </a:ln>
        </p:spPr>
        <p:style>
          <a:lnRef idx="3">
            <a:schemeClr val="accent1"/>
          </a:lnRef>
          <a:fillRef idx="0">
            <a:schemeClr val="accent1"/>
          </a:fillRef>
          <a:effectRef idx="2">
            <a:schemeClr val="accent1"/>
          </a:effectRef>
          <a:fontRef idx="minor">
            <a:schemeClr val="tx1"/>
          </a:fontRef>
        </p:style>
      </p:cxnSp>
      <p:sp>
        <p:nvSpPr>
          <p:cNvPr id="11" name="文字方塊 10"/>
          <p:cNvSpPr txBox="1"/>
          <p:nvPr/>
        </p:nvSpPr>
        <p:spPr>
          <a:xfrm>
            <a:off x="7310447" y="2857496"/>
            <a:ext cx="666561" cy="338554"/>
          </a:xfrm>
          <a:prstGeom prst="rect">
            <a:avLst/>
          </a:prstGeom>
          <a:noFill/>
        </p:spPr>
        <p:txBody>
          <a:bodyPr wrap="square" rtlCol="0">
            <a:spAutoFit/>
          </a:bodyPr>
          <a:lstStyle/>
          <a:p>
            <a:r>
              <a:rPr lang="zh-TW" altLang="en-US" sz="1600" b="1">
                <a:solidFill>
                  <a:srgbClr val="F79646">
                    <a:lumMod val="50000"/>
                  </a:srgbClr>
                </a:solidFill>
                <a:latin typeface="Segoe UI Black" pitchFamily="34" charset="0"/>
              </a:rPr>
              <a:t>極性</a:t>
            </a:r>
          </a:p>
        </p:txBody>
      </p:sp>
      <p:sp>
        <p:nvSpPr>
          <p:cNvPr id="12" name="文字方塊 11"/>
          <p:cNvSpPr txBox="1"/>
          <p:nvPr/>
        </p:nvSpPr>
        <p:spPr>
          <a:xfrm>
            <a:off x="8596330" y="3143248"/>
            <a:ext cx="458260" cy="338554"/>
          </a:xfrm>
          <a:prstGeom prst="rect">
            <a:avLst/>
          </a:prstGeom>
          <a:noFill/>
        </p:spPr>
        <p:txBody>
          <a:bodyPr wrap="square" rtlCol="0">
            <a:spAutoFit/>
          </a:bodyPr>
          <a:lstStyle/>
          <a:p>
            <a:r>
              <a:rPr lang="zh-TW" altLang="en-US" sz="1600" b="1">
                <a:solidFill>
                  <a:srgbClr val="C0504D">
                    <a:lumMod val="50000"/>
                  </a:srgbClr>
                </a:solidFill>
                <a:latin typeface="Segoe UI Black" pitchFamily="34" charset="0"/>
              </a:rPr>
              <a:t>大</a:t>
            </a:r>
          </a:p>
        </p:txBody>
      </p:sp>
      <p:sp>
        <p:nvSpPr>
          <p:cNvPr id="13" name="文字方塊 12"/>
          <p:cNvSpPr txBox="1"/>
          <p:nvPr/>
        </p:nvSpPr>
        <p:spPr>
          <a:xfrm>
            <a:off x="6310314" y="3143248"/>
            <a:ext cx="458260" cy="338554"/>
          </a:xfrm>
          <a:prstGeom prst="rect">
            <a:avLst/>
          </a:prstGeom>
          <a:noFill/>
        </p:spPr>
        <p:txBody>
          <a:bodyPr wrap="square" rtlCol="0">
            <a:spAutoFit/>
          </a:bodyPr>
          <a:lstStyle/>
          <a:p>
            <a:r>
              <a:rPr lang="zh-TW" altLang="en-US" sz="1600" b="1">
                <a:solidFill>
                  <a:srgbClr val="C0504D">
                    <a:lumMod val="50000"/>
                  </a:srgbClr>
                </a:solidFill>
                <a:latin typeface="Segoe UI Black" pitchFamily="34" charset="0"/>
              </a:rPr>
              <a:t>小</a:t>
            </a:r>
          </a:p>
        </p:txBody>
      </p:sp>
      <p:sp>
        <p:nvSpPr>
          <p:cNvPr id="14" name="標題 12"/>
          <p:cNvSpPr txBox="1">
            <a:spLocks/>
          </p:cNvSpPr>
          <p:nvPr/>
        </p:nvSpPr>
        <p:spPr>
          <a:xfrm>
            <a:off x="1952596" y="357166"/>
            <a:ext cx="9644130" cy="714380"/>
          </a:xfrm>
          <a:prstGeom prst="rect">
            <a:avLst/>
          </a:prstGeom>
        </p:spPr>
        <p:txBody>
          <a:bodyPr vert="horz" lIns="91440" tIns="45720" rIns="91440" bIns="45720" rtlCol="0" anchor="ctr">
            <a:noAutofit/>
          </a:bodyPr>
          <a:lstStyle/>
          <a:p>
            <a:pPr>
              <a:spcBef>
                <a:spcPct val="0"/>
              </a:spcBef>
            </a:pPr>
            <a:r>
              <a:rPr lang="zh-TW" altLang="en-US" sz="3200" b="1">
                <a:solidFill>
                  <a:srgbClr val="1F497D">
                    <a:lumMod val="75000"/>
                  </a:srgbClr>
                </a:solidFill>
              </a:rPr>
              <a:t>四、溶劑「極性」對發光顏色的影響（對固體粉末）</a:t>
            </a:r>
          </a:p>
        </p:txBody>
      </p:sp>
    </p:spTree>
    <p:extLst>
      <p:ext uri="{BB962C8B-B14F-4D97-AF65-F5344CB8AC3E}">
        <p14:creationId xmlns:p14="http://schemas.microsoft.com/office/powerpoint/2010/main" val="676039904"/>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圖表 4"/>
          <p:cNvGraphicFramePr/>
          <p:nvPr/>
        </p:nvGraphicFramePr>
        <p:xfrm>
          <a:off x="2738414" y="1714488"/>
          <a:ext cx="7272808" cy="4206108"/>
        </p:xfrm>
        <a:graphic>
          <a:graphicData uri="http://schemas.openxmlformats.org/drawingml/2006/chart">
            <c:chart xmlns:c="http://schemas.openxmlformats.org/drawingml/2006/chart" xmlns:r="http://schemas.openxmlformats.org/officeDocument/2006/relationships" r:id="rId2"/>
          </a:graphicData>
        </a:graphic>
      </p:graphicFrame>
      <p:sp>
        <p:nvSpPr>
          <p:cNvPr id="6" name="標題 12"/>
          <p:cNvSpPr txBox="1">
            <a:spLocks/>
          </p:cNvSpPr>
          <p:nvPr/>
        </p:nvSpPr>
        <p:spPr>
          <a:xfrm>
            <a:off x="1952596" y="357166"/>
            <a:ext cx="9358378" cy="714380"/>
          </a:xfrm>
          <a:prstGeom prst="rect">
            <a:avLst/>
          </a:prstGeom>
        </p:spPr>
        <p:txBody>
          <a:bodyPr vert="horz" lIns="91440" tIns="45720" rIns="91440" bIns="45720" rtlCol="0" anchor="ctr">
            <a:noAutofit/>
          </a:bodyPr>
          <a:lstStyle/>
          <a:p>
            <a:pPr>
              <a:spcBef>
                <a:spcPct val="0"/>
              </a:spcBef>
            </a:pPr>
            <a:r>
              <a:rPr lang="zh-TW" altLang="en-US" sz="3400" b="1">
                <a:solidFill>
                  <a:srgbClr val="1F497D">
                    <a:lumMod val="75000"/>
                  </a:srgbClr>
                </a:solidFill>
              </a:rPr>
              <a:t>溶劑的</a:t>
            </a:r>
            <a:r>
              <a:rPr lang="zh-TW" altLang="en-US" sz="3400" b="1">
                <a:solidFill>
                  <a:srgbClr val="FF0000"/>
                </a:solidFill>
              </a:rPr>
              <a:t>極性越小</a:t>
            </a:r>
            <a:r>
              <a:rPr lang="zh-TW" altLang="en-US" sz="3400" b="1">
                <a:solidFill>
                  <a:srgbClr val="1F497D">
                    <a:lumMod val="75000"/>
                  </a:srgbClr>
                </a:solidFill>
              </a:rPr>
              <a:t>，放射峰的</a:t>
            </a:r>
            <a:r>
              <a:rPr lang="zh-TW" altLang="en-US" sz="3400" b="1">
                <a:solidFill>
                  <a:srgbClr val="FF0000"/>
                </a:solidFill>
              </a:rPr>
              <a:t>波長也越短</a:t>
            </a:r>
            <a:r>
              <a:rPr lang="zh-TW" altLang="en-US" sz="3400" b="1">
                <a:solidFill>
                  <a:srgbClr val="1F497D">
                    <a:lumMod val="75000"/>
                  </a:srgbClr>
                </a:solidFill>
              </a:rPr>
              <a:t>。</a:t>
            </a:r>
          </a:p>
        </p:txBody>
      </p:sp>
    </p:spTree>
    <p:extLst>
      <p:ext uri="{BB962C8B-B14F-4D97-AF65-F5344CB8AC3E}">
        <p14:creationId xmlns:p14="http://schemas.microsoft.com/office/powerpoint/2010/main" val="2738524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descr="IMG_2233.JPG"/>
          <p:cNvPicPr/>
          <p:nvPr/>
        </p:nvPicPr>
        <p:blipFill>
          <a:blip r:embed="rId2" cstate="print"/>
          <a:stretch>
            <a:fillRect/>
          </a:stretch>
        </p:blipFill>
        <p:spPr>
          <a:xfrm>
            <a:off x="2230344" y="431256"/>
            <a:ext cx="3603914" cy="27085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圖片 6" descr="IMG_2248.JPG"/>
          <p:cNvPicPr/>
          <p:nvPr/>
        </p:nvPicPr>
        <p:blipFill>
          <a:blip r:embed="rId3" cstate="print"/>
          <a:stretch>
            <a:fillRect/>
          </a:stretch>
        </p:blipFill>
        <p:spPr>
          <a:xfrm rot="5400000">
            <a:off x="5868024" y="1152644"/>
            <a:ext cx="5572165" cy="41538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圖片 11" descr="IMG_2239.JPG"/>
          <p:cNvPicPr/>
          <p:nvPr/>
        </p:nvPicPr>
        <p:blipFill>
          <a:blip r:embed="rId4" cstate="print"/>
          <a:stretch>
            <a:fillRect/>
          </a:stretch>
        </p:blipFill>
        <p:spPr>
          <a:xfrm>
            <a:off x="2239488" y="3472860"/>
            <a:ext cx="3571900" cy="26707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95475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內容預留位置 13"/>
          <p:cNvSpPr>
            <a:spLocks noGrp="1"/>
          </p:cNvSpPr>
          <p:nvPr>
            <p:ph idx="1"/>
          </p:nvPr>
        </p:nvSpPr>
        <p:spPr>
          <a:xfrm>
            <a:off x="952464" y="1928802"/>
            <a:ext cx="4071966" cy="4000528"/>
          </a:xfrm>
        </p:spPr>
        <p:txBody>
          <a:bodyPr rtlCol="0">
            <a:noAutofit/>
          </a:bodyPr>
          <a:lstStyle/>
          <a:p>
            <a:pPr>
              <a:lnSpc>
                <a:spcPts val="3000"/>
              </a:lnSpc>
              <a:spcBef>
                <a:spcPts val="0"/>
              </a:spcBef>
              <a:buNone/>
            </a:pPr>
            <a:r>
              <a:rPr lang="zh-TW" altLang="en-US" sz="1800" b="1"/>
              <a:t>本實驗使用</a:t>
            </a:r>
            <a:r>
              <a:rPr lang="zh-TW" altLang="en-US" sz="1800" b="1">
                <a:solidFill>
                  <a:srgbClr val="FF0000"/>
                </a:solidFill>
              </a:rPr>
              <a:t>鹽酸、硫酸、醋酸、硝酸、</a:t>
            </a:r>
            <a:endParaRPr lang="en-US" altLang="zh-TW" sz="1800" b="1">
              <a:solidFill>
                <a:srgbClr val="FF0000"/>
              </a:solidFill>
            </a:endParaRPr>
          </a:p>
          <a:p>
            <a:pPr>
              <a:lnSpc>
                <a:spcPts val="3000"/>
              </a:lnSpc>
              <a:spcBef>
                <a:spcPts val="0"/>
              </a:spcBef>
              <a:buNone/>
            </a:pPr>
            <a:r>
              <a:rPr lang="zh-TW" altLang="en-US" sz="1800" b="1">
                <a:solidFill>
                  <a:srgbClr val="FF0000"/>
                </a:solidFill>
              </a:rPr>
              <a:t>三氟乙酸</a:t>
            </a:r>
            <a:r>
              <a:rPr lang="zh-TW" altLang="en-US" sz="1800" b="1"/>
              <a:t>五種不同的酸性蒸氣。</a:t>
            </a:r>
            <a:endParaRPr lang="en-US" altLang="zh-TW" sz="1800" b="1"/>
          </a:p>
          <a:p>
            <a:pPr>
              <a:lnSpc>
                <a:spcPts val="1800"/>
              </a:lnSpc>
              <a:spcBef>
                <a:spcPts val="0"/>
              </a:spcBef>
              <a:buNone/>
            </a:pPr>
            <a:endParaRPr lang="en-US" altLang="zh-TW" sz="1800" b="1"/>
          </a:p>
          <a:p>
            <a:pPr>
              <a:lnSpc>
                <a:spcPts val="3000"/>
              </a:lnSpc>
              <a:spcBef>
                <a:spcPts val="0"/>
              </a:spcBef>
              <a:buNone/>
            </a:pPr>
            <a:r>
              <a:rPr lang="zh-TW" altLang="en-US" sz="1800" b="1"/>
              <a:t>以酸性蒸氣</a:t>
            </a:r>
            <a:r>
              <a:rPr lang="en-US" altLang="zh-TW" sz="1800" b="1">
                <a:solidFill>
                  <a:srgbClr val="FF0000"/>
                </a:solidFill>
              </a:rPr>
              <a:t>TFA</a:t>
            </a:r>
            <a:r>
              <a:rPr lang="zh-TW" altLang="en-US" sz="1800" b="1">
                <a:solidFill>
                  <a:srgbClr val="FF0000"/>
                </a:solidFill>
              </a:rPr>
              <a:t>（三氟乙酸）</a:t>
            </a:r>
            <a:r>
              <a:rPr lang="zh-TW" altLang="en-US" sz="1800" b="1"/>
              <a:t>蒸薰時，</a:t>
            </a:r>
            <a:endParaRPr lang="en-US" altLang="zh-TW" sz="1800" b="1"/>
          </a:p>
          <a:p>
            <a:pPr>
              <a:lnSpc>
                <a:spcPts val="3000"/>
              </a:lnSpc>
              <a:spcBef>
                <a:spcPts val="0"/>
              </a:spcBef>
              <a:buNone/>
            </a:pPr>
            <a:r>
              <a:rPr lang="zh-TW" altLang="en-US" sz="1800" b="1"/>
              <a:t>可觀察到化合物</a:t>
            </a:r>
            <a:r>
              <a:rPr lang="en-US" altLang="zh-TW" sz="1800" b="1"/>
              <a:t>3</a:t>
            </a:r>
            <a:r>
              <a:rPr lang="zh-TW" altLang="en-US" sz="1800" b="1"/>
              <a:t>的顏色由</a:t>
            </a:r>
            <a:r>
              <a:rPr lang="zh-TW" altLang="en-US" sz="1800" b="1">
                <a:solidFill>
                  <a:srgbClr val="00B050"/>
                </a:solidFill>
              </a:rPr>
              <a:t>綠色</a:t>
            </a:r>
            <a:r>
              <a:rPr lang="zh-TW" altLang="en-US" sz="1800" b="1"/>
              <a:t>轉變成</a:t>
            </a:r>
            <a:endParaRPr lang="en-US" altLang="zh-TW" sz="1800" b="1"/>
          </a:p>
          <a:p>
            <a:pPr>
              <a:lnSpc>
                <a:spcPts val="3000"/>
              </a:lnSpc>
              <a:spcBef>
                <a:spcPts val="0"/>
              </a:spcBef>
              <a:buNone/>
            </a:pPr>
            <a:r>
              <a:rPr lang="zh-TW" altLang="en-US" sz="1800" b="1">
                <a:solidFill>
                  <a:srgbClr val="CCFF33"/>
                </a:solidFill>
              </a:rPr>
              <a:t>黃綠色</a:t>
            </a:r>
            <a:r>
              <a:rPr lang="zh-TW" altLang="en-US" sz="1800" b="1"/>
              <a:t>，波長由</a:t>
            </a:r>
            <a:r>
              <a:rPr lang="en-US" altLang="zh-TW" sz="1800" b="1"/>
              <a:t>507 nm</a:t>
            </a:r>
            <a:r>
              <a:rPr lang="zh-TW" altLang="en-US" sz="1800" b="1"/>
              <a:t>（綠色）增加</a:t>
            </a:r>
            <a:endParaRPr lang="en-US" altLang="zh-TW" sz="1800" b="1"/>
          </a:p>
          <a:p>
            <a:pPr>
              <a:lnSpc>
                <a:spcPts val="3000"/>
              </a:lnSpc>
              <a:spcBef>
                <a:spcPts val="0"/>
              </a:spcBef>
              <a:buNone/>
            </a:pPr>
            <a:r>
              <a:rPr lang="zh-TW" altLang="en-US" sz="1800" b="1"/>
              <a:t>至</a:t>
            </a:r>
            <a:r>
              <a:rPr lang="en-US" altLang="zh-TW" sz="1800" b="1"/>
              <a:t>548 nm</a:t>
            </a:r>
            <a:r>
              <a:rPr lang="zh-TW" altLang="en-US" sz="1800" b="1"/>
              <a:t>（黃綠色）。</a:t>
            </a:r>
            <a:endParaRPr lang="en-US" altLang="zh-TW" sz="1800" b="1"/>
          </a:p>
          <a:p>
            <a:pPr>
              <a:lnSpc>
                <a:spcPts val="1800"/>
              </a:lnSpc>
              <a:spcBef>
                <a:spcPts val="0"/>
              </a:spcBef>
              <a:buNone/>
            </a:pPr>
            <a:endParaRPr lang="en-US" altLang="zh-TW" sz="1800" b="1"/>
          </a:p>
          <a:p>
            <a:pPr>
              <a:lnSpc>
                <a:spcPts val="3000"/>
              </a:lnSpc>
              <a:spcBef>
                <a:spcPts val="0"/>
              </a:spcBef>
              <a:buNone/>
            </a:pPr>
            <a:r>
              <a:rPr lang="zh-TW" altLang="en-US" sz="1800" b="1"/>
              <a:t>本實驗結果顯示目標化合物</a:t>
            </a:r>
            <a:r>
              <a:rPr lang="en-US" altLang="zh-TW" sz="1800" b="1"/>
              <a:t>3</a:t>
            </a:r>
            <a:r>
              <a:rPr lang="zh-TW" altLang="en-US" sz="1800" b="1">
                <a:solidFill>
                  <a:srgbClr val="FF0000"/>
                </a:solidFill>
              </a:rPr>
              <a:t>對酸性蒸</a:t>
            </a:r>
            <a:endParaRPr lang="en-US" altLang="zh-TW" sz="1800" b="1">
              <a:solidFill>
                <a:srgbClr val="FF0000"/>
              </a:solidFill>
            </a:endParaRPr>
          </a:p>
          <a:p>
            <a:pPr>
              <a:lnSpc>
                <a:spcPts val="3000"/>
              </a:lnSpc>
              <a:spcBef>
                <a:spcPts val="0"/>
              </a:spcBef>
              <a:buNone/>
            </a:pPr>
            <a:r>
              <a:rPr lang="zh-TW" altLang="en-US" sz="1800" b="1">
                <a:solidFill>
                  <a:srgbClr val="FF0000"/>
                </a:solidFill>
              </a:rPr>
              <a:t>氣</a:t>
            </a:r>
            <a:r>
              <a:rPr lang="en-US" altLang="zh-TW" sz="1800" b="1">
                <a:solidFill>
                  <a:srgbClr val="FF0000"/>
                </a:solidFill>
              </a:rPr>
              <a:t>TFA</a:t>
            </a:r>
            <a:r>
              <a:rPr lang="zh-TW" altLang="en-US" sz="1800" b="1">
                <a:solidFill>
                  <a:srgbClr val="FF0000"/>
                </a:solidFill>
              </a:rPr>
              <a:t>（三氟乙酸）有明顯酸致變色響</a:t>
            </a:r>
            <a:endParaRPr lang="en-US" altLang="zh-TW" sz="1800" b="1">
              <a:solidFill>
                <a:srgbClr val="FF0000"/>
              </a:solidFill>
            </a:endParaRPr>
          </a:p>
          <a:p>
            <a:pPr>
              <a:lnSpc>
                <a:spcPts val="3000"/>
              </a:lnSpc>
              <a:spcBef>
                <a:spcPts val="0"/>
              </a:spcBef>
              <a:buNone/>
            </a:pPr>
            <a:r>
              <a:rPr lang="zh-TW" altLang="en-US" sz="1800" b="1">
                <a:solidFill>
                  <a:srgbClr val="FF0000"/>
                </a:solidFill>
              </a:rPr>
              <a:t>應</a:t>
            </a:r>
            <a:r>
              <a:rPr lang="zh-TW" altLang="en-US" sz="1800" b="1"/>
              <a:t>。</a:t>
            </a:r>
            <a:endParaRPr lang="en-US" altLang="zh-TW" sz="1800"/>
          </a:p>
          <a:p>
            <a:pPr>
              <a:lnSpc>
                <a:spcPts val="3000"/>
              </a:lnSpc>
              <a:spcBef>
                <a:spcPts val="0"/>
              </a:spcBef>
            </a:pPr>
            <a:endParaRPr lang="zh-TW" altLang="en-US" sz="1800"/>
          </a:p>
        </p:txBody>
      </p:sp>
      <p:graphicFrame>
        <p:nvGraphicFramePr>
          <p:cNvPr id="5" name="圖表 4"/>
          <p:cNvGraphicFramePr/>
          <p:nvPr/>
        </p:nvGraphicFramePr>
        <p:xfrm>
          <a:off x="5519937" y="1844824"/>
          <a:ext cx="5942309" cy="3456384"/>
        </p:xfrm>
        <a:graphic>
          <a:graphicData uri="http://schemas.openxmlformats.org/drawingml/2006/chart">
            <c:chart xmlns:c="http://schemas.openxmlformats.org/drawingml/2006/chart" xmlns:r="http://schemas.openxmlformats.org/officeDocument/2006/relationships" r:id="rId3"/>
          </a:graphicData>
        </a:graphic>
      </p:graphicFrame>
      <p:sp>
        <p:nvSpPr>
          <p:cNvPr id="6" name="標題 12"/>
          <p:cNvSpPr txBox="1">
            <a:spLocks/>
          </p:cNvSpPr>
          <p:nvPr/>
        </p:nvSpPr>
        <p:spPr>
          <a:xfrm>
            <a:off x="1952596" y="357166"/>
            <a:ext cx="9644130" cy="714380"/>
          </a:xfrm>
          <a:prstGeom prst="rect">
            <a:avLst/>
          </a:prstGeom>
        </p:spPr>
        <p:txBody>
          <a:bodyPr vert="horz" lIns="91440" tIns="45720" rIns="91440" bIns="45720" rtlCol="0" anchor="ctr">
            <a:noAutofit/>
          </a:bodyPr>
          <a:lstStyle/>
          <a:p>
            <a:pPr>
              <a:spcBef>
                <a:spcPct val="0"/>
              </a:spcBef>
            </a:pPr>
            <a:r>
              <a:rPr lang="zh-TW" altLang="en-US" sz="3200" b="1">
                <a:solidFill>
                  <a:srgbClr val="1F497D">
                    <a:lumMod val="75000"/>
                  </a:srgbClr>
                </a:solidFill>
              </a:rPr>
              <a:t>五、「酸鹼」刺激響應的可逆性（對固體粉末）</a:t>
            </a:r>
          </a:p>
        </p:txBody>
      </p:sp>
    </p:spTree>
    <p:extLst>
      <p:ext uri="{BB962C8B-B14F-4D97-AF65-F5344CB8AC3E}">
        <p14:creationId xmlns:p14="http://schemas.microsoft.com/office/powerpoint/2010/main" val="1167260453"/>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預留位置 13"/>
          <p:cNvSpPr txBox="1">
            <a:spLocks/>
          </p:cNvSpPr>
          <p:nvPr/>
        </p:nvSpPr>
        <p:spPr>
          <a:xfrm>
            <a:off x="2135560" y="285728"/>
            <a:ext cx="9175414" cy="1127048"/>
          </a:xfrm>
          <a:prstGeom prst="rect">
            <a:avLst/>
          </a:prstGeom>
        </p:spPr>
        <p:txBody>
          <a:bodyPr rtlCol="0">
            <a:noAutofit/>
          </a:bodyPr>
          <a:lstStyle/>
          <a:p>
            <a:pPr marL="228600" indent="-228600" algn="just">
              <a:lnSpc>
                <a:spcPts val="3600"/>
              </a:lnSpc>
              <a:buSzPct val="100000"/>
            </a:pPr>
            <a:r>
              <a:rPr lang="zh-TW" altLang="en-US" sz="2800" b="1">
                <a:solidFill>
                  <a:srgbClr val="1F497D">
                    <a:lumMod val="75000"/>
                  </a:srgbClr>
                </a:solidFill>
                <a:latin typeface="新細明體" panose="02020500000000000000" pitchFamily="18" charset="-120"/>
              </a:rPr>
              <a:t>由研究結果得知，本實驗之化合物</a:t>
            </a:r>
            <a:r>
              <a:rPr lang="en-US" altLang="zh-TW" sz="2800" b="1">
                <a:solidFill>
                  <a:srgbClr val="1F497D">
                    <a:lumMod val="75000"/>
                  </a:srgbClr>
                </a:solidFill>
                <a:latin typeface="新細明體" panose="02020500000000000000" pitchFamily="18" charset="-120"/>
              </a:rPr>
              <a:t>3</a:t>
            </a:r>
            <a:r>
              <a:rPr lang="zh-TW" altLang="en-US" sz="2800" b="1">
                <a:solidFill>
                  <a:srgbClr val="1F497D">
                    <a:lumMod val="75000"/>
                  </a:srgbClr>
                </a:solidFill>
                <a:latin typeface="新細明體" panose="02020500000000000000" pitchFamily="18" charset="-120"/>
              </a:rPr>
              <a:t>具有</a:t>
            </a:r>
            <a:r>
              <a:rPr lang="zh-TW" altLang="en-US" sz="2800" b="1">
                <a:solidFill>
                  <a:srgbClr val="FF0000"/>
                </a:solidFill>
                <a:latin typeface="新細明體" panose="02020500000000000000" pitchFamily="18" charset="-120"/>
              </a:rPr>
              <a:t>可逆的酸鹼刺激</a:t>
            </a:r>
            <a:endParaRPr lang="en-US" altLang="zh-TW" sz="2800" b="1">
              <a:solidFill>
                <a:srgbClr val="FF0000"/>
              </a:solidFill>
              <a:latin typeface="新細明體" panose="02020500000000000000" pitchFamily="18" charset="-120"/>
            </a:endParaRPr>
          </a:p>
          <a:p>
            <a:pPr marL="228600" indent="-228600" algn="just">
              <a:lnSpc>
                <a:spcPts val="3600"/>
              </a:lnSpc>
              <a:buSzPct val="100000"/>
            </a:pPr>
            <a:r>
              <a:rPr lang="zh-TW" altLang="en-US" sz="2800" b="1">
                <a:solidFill>
                  <a:srgbClr val="FF0000"/>
                </a:solidFill>
                <a:latin typeface="新細明體" panose="02020500000000000000" pitchFamily="18" charset="-120"/>
              </a:rPr>
              <a:t>響應變色性質</a:t>
            </a:r>
            <a:endParaRPr lang="zh-TW" altLang="en-US" sz="2800" b="1">
              <a:solidFill>
                <a:srgbClr val="1F497D">
                  <a:lumMod val="75000"/>
                </a:srgbClr>
              </a:solidFill>
              <a:latin typeface="新細明體" panose="02020500000000000000" pitchFamily="18" charset="-120"/>
            </a:endParaRPr>
          </a:p>
        </p:txBody>
      </p:sp>
      <p:sp>
        <p:nvSpPr>
          <p:cNvPr id="73732" name="Rectangle 4"/>
          <p:cNvSpPr>
            <a:spLocks noChangeArrowheads="1"/>
          </p:cNvSpPr>
          <p:nvPr/>
        </p:nvSpPr>
        <p:spPr bwMode="auto">
          <a:xfrm>
            <a:off x="3309918" y="4929199"/>
            <a:ext cx="5786478" cy="124649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lnSpc>
                <a:spcPts val="3000"/>
              </a:lnSpc>
              <a:spcBef>
                <a:spcPct val="0"/>
              </a:spcBef>
              <a:spcAft>
                <a:spcPct val="0"/>
              </a:spcAft>
            </a:pPr>
            <a:r>
              <a:rPr kumimoji="1" lang="zh-TW" altLang="en-US" sz="2000" b="1">
                <a:solidFill>
                  <a:srgbClr val="4F81BD">
                    <a:lumMod val="75000"/>
                  </a:srgbClr>
                </a:solidFill>
                <a:latin typeface="新細明體" panose="02020500000000000000" pitchFamily="18" charset="-120"/>
                <a:cs typeface="Times New Roman" pitchFamily="18" charset="0"/>
              </a:rPr>
              <a:t>固態化合物</a:t>
            </a:r>
            <a:r>
              <a:rPr kumimoji="1" lang="en-US" altLang="zh-TW" sz="2000" b="1">
                <a:solidFill>
                  <a:srgbClr val="4F81BD">
                    <a:lumMod val="75000"/>
                  </a:srgbClr>
                </a:solidFill>
                <a:latin typeface="新細明體" panose="02020500000000000000" pitchFamily="18" charset="-120"/>
                <a:cs typeface="Times New Roman" pitchFamily="18" charset="0"/>
              </a:rPr>
              <a:t>3</a:t>
            </a:r>
            <a:r>
              <a:rPr kumimoji="1" lang="zh-TW" altLang="en-US" sz="2000" b="1">
                <a:solidFill>
                  <a:srgbClr val="4F81BD">
                    <a:lumMod val="75000"/>
                  </a:srgbClr>
                </a:solidFill>
                <a:latin typeface="新細明體" panose="02020500000000000000" pitchFamily="18" charset="-120"/>
                <a:cs typeface="Times New Roman" pitchFamily="18" charset="0"/>
              </a:rPr>
              <a:t>以</a:t>
            </a:r>
            <a:r>
              <a:rPr kumimoji="1" lang="en-US" altLang="zh-TW" sz="2000" b="1">
                <a:solidFill>
                  <a:srgbClr val="4F81BD">
                    <a:lumMod val="75000"/>
                  </a:srgbClr>
                </a:solidFill>
                <a:latin typeface="新細明體" panose="02020500000000000000" pitchFamily="18" charset="-120"/>
                <a:cs typeface="Times New Roman" pitchFamily="18" charset="0"/>
              </a:rPr>
              <a:t>TFA</a:t>
            </a:r>
            <a:r>
              <a:rPr kumimoji="1" lang="zh-TW" altLang="en-US" sz="2000" b="1">
                <a:solidFill>
                  <a:srgbClr val="4F81BD">
                    <a:lumMod val="75000"/>
                  </a:srgbClr>
                </a:solidFill>
                <a:latin typeface="新細明體" panose="02020500000000000000" pitchFamily="18" charset="-120"/>
                <a:cs typeface="Times New Roman" pitchFamily="18" charset="0"/>
              </a:rPr>
              <a:t>（三氟乙酸；酸性氣體）蒸薰時顏色呈黃綠色，再用</a:t>
            </a:r>
            <a:r>
              <a:rPr kumimoji="1" lang="en-US" altLang="zh-TW" sz="2000" b="1">
                <a:solidFill>
                  <a:srgbClr val="4F81BD">
                    <a:lumMod val="75000"/>
                  </a:srgbClr>
                </a:solidFill>
                <a:latin typeface="新細明體" panose="02020500000000000000" pitchFamily="18" charset="-120"/>
                <a:cs typeface="Times New Roman" pitchFamily="18" charset="0"/>
              </a:rPr>
              <a:t>TEA</a:t>
            </a:r>
            <a:r>
              <a:rPr kumimoji="1" lang="zh-TW" altLang="en-US" sz="2000" b="1">
                <a:solidFill>
                  <a:srgbClr val="4F81BD">
                    <a:lumMod val="75000"/>
                  </a:srgbClr>
                </a:solidFill>
                <a:latin typeface="新細明體" panose="02020500000000000000" pitchFamily="18" charset="-120"/>
                <a:cs typeface="Times New Roman" pitchFamily="18" charset="0"/>
              </a:rPr>
              <a:t>（三乙胺；鹼性氣體）蒸薰後則回復至綠色</a:t>
            </a:r>
          </a:p>
        </p:txBody>
      </p:sp>
      <p:pic>
        <p:nvPicPr>
          <p:cNvPr id="41" name="圖片 40" descr="IMG_2194.JPG"/>
          <p:cNvPicPr>
            <a:picLocks noChangeAspect="1"/>
          </p:cNvPicPr>
          <p:nvPr/>
        </p:nvPicPr>
        <p:blipFill>
          <a:blip r:embed="rId2" cstate="print"/>
          <a:stretch>
            <a:fillRect/>
          </a:stretch>
        </p:blipFill>
        <p:spPr>
          <a:xfrm>
            <a:off x="6816080" y="1857365"/>
            <a:ext cx="1247696" cy="2795465"/>
          </a:xfrm>
          <a:prstGeom prst="rect">
            <a:avLst/>
          </a:prstGeom>
        </p:spPr>
      </p:pic>
      <p:cxnSp>
        <p:nvCxnSpPr>
          <p:cNvPr id="42" name="直線單箭頭接點 41"/>
          <p:cNvCxnSpPr/>
          <p:nvPr/>
        </p:nvCxnSpPr>
        <p:spPr>
          <a:xfrm>
            <a:off x="5375920" y="3217043"/>
            <a:ext cx="1257300" cy="0"/>
          </a:xfrm>
          <a:prstGeom prst="straightConnector1">
            <a:avLst/>
          </a:prstGeom>
          <a:ln>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43" name="直線單箭頭接點 42"/>
          <p:cNvCxnSpPr/>
          <p:nvPr/>
        </p:nvCxnSpPr>
        <p:spPr>
          <a:xfrm flipH="1">
            <a:off x="5375920" y="3492535"/>
            <a:ext cx="1257300" cy="0"/>
          </a:xfrm>
          <a:prstGeom prst="straightConnector1">
            <a:avLst/>
          </a:prstGeom>
          <a:ln>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44" name="文字方塊 38"/>
          <p:cNvSpPr txBox="1"/>
          <p:nvPr/>
        </p:nvSpPr>
        <p:spPr>
          <a:xfrm>
            <a:off x="5692912" y="2640160"/>
            <a:ext cx="835136" cy="369332"/>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b="1">
                <a:solidFill>
                  <a:prstClr val="black"/>
                </a:solidFill>
                <a:latin typeface="新細明體" panose="02020500000000000000" pitchFamily="18" charset="-120"/>
              </a:rPr>
              <a:t>TFA</a:t>
            </a:r>
            <a:endParaRPr lang="zh-TW" altLang="en-US" b="1">
              <a:solidFill>
                <a:prstClr val="black"/>
              </a:solidFill>
              <a:latin typeface="新細明體" panose="02020500000000000000" pitchFamily="18" charset="-120"/>
            </a:endParaRPr>
          </a:p>
        </p:txBody>
      </p:sp>
      <p:sp>
        <p:nvSpPr>
          <p:cNvPr id="45" name="文字方塊 39"/>
          <p:cNvSpPr txBox="1"/>
          <p:nvPr/>
        </p:nvSpPr>
        <p:spPr>
          <a:xfrm>
            <a:off x="5679622" y="3441540"/>
            <a:ext cx="848426" cy="369332"/>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b="1">
                <a:solidFill>
                  <a:prstClr val="black"/>
                </a:solidFill>
                <a:latin typeface="新細明體" panose="02020500000000000000" pitchFamily="18" charset="-120"/>
              </a:rPr>
              <a:t>TEA</a:t>
            </a:r>
            <a:endParaRPr lang="zh-TW" altLang="en-US" b="1">
              <a:solidFill>
                <a:prstClr val="black"/>
              </a:solidFill>
              <a:latin typeface="新細明體" panose="02020500000000000000" pitchFamily="18" charset="-120"/>
            </a:endParaRPr>
          </a:p>
        </p:txBody>
      </p:sp>
      <p:sp>
        <p:nvSpPr>
          <p:cNvPr id="46" name="文字方塊 23"/>
          <p:cNvSpPr txBox="1"/>
          <p:nvPr/>
        </p:nvSpPr>
        <p:spPr>
          <a:xfrm>
            <a:off x="5439860" y="2865476"/>
            <a:ext cx="1481022" cy="338554"/>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1600" b="1">
                <a:solidFill>
                  <a:prstClr val="black"/>
                </a:solidFill>
              </a:rPr>
              <a:t>(</a:t>
            </a:r>
            <a:r>
              <a:rPr lang="zh-TW" altLang="en-US" sz="1600" b="1">
                <a:solidFill>
                  <a:prstClr val="black"/>
                </a:solidFill>
              </a:rPr>
              <a:t>三氟乙酸</a:t>
            </a:r>
            <a:r>
              <a:rPr lang="en-US" altLang="zh-TW" sz="1600" b="1">
                <a:solidFill>
                  <a:prstClr val="black"/>
                </a:solidFill>
              </a:rPr>
              <a:t>)</a:t>
            </a:r>
            <a:endParaRPr lang="zh-TW" altLang="en-US" sz="1600" b="1">
              <a:solidFill>
                <a:prstClr val="black"/>
              </a:solidFill>
            </a:endParaRPr>
          </a:p>
        </p:txBody>
      </p:sp>
      <p:sp>
        <p:nvSpPr>
          <p:cNvPr id="47" name="文字方塊 24"/>
          <p:cNvSpPr txBox="1"/>
          <p:nvPr/>
        </p:nvSpPr>
        <p:spPr>
          <a:xfrm>
            <a:off x="5519937" y="3679050"/>
            <a:ext cx="1225857" cy="338554"/>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1600" b="1">
                <a:solidFill>
                  <a:prstClr val="black"/>
                </a:solidFill>
              </a:rPr>
              <a:t>(</a:t>
            </a:r>
            <a:r>
              <a:rPr lang="zh-TW" altLang="en-US" sz="1600" b="1">
                <a:solidFill>
                  <a:prstClr val="black"/>
                </a:solidFill>
              </a:rPr>
              <a:t>三乙胺</a:t>
            </a:r>
            <a:r>
              <a:rPr lang="en-US" altLang="zh-TW" sz="1600" b="1">
                <a:solidFill>
                  <a:prstClr val="black"/>
                </a:solidFill>
              </a:rPr>
              <a:t>)</a:t>
            </a:r>
            <a:endParaRPr lang="zh-TW" altLang="en-US" sz="1600" b="1">
              <a:solidFill>
                <a:prstClr val="black"/>
              </a:solidFill>
            </a:endParaRPr>
          </a:p>
        </p:txBody>
      </p:sp>
      <p:pic>
        <p:nvPicPr>
          <p:cNvPr id="48" name="圖片 47" descr="IMG_2187-1.JPG"/>
          <p:cNvPicPr>
            <a:picLocks noChangeAspect="1"/>
          </p:cNvPicPr>
          <p:nvPr/>
        </p:nvPicPr>
        <p:blipFill>
          <a:blip r:embed="rId3" cstate="print"/>
          <a:stretch>
            <a:fillRect/>
          </a:stretch>
        </p:blipFill>
        <p:spPr>
          <a:xfrm>
            <a:off x="4007768" y="1860734"/>
            <a:ext cx="1200314" cy="2804943"/>
          </a:xfrm>
          <a:prstGeom prst="rect">
            <a:avLst/>
          </a:prstGeom>
        </p:spPr>
      </p:pic>
    </p:spTree>
    <p:extLst>
      <p:ext uri="{BB962C8B-B14F-4D97-AF65-F5344CB8AC3E}">
        <p14:creationId xmlns:p14="http://schemas.microsoft.com/office/powerpoint/2010/main" val="1116300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預留位置 13"/>
          <p:cNvSpPr txBox="1">
            <a:spLocks/>
          </p:cNvSpPr>
          <p:nvPr/>
        </p:nvSpPr>
        <p:spPr>
          <a:xfrm>
            <a:off x="2096612" y="645768"/>
            <a:ext cx="8785734" cy="767008"/>
          </a:xfrm>
          <a:prstGeom prst="rect">
            <a:avLst/>
          </a:prstGeom>
        </p:spPr>
        <p:txBody>
          <a:bodyPr rtlCol="0">
            <a:noAutofit/>
          </a:bodyPr>
          <a:lstStyle/>
          <a:p>
            <a:pPr marL="228600" indent="-228600" algn="just">
              <a:lnSpc>
                <a:spcPts val="2800"/>
              </a:lnSpc>
              <a:buSzPct val="100000"/>
            </a:pPr>
            <a:r>
              <a:rPr lang="zh-TW" altLang="en-US" sz="2800" b="1">
                <a:solidFill>
                  <a:srgbClr val="1F497D">
                    <a:lumMod val="75000"/>
                  </a:srgbClr>
                </a:solidFill>
                <a:latin typeface="新細明體" panose="02020500000000000000" pitchFamily="18" charset="-120"/>
              </a:rPr>
              <a:t>化合物</a:t>
            </a:r>
            <a:r>
              <a:rPr lang="en-US" altLang="zh-TW" sz="2800" b="1">
                <a:solidFill>
                  <a:srgbClr val="1F497D">
                    <a:lumMod val="75000"/>
                  </a:srgbClr>
                </a:solidFill>
                <a:latin typeface="新細明體" panose="02020500000000000000" pitchFamily="18" charset="-120"/>
              </a:rPr>
              <a:t>3</a:t>
            </a:r>
            <a:r>
              <a:rPr lang="zh-TW" altLang="en-US" sz="2800" b="1">
                <a:solidFill>
                  <a:srgbClr val="1F497D">
                    <a:lumMod val="75000"/>
                  </a:srgbClr>
                </a:solidFill>
                <a:latin typeface="新細明體" panose="02020500000000000000" pitchFamily="18" charset="-120"/>
              </a:rPr>
              <a:t>具有</a:t>
            </a:r>
            <a:r>
              <a:rPr lang="zh-TW" altLang="en-US" sz="2800" b="1">
                <a:solidFill>
                  <a:srgbClr val="FF0000"/>
                </a:solidFill>
                <a:latin typeface="新細明體" panose="02020500000000000000" pitchFamily="18" charset="-120"/>
              </a:rPr>
              <a:t>穩定的酸鹼刺激響應變色及可逆性質</a:t>
            </a:r>
            <a:endParaRPr lang="zh-TW" altLang="en-US" sz="2800" b="1">
              <a:solidFill>
                <a:prstClr val="black"/>
              </a:solidFill>
              <a:latin typeface="新細明體" panose="02020500000000000000" pitchFamily="18" charset="-120"/>
            </a:endParaRPr>
          </a:p>
        </p:txBody>
      </p:sp>
      <p:graphicFrame>
        <p:nvGraphicFramePr>
          <p:cNvPr id="5" name="圖表 4"/>
          <p:cNvGraphicFramePr/>
          <p:nvPr/>
        </p:nvGraphicFramePr>
        <p:xfrm>
          <a:off x="2452662" y="1643050"/>
          <a:ext cx="7942848" cy="424847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05046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標題 12"/>
          <p:cNvSpPr>
            <a:spLocks noGrp="1"/>
          </p:cNvSpPr>
          <p:nvPr>
            <p:ph type="title"/>
          </p:nvPr>
        </p:nvSpPr>
        <p:spPr>
          <a:xfrm>
            <a:off x="1095340" y="357166"/>
            <a:ext cx="10215634" cy="714380"/>
          </a:xfrm>
        </p:spPr>
        <p:txBody>
          <a:bodyPr rtlCol="0">
            <a:noAutofit/>
          </a:bodyPr>
          <a:lstStyle/>
          <a:p>
            <a:pPr algn="ctr" rtl="0"/>
            <a:r>
              <a:rPr lang="zh-TW" altLang="en-US" sz="4600" b="1">
                <a:solidFill>
                  <a:schemeClr val="tx2">
                    <a:lumMod val="75000"/>
                  </a:schemeClr>
                </a:solidFill>
              </a:rPr>
              <a:t>摘要</a:t>
            </a:r>
          </a:p>
        </p:txBody>
      </p:sp>
      <p:sp>
        <p:nvSpPr>
          <p:cNvPr id="14" name="內容預留位置 13"/>
          <p:cNvSpPr>
            <a:spLocks noGrp="1"/>
          </p:cNvSpPr>
          <p:nvPr>
            <p:ph idx="1"/>
          </p:nvPr>
        </p:nvSpPr>
        <p:spPr>
          <a:xfrm>
            <a:off x="1095340" y="1500174"/>
            <a:ext cx="10287072" cy="5000660"/>
          </a:xfrm>
        </p:spPr>
        <p:txBody>
          <a:bodyPr rtlCol="0">
            <a:normAutofit/>
          </a:bodyPr>
          <a:lstStyle/>
          <a:p>
            <a:pPr>
              <a:lnSpc>
                <a:spcPts val="3800"/>
              </a:lnSpc>
              <a:spcBef>
                <a:spcPts val="0"/>
              </a:spcBef>
              <a:buNone/>
            </a:pPr>
            <a:r>
              <a:rPr lang="zh-TW" altLang="en-US" sz="2200" b="1">
                <a:latin typeface="+mn-ea"/>
              </a:rPr>
              <a:t>           響應外部刺激的</a:t>
            </a:r>
            <a:r>
              <a:rPr lang="zh-TW" altLang="en-US" sz="2200" b="1">
                <a:solidFill>
                  <a:srgbClr val="FF0000"/>
                </a:solidFill>
                <a:latin typeface="+mn-ea"/>
              </a:rPr>
              <a:t>固態有機螢光材料</a:t>
            </a:r>
            <a:r>
              <a:rPr lang="zh-TW" altLang="en-US" sz="2200" b="1">
                <a:latin typeface="+mn-ea"/>
              </a:rPr>
              <a:t>，是對於壓力、溫度、酸鹼</a:t>
            </a:r>
            <a:r>
              <a:rPr lang="en-US" altLang="zh-TW" sz="2200" b="1">
                <a:latin typeface="+mn-ea"/>
              </a:rPr>
              <a:t>……</a:t>
            </a:r>
            <a:r>
              <a:rPr lang="zh-TW" altLang="en-US" sz="2200" b="1">
                <a:latin typeface="+mn-ea"/>
              </a:rPr>
              <a:t>等外</a:t>
            </a:r>
            <a:endParaRPr lang="en-US" altLang="zh-TW" sz="2200" b="1">
              <a:latin typeface="+mn-ea"/>
            </a:endParaRPr>
          </a:p>
          <a:p>
            <a:pPr>
              <a:lnSpc>
                <a:spcPts val="3800"/>
              </a:lnSpc>
              <a:spcBef>
                <a:spcPts val="0"/>
              </a:spcBef>
              <a:buNone/>
            </a:pPr>
            <a:r>
              <a:rPr lang="zh-TW" altLang="en-US" sz="2200" b="1">
                <a:latin typeface="+mn-ea"/>
              </a:rPr>
              <a:t>           界刺激產生響應，進而改變分子堆積與顏色的智能材料。將來可運用在</a:t>
            </a:r>
            <a:endParaRPr lang="en-US" altLang="zh-TW" sz="2200" b="1">
              <a:latin typeface="+mn-ea"/>
            </a:endParaRPr>
          </a:p>
          <a:p>
            <a:pPr>
              <a:lnSpc>
                <a:spcPts val="3800"/>
              </a:lnSpc>
              <a:spcBef>
                <a:spcPts val="0"/>
              </a:spcBef>
              <a:buNone/>
            </a:pPr>
            <a:r>
              <a:rPr lang="zh-TW" altLang="en-US" sz="2200" b="1">
                <a:latin typeface="+mn-ea"/>
              </a:rPr>
              <a:t>           </a:t>
            </a:r>
            <a:r>
              <a:rPr lang="zh-TW" altLang="en-US" sz="2200" b="1">
                <a:solidFill>
                  <a:srgbClr val="FF0000"/>
                </a:solidFill>
                <a:latin typeface="+mn-ea"/>
              </a:rPr>
              <a:t>傳感器</a:t>
            </a:r>
            <a:r>
              <a:rPr lang="zh-TW" altLang="en-US" sz="2200" b="1">
                <a:latin typeface="+mn-ea"/>
              </a:rPr>
              <a:t>、</a:t>
            </a:r>
            <a:r>
              <a:rPr lang="zh-TW" altLang="en-US" sz="2200" b="1">
                <a:solidFill>
                  <a:srgbClr val="FF0000"/>
                </a:solidFill>
                <a:latin typeface="+mn-ea"/>
              </a:rPr>
              <a:t>安全防偽</a:t>
            </a:r>
            <a:r>
              <a:rPr lang="zh-TW" altLang="en-US" sz="2200" b="1">
                <a:latin typeface="+mn-ea"/>
              </a:rPr>
              <a:t>、</a:t>
            </a:r>
            <a:r>
              <a:rPr lang="zh-TW" altLang="en-US" sz="2200" b="1">
                <a:solidFill>
                  <a:srgbClr val="FF0000"/>
                </a:solidFill>
                <a:latin typeface="+mn-ea"/>
              </a:rPr>
              <a:t>環境監測</a:t>
            </a:r>
            <a:r>
              <a:rPr lang="en-US" altLang="zh-TW" sz="2200" b="1">
                <a:latin typeface="+mn-ea"/>
              </a:rPr>
              <a:t>……</a:t>
            </a:r>
            <a:r>
              <a:rPr lang="zh-TW" altLang="en-US" sz="2200" b="1">
                <a:latin typeface="+mn-ea"/>
              </a:rPr>
              <a:t>等領域，提供更廣泛的應用層面。</a:t>
            </a:r>
          </a:p>
          <a:p>
            <a:pPr algn="just">
              <a:lnSpc>
                <a:spcPts val="3200"/>
              </a:lnSpc>
              <a:buNone/>
            </a:pPr>
            <a:endParaRPr lang="zh-TW" altLang="en-US" sz="2200">
              <a:latin typeface="+mn-ea"/>
            </a:endParaRPr>
          </a:p>
          <a:p>
            <a:pPr algn="just">
              <a:lnSpc>
                <a:spcPts val="3200"/>
              </a:lnSpc>
            </a:pPr>
            <a:endParaRPr lang="en-US" altLang="zh-TW" sz="2200">
              <a:latin typeface="+mn-ea"/>
            </a:endParaRPr>
          </a:p>
          <a:p>
            <a:pPr algn="just">
              <a:lnSpc>
                <a:spcPts val="3200"/>
              </a:lnSpc>
            </a:pPr>
            <a:endParaRPr lang="zh-TW" altLang="en-US" sz="2200"/>
          </a:p>
        </p:txBody>
      </p:sp>
      <p:pic>
        <p:nvPicPr>
          <p:cNvPr id="15" name="Object 2"/>
          <p:cNvPicPr>
            <a:picLocks noChangeAspect="1" noChangeArrowheads="1"/>
          </p:cNvPicPr>
          <p:nvPr/>
        </p:nvPicPr>
        <p:blipFill>
          <a:blip r:embed="rId3" cstate="print"/>
          <a:srcRect/>
          <a:stretch>
            <a:fillRect/>
          </a:stretch>
        </p:blipFill>
        <p:spPr bwMode="auto">
          <a:xfrm>
            <a:off x="2017657" y="3899982"/>
            <a:ext cx="1006475" cy="1000125"/>
          </a:xfrm>
          <a:prstGeom prst="rect">
            <a:avLst/>
          </a:prstGeom>
          <a:noFill/>
        </p:spPr>
      </p:pic>
      <p:pic>
        <p:nvPicPr>
          <p:cNvPr id="16" name="Object 3"/>
          <p:cNvPicPr>
            <a:picLocks noChangeAspect="1" noChangeArrowheads="1"/>
          </p:cNvPicPr>
          <p:nvPr/>
        </p:nvPicPr>
        <p:blipFill>
          <a:blip r:embed="rId4" cstate="print"/>
          <a:srcRect/>
          <a:stretch>
            <a:fillRect/>
          </a:stretch>
        </p:blipFill>
        <p:spPr bwMode="auto">
          <a:xfrm>
            <a:off x="3411481" y="3676145"/>
            <a:ext cx="2692400" cy="1425575"/>
          </a:xfrm>
          <a:prstGeom prst="rect">
            <a:avLst/>
          </a:prstGeom>
          <a:noFill/>
        </p:spPr>
      </p:pic>
      <p:pic>
        <p:nvPicPr>
          <p:cNvPr id="17" name="Object 4"/>
          <p:cNvPicPr>
            <a:picLocks noChangeAspect="1" noChangeArrowheads="1"/>
          </p:cNvPicPr>
          <p:nvPr/>
        </p:nvPicPr>
        <p:blipFill>
          <a:blip r:embed="rId5" cstate="print"/>
          <a:srcRect/>
          <a:stretch>
            <a:fillRect/>
          </a:stretch>
        </p:blipFill>
        <p:spPr bwMode="auto">
          <a:xfrm>
            <a:off x="6697606" y="3465007"/>
            <a:ext cx="2474912" cy="1939925"/>
          </a:xfrm>
          <a:prstGeom prst="rect">
            <a:avLst/>
          </a:prstGeom>
          <a:noFill/>
        </p:spPr>
      </p:pic>
      <p:sp>
        <p:nvSpPr>
          <p:cNvPr id="18" name="矩形 17"/>
          <p:cNvSpPr/>
          <p:nvPr/>
        </p:nvSpPr>
        <p:spPr>
          <a:xfrm>
            <a:off x="3271388" y="4216454"/>
            <a:ext cx="300082" cy="369332"/>
          </a:xfrm>
          <a:prstGeom prst="rect">
            <a:avLst/>
          </a:prstGeom>
        </p:spPr>
        <p:txBody>
          <a:bodyPr wrap="non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a:solidFill>
                  <a:prstClr val="black"/>
                </a:solidFill>
              </a:rPr>
              <a:t>+</a:t>
            </a:r>
          </a:p>
        </p:txBody>
      </p:sp>
      <p:pic>
        <p:nvPicPr>
          <p:cNvPr id="19" name="Object 5"/>
          <p:cNvPicPr>
            <a:picLocks noChangeAspect="1" noChangeArrowheads="1"/>
          </p:cNvPicPr>
          <p:nvPr/>
        </p:nvPicPr>
        <p:blipFill>
          <a:blip r:embed="rId6" cstate="print"/>
          <a:srcRect/>
          <a:stretch>
            <a:fillRect/>
          </a:stretch>
        </p:blipFill>
        <p:spPr bwMode="auto">
          <a:xfrm>
            <a:off x="5760982" y="4374645"/>
            <a:ext cx="669925" cy="84137"/>
          </a:xfrm>
          <a:prstGeom prst="rect">
            <a:avLst/>
          </a:prstGeom>
          <a:noFill/>
        </p:spPr>
      </p:pic>
      <p:sp>
        <p:nvSpPr>
          <p:cNvPr id="20" name="文字方塊 8"/>
          <p:cNvSpPr txBox="1"/>
          <p:nvPr/>
        </p:nvSpPr>
        <p:spPr>
          <a:xfrm>
            <a:off x="1809720" y="5391852"/>
            <a:ext cx="1444084" cy="323165"/>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1500" b="1">
                <a:solidFill>
                  <a:prstClr val="black"/>
                </a:solidFill>
              </a:rPr>
              <a:t>含有蒽的結構</a:t>
            </a:r>
          </a:p>
        </p:txBody>
      </p:sp>
      <p:sp>
        <p:nvSpPr>
          <p:cNvPr id="21" name="文字方塊 9"/>
          <p:cNvSpPr txBox="1"/>
          <p:nvPr/>
        </p:nvSpPr>
        <p:spPr>
          <a:xfrm>
            <a:off x="3432881" y="5391852"/>
            <a:ext cx="2685351" cy="323165"/>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1500" b="1">
                <a:solidFill>
                  <a:prstClr val="black"/>
                </a:solidFill>
              </a:rPr>
              <a:t>含有醯胺基與長烷基鏈的結構</a:t>
            </a:r>
          </a:p>
        </p:txBody>
      </p:sp>
      <p:sp>
        <p:nvSpPr>
          <p:cNvPr id="22" name="文字方塊 10"/>
          <p:cNvSpPr txBox="1"/>
          <p:nvPr/>
        </p:nvSpPr>
        <p:spPr>
          <a:xfrm>
            <a:off x="6974657" y="5391852"/>
            <a:ext cx="902811" cy="323165"/>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1500" b="1">
                <a:solidFill>
                  <a:prstClr val="black"/>
                </a:solidFill>
              </a:rPr>
              <a:t>化合物 </a:t>
            </a:r>
            <a:r>
              <a:rPr lang="en-US" altLang="zh-TW" sz="1500" b="1">
                <a:solidFill>
                  <a:prstClr val="black"/>
                </a:solidFill>
                <a:latin typeface="新細明體" panose="02020500000000000000" pitchFamily="18" charset="-120"/>
              </a:rPr>
              <a:t>3</a:t>
            </a:r>
            <a:endParaRPr lang="zh-TW" altLang="en-US" sz="1500" b="1">
              <a:solidFill>
                <a:prstClr val="black"/>
              </a:solidFill>
              <a:latin typeface="新細明體" panose="02020500000000000000" pitchFamily="18" charset="-120"/>
            </a:endParaRPr>
          </a:p>
        </p:txBody>
      </p:sp>
      <p:pic>
        <p:nvPicPr>
          <p:cNvPr id="2050" name="Picture 2"/>
          <p:cNvPicPr>
            <a:picLocks noChangeAspect="1" noChangeArrowheads="1"/>
          </p:cNvPicPr>
          <p:nvPr/>
        </p:nvPicPr>
        <p:blipFill>
          <a:blip r:embed="rId7" cstate="print"/>
          <a:srcRect/>
          <a:stretch>
            <a:fillRect/>
          </a:stretch>
        </p:blipFill>
        <p:spPr bwMode="auto">
          <a:xfrm>
            <a:off x="9882214" y="3496884"/>
            <a:ext cx="1357322" cy="200381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500425161"/>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IMG_2283.JPG"/>
          <p:cNvPicPr/>
          <p:nvPr/>
        </p:nvPicPr>
        <p:blipFill>
          <a:blip r:embed="rId2" cstate="print"/>
          <a:stretch>
            <a:fillRect/>
          </a:stretch>
        </p:blipFill>
        <p:spPr>
          <a:xfrm>
            <a:off x="523836" y="428604"/>
            <a:ext cx="4095750" cy="30687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圖片 5" descr="IMG_2288.JPG"/>
          <p:cNvPicPr/>
          <p:nvPr/>
        </p:nvPicPr>
        <p:blipFill>
          <a:blip r:embed="rId3" cstate="print"/>
          <a:stretch>
            <a:fillRect/>
          </a:stretch>
        </p:blipFill>
        <p:spPr>
          <a:xfrm>
            <a:off x="4024298" y="2214554"/>
            <a:ext cx="4095750" cy="30687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圖片 6"/>
          <p:cNvPicPr/>
          <p:nvPr/>
        </p:nvPicPr>
        <p:blipFill>
          <a:blip r:embed="rId4" cstate="print"/>
          <a:srcRect/>
          <a:stretch>
            <a:fillRect/>
          </a:stretch>
        </p:blipFill>
        <p:spPr bwMode="auto">
          <a:xfrm>
            <a:off x="7661921" y="3842769"/>
            <a:ext cx="4205569" cy="27704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16981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預留位置 13"/>
          <p:cNvSpPr txBox="1">
            <a:spLocks/>
          </p:cNvSpPr>
          <p:nvPr/>
        </p:nvSpPr>
        <p:spPr>
          <a:xfrm>
            <a:off x="2095472" y="285728"/>
            <a:ext cx="9286940" cy="1000132"/>
          </a:xfrm>
          <a:prstGeom prst="rect">
            <a:avLst/>
          </a:prstGeom>
        </p:spPr>
        <p:txBody>
          <a:bodyPr rtlCol="0">
            <a:noAutofit/>
          </a:bodyPr>
          <a:lstStyle/>
          <a:p>
            <a:pPr marL="228600" indent="-228600" algn="just">
              <a:lnSpc>
                <a:spcPts val="3600"/>
              </a:lnSpc>
              <a:buSzPct val="100000"/>
            </a:pPr>
            <a:r>
              <a:rPr lang="zh-TW" altLang="en-US" sz="2400" b="1">
                <a:solidFill>
                  <a:srgbClr val="1F497D">
                    <a:lumMod val="75000"/>
                  </a:srgbClr>
                </a:solidFill>
                <a:latin typeface="新細明體" panose="02020500000000000000" pitchFamily="18" charset="-120"/>
              </a:rPr>
              <a:t>化合物</a:t>
            </a:r>
            <a:r>
              <a:rPr lang="en-US" altLang="zh-TW" sz="2400" b="1">
                <a:solidFill>
                  <a:srgbClr val="1F497D">
                    <a:lumMod val="75000"/>
                  </a:srgbClr>
                </a:solidFill>
                <a:latin typeface="新細明體" panose="02020500000000000000" pitchFamily="18" charset="-120"/>
              </a:rPr>
              <a:t>3</a:t>
            </a:r>
            <a:r>
              <a:rPr lang="zh-TW" altLang="en-US" sz="2400" b="1">
                <a:solidFill>
                  <a:srgbClr val="1F497D">
                    <a:lumMod val="75000"/>
                  </a:srgbClr>
                </a:solidFill>
                <a:latin typeface="新細明體" panose="02020500000000000000" pitchFamily="18" charset="-120"/>
              </a:rPr>
              <a:t>在酸性蒸氣</a:t>
            </a:r>
            <a:r>
              <a:rPr lang="en-US" altLang="zh-TW" sz="2400" b="1">
                <a:solidFill>
                  <a:srgbClr val="1F497D">
                    <a:lumMod val="75000"/>
                  </a:srgbClr>
                </a:solidFill>
                <a:latin typeface="新細明體" panose="02020500000000000000" pitchFamily="18" charset="-120"/>
              </a:rPr>
              <a:t>TFA</a:t>
            </a:r>
            <a:r>
              <a:rPr lang="zh-TW" altLang="en-US" sz="2400" b="1">
                <a:solidFill>
                  <a:srgbClr val="1F497D">
                    <a:lumMod val="75000"/>
                  </a:srgbClr>
                </a:solidFill>
                <a:latin typeface="新細明體" panose="02020500000000000000" pitchFamily="18" charset="-120"/>
              </a:rPr>
              <a:t>（三氟乙酸）蒸薰後，放置於室溫下，在經</a:t>
            </a:r>
            <a:endParaRPr lang="en-US" altLang="zh-TW" sz="2400" b="1">
              <a:solidFill>
                <a:srgbClr val="1F497D">
                  <a:lumMod val="75000"/>
                </a:srgbClr>
              </a:solidFill>
              <a:latin typeface="新細明體" panose="02020500000000000000" pitchFamily="18" charset="-120"/>
            </a:endParaRPr>
          </a:p>
          <a:p>
            <a:pPr marL="228600" indent="-228600" algn="just">
              <a:lnSpc>
                <a:spcPts val="3600"/>
              </a:lnSpc>
              <a:buSzPct val="100000"/>
            </a:pPr>
            <a:r>
              <a:rPr lang="zh-TW" altLang="en-US" sz="2400" b="1">
                <a:solidFill>
                  <a:srgbClr val="1F497D">
                    <a:lumMod val="75000"/>
                  </a:srgbClr>
                </a:solidFill>
                <a:latin typeface="新細明體" panose="02020500000000000000" pitchFamily="18" charset="-120"/>
              </a:rPr>
              <a:t>過</a:t>
            </a:r>
            <a:r>
              <a:rPr lang="en-US" altLang="zh-TW" sz="2400" b="1">
                <a:solidFill>
                  <a:srgbClr val="1F497D">
                    <a:lumMod val="75000"/>
                  </a:srgbClr>
                </a:solidFill>
                <a:latin typeface="新細明體" panose="02020500000000000000" pitchFamily="18" charset="-120"/>
              </a:rPr>
              <a:t>2</a:t>
            </a:r>
            <a:r>
              <a:rPr lang="zh-TW" altLang="en-US" sz="2400" b="1">
                <a:solidFill>
                  <a:srgbClr val="1F497D">
                    <a:lumMod val="75000"/>
                  </a:srgbClr>
                </a:solidFill>
                <a:latin typeface="新細明體" panose="02020500000000000000" pitchFamily="18" charset="-120"/>
              </a:rPr>
              <a:t>小時後會漸漸回復到原本放光的位置，</a:t>
            </a:r>
            <a:r>
              <a:rPr lang="zh-TW" altLang="en-US" sz="2400" b="1">
                <a:solidFill>
                  <a:srgbClr val="FF0000"/>
                </a:solidFill>
                <a:latin typeface="新細明體" panose="02020500000000000000" pitchFamily="18" charset="-120"/>
              </a:rPr>
              <a:t>具自體修復能力</a:t>
            </a:r>
            <a:r>
              <a:rPr lang="zh-TW" altLang="en-US" sz="2400" b="1">
                <a:solidFill>
                  <a:prstClr val="black"/>
                </a:solidFill>
                <a:latin typeface="新細明體" panose="02020500000000000000" pitchFamily="18" charset="-120"/>
              </a:rPr>
              <a:t>。</a:t>
            </a:r>
          </a:p>
        </p:txBody>
      </p:sp>
      <p:graphicFrame>
        <p:nvGraphicFramePr>
          <p:cNvPr id="5" name="圖表 4"/>
          <p:cNvGraphicFramePr/>
          <p:nvPr/>
        </p:nvGraphicFramePr>
        <p:xfrm>
          <a:off x="2666976" y="1500174"/>
          <a:ext cx="8011752" cy="452112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29288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descr="IMG_2194.JPG"/>
          <p:cNvPicPr>
            <a:picLocks noChangeAspect="1"/>
          </p:cNvPicPr>
          <p:nvPr/>
        </p:nvPicPr>
        <p:blipFill>
          <a:blip r:embed="rId2" cstate="print"/>
          <a:stretch>
            <a:fillRect/>
          </a:stretch>
        </p:blipFill>
        <p:spPr>
          <a:xfrm>
            <a:off x="2101490" y="1876034"/>
            <a:ext cx="1278197" cy="2646843"/>
          </a:xfrm>
          <a:prstGeom prst="rect">
            <a:avLst/>
          </a:prstGeom>
        </p:spPr>
      </p:pic>
      <p:pic>
        <p:nvPicPr>
          <p:cNvPr id="4" name="圖片 3" descr="IMG_2206.JPG"/>
          <p:cNvPicPr>
            <a:picLocks noChangeAspect="1"/>
          </p:cNvPicPr>
          <p:nvPr/>
        </p:nvPicPr>
        <p:blipFill>
          <a:blip r:embed="rId3" cstate="print"/>
          <a:stretch>
            <a:fillRect/>
          </a:stretch>
        </p:blipFill>
        <p:spPr>
          <a:xfrm>
            <a:off x="3572871" y="1899261"/>
            <a:ext cx="1194339" cy="2592857"/>
          </a:xfrm>
          <a:prstGeom prst="rect">
            <a:avLst/>
          </a:prstGeom>
        </p:spPr>
      </p:pic>
      <p:pic>
        <p:nvPicPr>
          <p:cNvPr id="5" name="圖片 4" descr="IMG_2213.JPG"/>
          <p:cNvPicPr>
            <a:picLocks noChangeAspect="1"/>
          </p:cNvPicPr>
          <p:nvPr/>
        </p:nvPicPr>
        <p:blipFill>
          <a:blip r:embed="rId4" cstate="print"/>
          <a:stretch>
            <a:fillRect/>
          </a:stretch>
        </p:blipFill>
        <p:spPr>
          <a:xfrm>
            <a:off x="9713650" y="1876541"/>
            <a:ext cx="1204037" cy="2717129"/>
          </a:xfrm>
          <a:prstGeom prst="rect">
            <a:avLst/>
          </a:prstGeom>
        </p:spPr>
      </p:pic>
      <p:pic>
        <p:nvPicPr>
          <p:cNvPr id="6" name="圖片 5" descr="IMG_2224.JPG"/>
          <p:cNvPicPr>
            <a:picLocks noChangeAspect="1"/>
          </p:cNvPicPr>
          <p:nvPr/>
        </p:nvPicPr>
        <p:blipFill>
          <a:blip r:embed="rId5" cstate="print"/>
          <a:stretch>
            <a:fillRect/>
          </a:stretch>
        </p:blipFill>
        <p:spPr>
          <a:xfrm>
            <a:off x="5013031" y="1857490"/>
            <a:ext cx="1297563" cy="2656564"/>
          </a:xfrm>
          <a:prstGeom prst="rect">
            <a:avLst/>
          </a:prstGeom>
        </p:spPr>
      </p:pic>
      <p:pic>
        <p:nvPicPr>
          <p:cNvPr id="7" name="圖片 6" descr="IMG_2262.JPG"/>
          <p:cNvPicPr>
            <a:picLocks noChangeAspect="1"/>
          </p:cNvPicPr>
          <p:nvPr/>
        </p:nvPicPr>
        <p:blipFill>
          <a:blip r:embed="rId6" cstate="print"/>
          <a:stretch>
            <a:fillRect/>
          </a:stretch>
        </p:blipFill>
        <p:spPr>
          <a:xfrm>
            <a:off x="6597206" y="1857365"/>
            <a:ext cx="1305312" cy="2719399"/>
          </a:xfrm>
          <a:prstGeom prst="rect">
            <a:avLst/>
          </a:prstGeom>
        </p:spPr>
      </p:pic>
      <p:pic>
        <p:nvPicPr>
          <p:cNvPr id="8" name="圖片 7" descr="IMG_2297.JPG"/>
          <p:cNvPicPr>
            <a:picLocks noChangeAspect="1"/>
          </p:cNvPicPr>
          <p:nvPr/>
        </p:nvPicPr>
        <p:blipFill>
          <a:blip r:embed="rId7" cstate="print"/>
          <a:stretch>
            <a:fillRect/>
          </a:stretch>
        </p:blipFill>
        <p:spPr>
          <a:xfrm>
            <a:off x="8156734" y="1876540"/>
            <a:ext cx="1320793" cy="2730706"/>
          </a:xfrm>
          <a:prstGeom prst="rect">
            <a:avLst/>
          </a:prstGeom>
        </p:spPr>
      </p:pic>
      <p:sp>
        <p:nvSpPr>
          <p:cNvPr id="9" name="向左箭號 8"/>
          <p:cNvSpPr/>
          <p:nvPr/>
        </p:nvSpPr>
        <p:spPr>
          <a:xfrm rot="10800000">
            <a:off x="2166910" y="5297789"/>
            <a:ext cx="8784976" cy="278936"/>
          </a:xfrm>
          <a:prstGeom prst="leftArrow">
            <a:avLst/>
          </a:prstGeom>
          <a:gradFill flip="none" rotWithShape="1">
            <a:gsLst>
              <a:gs pos="0">
                <a:srgbClr val="825600"/>
              </a:gs>
              <a:gs pos="90000">
                <a:srgbClr val="FFA800"/>
              </a:gs>
            </a:gsLst>
            <a:lin ang="10800000" scaled="1"/>
            <a:tileRect/>
          </a:gradFill>
        </p:spPr>
        <p:style>
          <a:lnRef idx="2">
            <a:schemeClr val="accent4">
              <a:shade val="50000"/>
            </a:schemeClr>
          </a:lnRef>
          <a:fillRef idx="1">
            <a:schemeClr val="accent4"/>
          </a:fillRef>
          <a:effectRef idx="0">
            <a:schemeClr val="accent4"/>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TW" altLang="en-US">
              <a:solidFill>
                <a:prstClr val="white"/>
              </a:solidFill>
            </a:endParaRPr>
          </a:p>
        </p:txBody>
      </p:sp>
      <p:sp>
        <p:nvSpPr>
          <p:cNvPr id="10" name="文字方塊 2"/>
          <p:cNvSpPr txBox="1"/>
          <p:nvPr/>
        </p:nvSpPr>
        <p:spPr>
          <a:xfrm>
            <a:off x="2024034" y="4726285"/>
            <a:ext cx="639338" cy="410206"/>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zh-TW" sz="2800" b="1">
                <a:solidFill>
                  <a:srgbClr val="1F497D">
                    <a:lumMod val="75000"/>
                  </a:srgbClr>
                </a:solidFill>
                <a:latin typeface="新細明體" pitchFamily="18" charset="-120"/>
              </a:rPr>
              <a:t>0</a:t>
            </a:r>
            <a:endParaRPr lang="zh-TW" altLang="en-US" sz="2800" b="1">
              <a:solidFill>
                <a:srgbClr val="1F497D">
                  <a:lumMod val="75000"/>
                </a:srgbClr>
              </a:solidFill>
              <a:latin typeface="新細明體" pitchFamily="18" charset="-120"/>
            </a:endParaRPr>
          </a:p>
        </p:txBody>
      </p:sp>
      <p:sp>
        <p:nvSpPr>
          <p:cNvPr id="12" name="文字方塊 1"/>
          <p:cNvSpPr txBox="1"/>
          <p:nvPr/>
        </p:nvSpPr>
        <p:spPr>
          <a:xfrm>
            <a:off x="10341622" y="4797723"/>
            <a:ext cx="639418" cy="782786"/>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zh-TW" sz="2800" b="1">
                <a:solidFill>
                  <a:srgbClr val="1F497D">
                    <a:lumMod val="75000"/>
                  </a:srgbClr>
                </a:solidFill>
                <a:latin typeface="新細明體" pitchFamily="18" charset="-120"/>
              </a:rPr>
              <a:t>120</a:t>
            </a:r>
            <a:endParaRPr lang="zh-TW" altLang="en-US" sz="2800" b="1">
              <a:solidFill>
                <a:srgbClr val="1F497D">
                  <a:lumMod val="75000"/>
                </a:srgbClr>
              </a:solidFill>
              <a:latin typeface="新細明體" pitchFamily="18" charset="-120"/>
            </a:endParaRPr>
          </a:p>
        </p:txBody>
      </p:sp>
      <p:sp>
        <p:nvSpPr>
          <p:cNvPr id="13" name="文字方塊 1"/>
          <p:cNvSpPr txBox="1"/>
          <p:nvPr/>
        </p:nvSpPr>
        <p:spPr>
          <a:xfrm>
            <a:off x="6167438" y="5512104"/>
            <a:ext cx="639418" cy="338813"/>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zh-TW" sz="2800" b="1">
                <a:solidFill>
                  <a:srgbClr val="F79646">
                    <a:lumMod val="50000"/>
                  </a:srgbClr>
                </a:solidFill>
                <a:latin typeface="新細明體" pitchFamily="18" charset="-120"/>
              </a:rPr>
              <a:t>min</a:t>
            </a:r>
            <a:endParaRPr lang="zh-TW" altLang="en-US" sz="2800" b="1">
              <a:solidFill>
                <a:srgbClr val="F79646">
                  <a:lumMod val="50000"/>
                </a:srgbClr>
              </a:solidFill>
              <a:latin typeface="新細明體" pitchFamily="18" charset="-120"/>
            </a:endParaRPr>
          </a:p>
        </p:txBody>
      </p:sp>
      <p:sp>
        <p:nvSpPr>
          <p:cNvPr id="14" name="矩形 13"/>
          <p:cNvSpPr/>
          <p:nvPr/>
        </p:nvSpPr>
        <p:spPr>
          <a:xfrm>
            <a:off x="1095340" y="428605"/>
            <a:ext cx="10215634" cy="646331"/>
          </a:xfrm>
          <a:prstGeom prst="rect">
            <a:avLst/>
          </a:prstGeom>
        </p:spPr>
        <p:txBody>
          <a:bodyPr wrap="square">
            <a:spAutoFit/>
          </a:bodyPr>
          <a:lstStyle/>
          <a:p>
            <a:pPr algn="ctr"/>
            <a:r>
              <a:rPr lang="zh-TW" altLang="en-US" sz="3600" b="1">
                <a:solidFill>
                  <a:srgbClr val="1F497D">
                    <a:lumMod val="75000"/>
                  </a:srgbClr>
                </a:solidFill>
                <a:latin typeface="新細明體" panose="02020500000000000000" pitchFamily="18" charset="-120"/>
              </a:rPr>
              <a:t>化合物</a:t>
            </a:r>
            <a:r>
              <a:rPr lang="en-US" altLang="zh-TW" sz="3600" b="1">
                <a:solidFill>
                  <a:srgbClr val="1F497D">
                    <a:lumMod val="75000"/>
                  </a:srgbClr>
                </a:solidFill>
                <a:latin typeface="新細明體" panose="02020500000000000000" pitchFamily="18" charset="-120"/>
              </a:rPr>
              <a:t>3</a:t>
            </a:r>
            <a:r>
              <a:rPr lang="zh-TW" altLang="en-US" sz="3600" b="1">
                <a:solidFill>
                  <a:srgbClr val="1F497D">
                    <a:lumMod val="75000"/>
                  </a:srgbClr>
                </a:solidFill>
                <a:latin typeface="新細明體" panose="02020500000000000000" pitchFamily="18" charset="-120"/>
              </a:rPr>
              <a:t>的</a:t>
            </a:r>
            <a:r>
              <a:rPr lang="zh-TW" altLang="en-US" sz="3600" b="1">
                <a:solidFill>
                  <a:srgbClr val="FF0000"/>
                </a:solidFill>
                <a:latin typeface="新細明體" panose="02020500000000000000" pitchFamily="18" charset="-120"/>
              </a:rPr>
              <a:t>自體修復能力</a:t>
            </a:r>
            <a:endParaRPr lang="zh-TW" altLang="en-US" sz="3600">
              <a:solidFill>
                <a:prstClr val="black"/>
              </a:solidFill>
              <a:latin typeface="新細明體" panose="02020500000000000000" pitchFamily="18" charset="-120"/>
            </a:endParaRPr>
          </a:p>
        </p:txBody>
      </p:sp>
    </p:spTree>
    <p:extLst>
      <p:ext uri="{BB962C8B-B14F-4D97-AF65-F5344CB8AC3E}">
        <p14:creationId xmlns:p14="http://schemas.microsoft.com/office/powerpoint/2010/main" val="572422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預留位置 13"/>
          <p:cNvSpPr txBox="1">
            <a:spLocks/>
          </p:cNvSpPr>
          <p:nvPr/>
        </p:nvSpPr>
        <p:spPr>
          <a:xfrm>
            <a:off x="2024034" y="1428736"/>
            <a:ext cx="9358378" cy="1928826"/>
          </a:xfrm>
          <a:prstGeom prst="rect">
            <a:avLst/>
          </a:prstGeom>
        </p:spPr>
        <p:txBody>
          <a:bodyPr rtlCol="0">
            <a:noAutofit/>
          </a:bodyPr>
          <a:lstStyle/>
          <a:p>
            <a:pPr algn="just">
              <a:lnSpc>
                <a:spcPts val="3400"/>
              </a:lnSpc>
            </a:pPr>
            <a:r>
              <a:rPr lang="zh-TW" altLang="en-US" sz="2300" b="1" dirty="0">
                <a:solidFill>
                  <a:prstClr val="black"/>
                </a:solidFill>
                <a:latin typeface="新細明體" panose="02020500000000000000" pitchFamily="18" charset="-120"/>
              </a:rPr>
              <a:t>本實驗合成之目標</a:t>
            </a:r>
            <a:r>
              <a:rPr lang="zh-TW" altLang="en-US" sz="2300" b="1" dirty="0">
                <a:solidFill>
                  <a:srgbClr val="FF0000"/>
                </a:solidFill>
                <a:latin typeface="新細明體" panose="02020500000000000000" pitchFamily="18" charset="-120"/>
              </a:rPr>
              <a:t>化合物</a:t>
            </a:r>
            <a:r>
              <a:rPr lang="en-US" altLang="zh-TW" sz="2300" b="1" dirty="0">
                <a:solidFill>
                  <a:srgbClr val="FF0000"/>
                </a:solidFill>
                <a:latin typeface="新細明體" panose="02020500000000000000" pitchFamily="18" charset="-120"/>
              </a:rPr>
              <a:t>3</a:t>
            </a:r>
            <a:r>
              <a:rPr lang="zh-TW" altLang="en-US" sz="2300" b="1" dirty="0">
                <a:solidFill>
                  <a:prstClr val="black"/>
                </a:solidFill>
                <a:latin typeface="新細明體" panose="02020500000000000000" pitchFamily="18" charset="-120"/>
              </a:rPr>
              <a:t>具備</a:t>
            </a:r>
            <a:r>
              <a:rPr lang="zh-TW" altLang="en-US" sz="2300" b="1" dirty="0">
                <a:solidFill>
                  <a:srgbClr val="FF0000"/>
                </a:solidFill>
                <a:latin typeface="新細明體" panose="02020500000000000000" pitchFamily="18" charset="-120"/>
              </a:rPr>
              <a:t>長烷基鏈</a:t>
            </a:r>
            <a:r>
              <a:rPr lang="zh-TW" altLang="en-US" sz="2300" b="1" dirty="0">
                <a:solidFill>
                  <a:prstClr val="black"/>
                </a:solidFill>
                <a:latin typeface="新細明體" panose="02020500000000000000" pitchFamily="18" charset="-120"/>
              </a:rPr>
              <a:t>與</a:t>
            </a:r>
            <a:r>
              <a:rPr lang="zh-TW" altLang="en-US" sz="2300" b="1" dirty="0">
                <a:solidFill>
                  <a:srgbClr val="FF0000"/>
                </a:solidFill>
                <a:latin typeface="新細明體" panose="02020500000000000000" pitchFamily="18" charset="-120"/>
              </a:rPr>
              <a:t>醯胺基</a:t>
            </a:r>
            <a:r>
              <a:rPr lang="zh-TW" altLang="en-US" sz="2300" b="1" dirty="0">
                <a:solidFill>
                  <a:prstClr val="black"/>
                </a:solidFill>
                <a:latin typeface="新細明體" panose="02020500000000000000" pitchFamily="18" charset="-120"/>
              </a:rPr>
              <a:t>，可</a:t>
            </a:r>
            <a:r>
              <a:rPr lang="zh-TW" altLang="en-US" sz="2400" b="1" dirty="0">
                <a:solidFill>
                  <a:srgbClr val="7030A0"/>
                </a:solidFill>
                <a:latin typeface="新細明體" panose="02020500000000000000" pitchFamily="18" charset="-120"/>
              </a:rPr>
              <a:t>抑制與平衡</a:t>
            </a:r>
            <a:r>
              <a:rPr lang="en-US" altLang="zh-TW" sz="2400" b="1" dirty="0">
                <a:solidFill>
                  <a:srgbClr val="7030A0"/>
                </a:solidFill>
                <a:latin typeface="新細明體" panose="02020500000000000000" pitchFamily="18" charset="-120"/>
              </a:rPr>
              <a:t>π-π</a:t>
            </a:r>
            <a:r>
              <a:rPr lang="zh-TW" altLang="en-US" sz="2400" b="1" dirty="0">
                <a:solidFill>
                  <a:srgbClr val="7030A0"/>
                </a:solidFill>
                <a:latin typeface="新細明體" panose="02020500000000000000" pitchFamily="18" charset="-120"/>
              </a:rPr>
              <a:t>作用力</a:t>
            </a:r>
            <a:r>
              <a:rPr lang="zh-TW" altLang="en-US" sz="2400" b="1" dirty="0">
                <a:solidFill>
                  <a:prstClr val="black"/>
                </a:solidFill>
                <a:latin typeface="新細明體" panose="02020500000000000000" pitchFamily="18" charset="-120"/>
              </a:rPr>
              <a:t>，使晶體的堆積形式更為疏鬆且具</a:t>
            </a:r>
            <a:r>
              <a:rPr lang="zh-TW" altLang="en-US" sz="2400" b="1" dirty="0">
                <a:solidFill>
                  <a:srgbClr val="7030A0"/>
                </a:solidFill>
                <a:latin typeface="新細明體" panose="02020500000000000000" pitchFamily="18" charset="-120"/>
              </a:rPr>
              <a:t>可變性</a:t>
            </a:r>
            <a:r>
              <a:rPr lang="zh-TW" altLang="en-US" sz="2400" b="1" dirty="0">
                <a:solidFill>
                  <a:prstClr val="black"/>
                </a:solidFill>
                <a:latin typeface="新細明體" panose="02020500000000000000" pitchFamily="18" charset="-120"/>
              </a:rPr>
              <a:t>，因此給予外界刺激時，我們可以觀察到明顯的</a:t>
            </a:r>
            <a:r>
              <a:rPr lang="zh-TW" altLang="en-US" sz="2400" b="1" dirty="0">
                <a:solidFill>
                  <a:srgbClr val="FF0000"/>
                </a:solidFill>
                <a:latin typeface="新細明體" panose="02020500000000000000" pitchFamily="18" charset="-120"/>
              </a:rPr>
              <a:t>顏色變化</a:t>
            </a:r>
            <a:r>
              <a:rPr lang="zh-TW" altLang="en-US" sz="2300" b="1" dirty="0">
                <a:solidFill>
                  <a:prstClr val="black"/>
                </a:solidFill>
                <a:latin typeface="新細明體" panose="02020500000000000000" pitchFamily="18" charset="-120"/>
              </a:rPr>
              <a:t>，適合作為</a:t>
            </a:r>
            <a:r>
              <a:rPr lang="zh-TW" altLang="en-US" sz="2300" b="1" dirty="0">
                <a:solidFill>
                  <a:srgbClr val="FF0000"/>
                </a:solidFill>
                <a:latin typeface="新細明體" panose="02020500000000000000" pitchFamily="18" charset="-120"/>
              </a:rPr>
              <a:t>響應多重外部刺激的有機螢光材料</a:t>
            </a:r>
            <a:r>
              <a:rPr lang="zh-TW" altLang="en-US" sz="2300" b="1" dirty="0">
                <a:solidFill>
                  <a:prstClr val="black"/>
                </a:solidFill>
                <a:latin typeface="新細明體" panose="02020500000000000000" pitchFamily="18" charset="-120"/>
              </a:rPr>
              <a:t>，如下圖所示：</a:t>
            </a:r>
          </a:p>
          <a:p>
            <a:pPr marL="228600" indent="-228600" algn="just">
              <a:lnSpc>
                <a:spcPts val="3400"/>
              </a:lnSpc>
              <a:buSzPct val="100000"/>
              <a:defRPr/>
            </a:pPr>
            <a:endParaRPr lang="en-US" altLang="zh-TW" sz="2300" dirty="0">
              <a:solidFill>
                <a:prstClr val="black"/>
              </a:solidFill>
              <a:latin typeface="新細明體" panose="02020500000000000000" pitchFamily="18" charset="-120"/>
            </a:endParaRPr>
          </a:p>
        </p:txBody>
      </p:sp>
      <p:pic>
        <p:nvPicPr>
          <p:cNvPr id="5" name="圖片 4"/>
          <p:cNvPicPr>
            <a:picLocks noChangeAspect="1"/>
          </p:cNvPicPr>
          <p:nvPr/>
        </p:nvPicPr>
        <p:blipFill>
          <a:blip r:embed="rId2" cstate="print"/>
          <a:srcRect/>
          <a:stretch>
            <a:fillRect/>
          </a:stretch>
        </p:blipFill>
        <p:spPr bwMode="auto">
          <a:xfrm>
            <a:off x="2708129" y="3458147"/>
            <a:ext cx="5322931" cy="3003941"/>
          </a:xfrm>
          <a:prstGeom prst="rect">
            <a:avLst/>
          </a:prstGeom>
          <a:noFill/>
          <a:ln w="9525">
            <a:noFill/>
            <a:miter lim="800000"/>
            <a:headEnd/>
            <a:tailEnd/>
          </a:ln>
        </p:spPr>
      </p:pic>
      <p:sp>
        <p:nvSpPr>
          <p:cNvPr id="6" name="標題 12"/>
          <p:cNvSpPr txBox="1">
            <a:spLocks/>
          </p:cNvSpPr>
          <p:nvPr/>
        </p:nvSpPr>
        <p:spPr>
          <a:xfrm>
            <a:off x="1095340" y="357166"/>
            <a:ext cx="10215634" cy="714380"/>
          </a:xfrm>
          <a:prstGeom prst="rect">
            <a:avLst/>
          </a:prstGeom>
        </p:spPr>
        <p:txBody>
          <a:bodyPr vert="horz" lIns="91440" tIns="45720" rIns="91440" bIns="45720" rtlCol="0" anchor="ctr">
            <a:noAutofit/>
          </a:bodyPr>
          <a:lstStyle/>
          <a:p>
            <a:pPr algn="ctr">
              <a:spcBef>
                <a:spcPct val="0"/>
              </a:spcBef>
            </a:pPr>
            <a:r>
              <a:rPr lang="zh-TW" altLang="en-US" sz="4600" b="1">
                <a:solidFill>
                  <a:srgbClr val="1F497D">
                    <a:lumMod val="75000"/>
                  </a:srgbClr>
                </a:solidFill>
              </a:rPr>
              <a:t>結論</a:t>
            </a:r>
          </a:p>
        </p:txBody>
      </p:sp>
    </p:spTree>
    <p:extLst>
      <p:ext uri="{BB962C8B-B14F-4D97-AF65-F5344CB8AC3E}">
        <p14:creationId xmlns:p14="http://schemas.microsoft.com/office/powerpoint/2010/main" val="2107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預留位置 13"/>
          <p:cNvSpPr txBox="1">
            <a:spLocks/>
          </p:cNvSpPr>
          <p:nvPr/>
        </p:nvSpPr>
        <p:spPr>
          <a:xfrm>
            <a:off x="2024034" y="1643050"/>
            <a:ext cx="9215502" cy="4429156"/>
          </a:xfrm>
          <a:prstGeom prst="rect">
            <a:avLst/>
          </a:prstGeom>
        </p:spPr>
        <p:txBody>
          <a:bodyPr rtlCol="0">
            <a:noAutofit/>
          </a:bodyPr>
          <a:lstStyle/>
          <a:p>
            <a:pPr marL="457200" indent="-457200" algn="just">
              <a:lnSpc>
                <a:spcPts val="3800"/>
              </a:lnSpc>
              <a:buFont typeface="+mj-ea"/>
              <a:buAutoNum type="ea1ChtPeriod"/>
            </a:pPr>
            <a:r>
              <a:rPr lang="zh-TW" altLang="en-US" sz="2300" b="1">
                <a:solidFill>
                  <a:prstClr val="black"/>
                </a:solidFill>
                <a:latin typeface="新細明體" panose="02020500000000000000" pitchFamily="18" charset="-120"/>
              </a:rPr>
              <a:t>力致變色的實驗結果顯示，固態</a:t>
            </a:r>
            <a:r>
              <a:rPr lang="zh-TW" altLang="en-US" sz="2300" b="1">
                <a:solidFill>
                  <a:srgbClr val="7030A0"/>
                </a:solidFill>
                <a:latin typeface="新細明體" panose="02020500000000000000" pitchFamily="18" charset="-120"/>
              </a:rPr>
              <a:t>化合物</a:t>
            </a:r>
            <a:r>
              <a:rPr lang="en-US" altLang="zh-TW" sz="2300" b="1">
                <a:solidFill>
                  <a:srgbClr val="7030A0"/>
                </a:solidFill>
                <a:latin typeface="新細明體" panose="02020500000000000000" pitchFamily="18" charset="-120"/>
              </a:rPr>
              <a:t>3</a:t>
            </a:r>
            <a:r>
              <a:rPr lang="zh-TW" altLang="en-US" sz="2300" b="1">
                <a:solidFill>
                  <a:prstClr val="black"/>
                </a:solidFill>
                <a:latin typeface="新細明體" panose="02020500000000000000" pitchFamily="18" charset="-120"/>
              </a:rPr>
              <a:t>在形成乾凝膠固體後，對於外部的刺激更加敏感，變色範圍也更寬廣。在應用層面上，可作為</a:t>
            </a:r>
            <a:r>
              <a:rPr lang="zh-TW" altLang="en-US" sz="2300" b="1">
                <a:solidFill>
                  <a:srgbClr val="FF0000"/>
                </a:solidFill>
                <a:latin typeface="新細明體" panose="02020500000000000000" pitchFamily="18" charset="-120"/>
              </a:rPr>
              <a:t>建築工程</a:t>
            </a:r>
            <a:r>
              <a:rPr lang="zh-TW" altLang="en-US" sz="2300" b="1">
                <a:solidFill>
                  <a:prstClr val="black"/>
                </a:solidFill>
                <a:latin typeface="新細明體" panose="02020500000000000000" pitchFamily="18" charset="-120"/>
              </a:rPr>
              <a:t>的</a:t>
            </a:r>
            <a:r>
              <a:rPr lang="zh-TW" altLang="en-US" sz="2300" b="1">
                <a:solidFill>
                  <a:srgbClr val="FF0000"/>
                </a:solidFill>
                <a:latin typeface="新細明體" panose="02020500000000000000" pitchFamily="18" charset="-120"/>
              </a:rPr>
              <a:t>壓力感測器</a:t>
            </a:r>
            <a:r>
              <a:rPr lang="zh-TW" altLang="en-US" sz="2300" b="1">
                <a:solidFill>
                  <a:prstClr val="black"/>
                </a:solidFill>
                <a:latin typeface="新細明體" panose="02020500000000000000" pitchFamily="18" charset="-120"/>
              </a:rPr>
              <a:t>，藉由不同的顏色對應不同的壓力，可以使建築師輕易看出建築結構是否有異常或是需要調整，提高建造時的便利性與安全性。</a:t>
            </a:r>
            <a:endParaRPr lang="en-US" altLang="zh-TW" sz="2300" b="1">
              <a:solidFill>
                <a:prstClr val="black"/>
              </a:solidFill>
              <a:latin typeface="新細明體" panose="02020500000000000000" pitchFamily="18" charset="-120"/>
            </a:endParaRPr>
          </a:p>
          <a:p>
            <a:pPr algn="just">
              <a:lnSpc>
                <a:spcPts val="3800"/>
              </a:lnSpc>
            </a:pPr>
            <a:endParaRPr lang="en-US" altLang="zh-TW" sz="2300" b="1">
              <a:solidFill>
                <a:prstClr val="black"/>
              </a:solidFill>
              <a:latin typeface="新細明體" panose="02020500000000000000" pitchFamily="18" charset="-120"/>
            </a:endParaRPr>
          </a:p>
          <a:p>
            <a:pPr marL="457200" indent="-457200">
              <a:lnSpc>
                <a:spcPts val="3800"/>
              </a:lnSpc>
              <a:buFont typeface="+mj-ea"/>
              <a:buAutoNum type="ea1ChtPeriod" startAt="2"/>
            </a:pPr>
            <a:r>
              <a:rPr lang="zh-TW" altLang="en-US" sz="2300" b="1">
                <a:solidFill>
                  <a:prstClr val="black"/>
                </a:solidFill>
                <a:latin typeface="新細明體" panose="02020500000000000000" pitchFamily="18" charset="-120"/>
              </a:rPr>
              <a:t>熱致變色的實驗結果顯示，此過程為</a:t>
            </a:r>
            <a:r>
              <a:rPr lang="zh-TW" altLang="en-US" sz="2300" b="1">
                <a:solidFill>
                  <a:srgbClr val="7030A0"/>
                </a:solidFill>
                <a:latin typeface="新細明體" panose="02020500000000000000" pitchFamily="18" charset="-120"/>
              </a:rPr>
              <a:t>可逆</a:t>
            </a:r>
            <a:r>
              <a:rPr lang="zh-TW" altLang="en-US" sz="2300" b="1">
                <a:solidFill>
                  <a:prstClr val="black"/>
                </a:solidFill>
                <a:latin typeface="新細明體" panose="02020500000000000000" pitchFamily="18" charset="-120"/>
              </a:rPr>
              <a:t>現象，透過分子在加熱前後顏色的不同，可應用於熱致變色顏料、溫度指示器、防偽印刷等。</a:t>
            </a:r>
            <a:endParaRPr lang="en-US" altLang="zh-TW" sz="2300" b="1">
              <a:solidFill>
                <a:prstClr val="black"/>
              </a:solidFill>
              <a:latin typeface="新細明體" panose="02020500000000000000" pitchFamily="18" charset="-120"/>
            </a:endParaRPr>
          </a:p>
          <a:p>
            <a:pPr algn="just">
              <a:lnSpc>
                <a:spcPts val="3800"/>
              </a:lnSpc>
            </a:pPr>
            <a:endParaRPr lang="en-US" altLang="zh-TW" sz="2000" b="1">
              <a:solidFill>
                <a:prstClr val="black"/>
              </a:solidFill>
              <a:latin typeface="新細明體" panose="02020500000000000000" pitchFamily="18" charset="-120"/>
            </a:endParaRPr>
          </a:p>
          <a:p>
            <a:pPr algn="just">
              <a:lnSpc>
                <a:spcPts val="3800"/>
              </a:lnSpc>
            </a:pPr>
            <a:endParaRPr lang="zh-TW" altLang="en-US" sz="2000" b="1">
              <a:solidFill>
                <a:prstClr val="black"/>
              </a:solidFill>
              <a:latin typeface="新細明體" panose="02020500000000000000" pitchFamily="18" charset="-120"/>
            </a:endParaRPr>
          </a:p>
        </p:txBody>
      </p:sp>
      <p:sp>
        <p:nvSpPr>
          <p:cNvPr id="3" name="標題 12"/>
          <p:cNvSpPr txBox="1">
            <a:spLocks/>
          </p:cNvSpPr>
          <p:nvPr/>
        </p:nvSpPr>
        <p:spPr>
          <a:xfrm>
            <a:off x="1095340" y="357166"/>
            <a:ext cx="10215634" cy="714380"/>
          </a:xfrm>
          <a:prstGeom prst="rect">
            <a:avLst/>
          </a:prstGeom>
        </p:spPr>
        <p:txBody>
          <a:bodyPr vert="horz" lIns="91440" tIns="45720" rIns="91440" bIns="45720" rtlCol="0" anchor="ctr">
            <a:noAutofit/>
          </a:bodyPr>
          <a:lstStyle/>
          <a:p>
            <a:pPr algn="ctr">
              <a:spcBef>
                <a:spcPct val="0"/>
              </a:spcBef>
            </a:pPr>
            <a:r>
              <a:rPr lang="zh-TW" altLang="en-US" sz="4600" b="1">
                <a:solidFill>
                  <a:srgbClr val="1F497D">
                    <a:lumMod val="75000"/>
                  </a:srgbClr>
                </a:solidFill>
              </a:rPr>
              <a:t>結論 </a:t>
            </a:r>
            <a:r>
              <a:rPr lang="en-US" altLang="zh-TW" sz="4600" b="1">
                <a:solidFill>
                  <a:srgbClr val="1F497D">
                    <a:lumMod val="75000"/>
                  </a:srgbClr>
                </a:solidFill>
              </a:rPr>
              <a:t>– </a:t>
            </a:r>
            <a:r>
              <a:rPr lang="zh-TW" altLang="en-US" sz="4600" b="1">
                <a:solidFill>
                  <a:srgbClr val="1F497D">
                    <a:lumMod val="75000"/>
                  </a:srgbClr>
                </a:solidFill>
              </a:rPr>
              <a:t>力致與熱致變色</a:t>
            </a:r>
          </a:p>
        </p:txBody>
      </p:sp>
    </p:spTree>
    <p:extLst>
      <p:ext uri="{BB962C8B-B14F-4D97-AF65-F5344CB8AC3E}">
        <p14:creationId xmlns:p14="http://schemas.microsoft.com/office/powerpoint/2010/main" val="3600908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預留位置 13"/>
          <p:cNvSpPr txBox="1">
            <a:spLocks/>
          </p:cNvSpPr>
          <p:nvPr/>
        </p:nvSpPr>
        <p:spPr>
          <a:xfrm>
            <a:off x="2095472" y="1785926"/>
            <a:ext cx="9072626" cy="4443406"/>
          </a:xfrm>
          <a:prstGeom prst="rect">
            <a:avLst/>
          </a:prstGeom>
        </p:spPr>
        <p:txBody>
          <a:bodyPr rtlCol="0">
            <a:noAutofit/>
          </a:bodyPr>
          <a:lstStyle/>
          <a:p>
            <a:pPr marL="457200" indent="-457200">
              <a:lnSpc>
                <a:spcPts val="4200"/>
              </a:lnSpc>
              <a:buFont typeface="+mj-ea"/>
              <a:buAutoNum type="ea1ChtPeriod" startAt="3"/>
            </a:pPr>
            <a:r>
              <a:rPr lang="zh-TW" altLang="en-US" sz="2400" b="1">
                <a:solidFill>
                  <a:prstClr val="black"/>
                </a:solidFill>
                <a:latin typeface="新細明體" panose="02020500000000000000" pitchFamily="18" charset="-120"/>
              </a:rPr>
              <a:t>溶劑化顯色實驗中，分子的</a:t>
            </a:r>
            <a:r>
              <a:rPr lang="zh-TW" altLang="en-US" sz="2400" b="1">
                <a:solidFill>
                  <a:srgbClr val="7030A0"/>
                </a:solidFill>
                <a:latin typeface="新細明體" panose="02020500000000000000" pitchFamily="18" charset="-120"/>
              </a:rPr>
              <a:t>顏色</a:t>
            </a:r>
            <a:r>
              <a:rPr lang="zh-TW" altLang="en-US" sz="2400" b="1">
                <a:solidFill>
                  <a:prstClr val="black"/>
                </a:solidFill>
                <a:latin typeface="新細明體" panose="02020500000000000000" pitchFamily="18" charset="-120"/>
              </a:rPr>
              <a:t>會隨</a:t>
            </a:r>
            <a:r>
              <a:rPr lang="zh-TW" altLang="en-US" sz="2400" b="1">
                <a:solidFill>
                  <a:srgbClr val="7030A0"/>
                </a:solidFill>
                <a:latin typeface="新細明體" panose="02020500000000000000" pitchFamily="18" charset="-120"/>
              </a:rPr>
              <a:t>溶劑極性的大小</a:t>
            </a:r>
            <a:r>
              <a:rPr lang="zh-TW" altLang="en-US" sz="2400" b="1">
                <a:solidFill>
                  <a:prstClr val="black"/>
                </a:solidFill>
                <a:latin typeface="新細明體" panose="02020500000000000000" pitchFamily="18" charset="-120"/>
              </a:rPr>
              <a:t>而改變，可以應用於化學分析、傳感器、聚合物的監測等。</a:t>
            </a:r>
            <a:endParaRPr lang="en-US" altLang="zh-TW" sz="2400" b="1">
              <a:solidFill>
                <a:prstClr val="black"/>
              </a:solidFill>
              <a:latin typeface="新細明體" panose="02020500000000000000" pitchFamily="18" charset="-120"/>
            </a:endParaRPr>
          </a:p>
          <a:p>
            <a:pPr>
              <a:lnSpc>
                <a:spcPts val="4200"/>
              </a:lnSpc>
            </a:pPr>
            <a:endParaRPr lang="en-US" altLang="zh-TW" sz="2400" b="1">
              <a:solidFill>
                <a:prstClr val="black"/>
              </a:solidFill>
              <a:latin typeface="新細明體" panose="02020500000000000000" pitchFamily="18" charset="-120"/>
            </a:endParaRPr>
          </a:p>
          <a:p>
            <a:pPr marL="457200" indent="-457200">
              <a:lnSpc>
                <a:spcPts val="4200"/>
              </a:lnSpc>
              <a:buFont typeface="+mj-ea"/>
              <a:buAutoNum type="ea1ChtPeriod" startAt="4"/>
            </a:pPr>
            <a:r>
              <a:rPr lang="zh-TW" altLang="en-US" sz="2400" b="1">
                <a:solidFill>
                  <a:prstClr val="black"/>
                </a:solidFill>
                <a:latin typeface="新細明體" panose="02020500000000000000" pitchFamily="18" charset="-120"/>
              </a:rPr>
              <a:t>酸鹼變色實驗中，觀察到</a:t>
            </a:r>
            <a:r>
              <a:rPr lang="zh-TW" altLang="en-US" sz="2400" b="1">
                <a:solidFill>
                  <a:srgbClr val="7030A0"/>
                </a:solidFill>
                <a:latin typeface="新細明體" panose="02020500000000000000" pitchFamily="18" charset="-120"/>
              </a:rPr>
              <a:t>化合物</a:t>
            </a:r>
            <a:r>
              <a:rPr lang="en-US" altLang="zh-TW" sz="2400" b="1">
                <a:solidFill>
                  <a:srgbClr val="7030A0"/>
                </a:solidFill>
                <a:latin typeface="新細明體" panose="02020500000000000000" pitchFamily="18" charset="-120"/>
              </a:rPr>
              <a:t>3</a:t>
            </a:r>
            <a:r>
              <a:rPr lang="zh-TW" altLang="en-US" sz="2400" b="1">
                <a:solidFill>
                  <a:prstClr val="black"/>
                </a:solidFill>
                <a:latin typeface="新細明體" panose="02020500000000000000" pitchFamily="18" charset="-120"/>
              </a:rPr>
              <a:t>對酸鹼具有明顯的</a:t>
            </a:r>
            <a:r>
              <a:rPr lang="zh-TW" altLang="en-US" sz="2400" b="1">
                <a:solidFill>
                  <a:srgbClr val="7030A0"/>
                </a:solidFill>
                <a:latin typeface="新細明體" panose="02020500000000000000" pitchFamily="18" charset="-120"/>
              </a:rPr>
              <a:t>變色行為</a:t>
            </a:r>
            <a:r>
              <a:rPr lang="zh-TW" altLang="en-US" sz="2400" b="1">
                <a:solidFill>
                  <a:prstClr val="black"/>
                </a:solidFill>
                <a:latin typeface="新細明體" panose="02020500000000000000" pitchFamily="18" charset="-120"/>
              </a:rPr>
              <a:t>，以及良好的</a:t>
            </a:r>
            <a:r>
              <a:rPr lang="zh-TW" altLang="en-US" sz="2400" b="1">
                <a:solidFill>
                  <a:srgbClr val="7030A0"/>
                </a:solidFill>
                <a:latin typeface="新細明體" panose="02020500000000000000" pitchFamily="18" charset="-120"/>
              </a:rPr>
              <a:t>可逆性</a:t>
            </a:r>
            <a:r>
              <a:rPr lang="zh-TW" altLang="en-US" sz="2400" b="1">
                <a:solidFill>
                  <a:prstClr val="black"/>
                </a:solidFill>
                <a:latin typeface="新細明體" panose="02020500000000000000" pitchFamily="18" charset="-120"/>
              </a:rPr>
              <a:t>，可作為感測酸性氣體</a:t>
            </a:r>
            <a:r>
              <a:rPr lang="en-US" altLang="zh-TW" sz="2400" b="1">
                <a:solidFill>
                  <a:prstClr val="black"/>
                </a:solidFill>
                <a:latin typeface="新細明體" panose="02020500000000000000" pitchFamily="18" charset="-120"/>
              </a:rPr>
              <a:t>TFA</a:t>
            </a:r>
            <a:r>
              <a:rPr lang="zh-TW" altLang="en-US" sz="2400" b="1">
                <a:solidFill>
                  <a:prstClr val="black"/>
                </a:solidFill>
                <a:latin typeface="新細明體" panose="02020500000000000000" pitchFamily="18" charset="-120"/>
              </a:rPr>
              <a:t>（三氟乙酸）及鹼性氣體</a:t>
            </a:r>
            <a:r>
              <a:rPr lang="en-US" altLang="zh-TW" sz="2400" b="1">
                <a:solidFill>
                  <a:prstClr val="black"/>
                </a:solidFill>
                <a:latin typeface="新細明體" panose="02020500000000000000" pitchFamily="18" charset="-120"/>
              </a:rPr>
              <a:t>TEA</a:t>
            </a:r>
            <a:r>
              <a:rPr lang="zh-TW" altLang="en-US" sz="2400" b="1">
                <a:solidFill>
                  <a:prstClr val="black"/>
                </a:solidFill>
                <a:latin typeface="新細明體" panose="02020500000000000000" pitchFamily="18" charset="-120"/>
              </a:rPr>
              <a:t>（三乙胺）的指標試劑。</a:t>
            </a:r>
            <a:endParaRPr lang="en-US" altLang="zh-TW" sz="2400" b="1">
              <a:solidFill>
                <a:prstClr val="black"/>
              </a:solidFill>
              <a:latin typeface="新細明體" panose="02020500000000000000" pitchFamily="18" charset="-120"/>
            </a:endParaRPr>
          </a:p>
          <a:p>
            <a:pPr>
              <a:lnSpc>
                <a:spcPts val="4200"/>
              </a:lnSpc>
            </a:pPr>
            <a:endParaRPr lang="zh-TW" altLang="en-US" sz="2400" b="1">
              <a:solidFill>
                <a:prstClr val="black"/>
              </a:solidFill>
              <a:latin typeface="新細明體" panose="02020500000000000000" pitchFamily="18" charset="-120"/>
            </a:endParaRPr>
          </a:p>
          <a:p>
            <a:pPr>
              <a:lnSpc>
                <a:spcPts val="4200"/>
              </a:lnSpc>
            </a:pPr>
            <a:r>
              <a:rPr lang="zh-TW" altLang="en-US" sz="2400" b="1">
                <a:solidFill>
                  <a:prstClr val="black"/>
                </a:solidFill>
                <a:latin typeface="新細明體" panose="02020500000000000000" pitchFamily="18" charset="-120"/>
              </a:rPr>
              <a:t>        </a:t>
            </a:r>
            <a:endParaRPr lang="en-US" altLang="zh-TW" sz="2400" b="1">
              <a:solidFill>
                <a:prstClr val="black"/>
              </a:solidFill>
              <a:latin typeface="新細明體" panose="02020500000000000000" pitchFamily="18" charset="-120"/>
            </a:endParaRPr>
          </a:p>
        </p:txBody>
      </p:sp>
      <p:sp>
        <p:nvSpPr>
          <p:cNvPr id="3" name="標題 12"/>
          <p:cNvSpPr txBox="1">
            <a:spLocks/>
          </p:cNvSpPr>
          <p:nvPr/>
        </p:nvSpPr>
        <p:spPr>
          <a:xfrm>
            <a:off x="1095340" y="357166"/>
            <a:ext cx="10215634" cy="714380"/>
          </a:xfrm>
          <a:prstGeom prst="rect">
            <a:avLst/>
          </a:prstGeom>
        </p:spPr>
        <p:txBody>
          <a:bodyPr vert="horz" lIns="91440" tIns="45720" rIns="91440" bIns="45720" rtlCol="0" anchor="ctr">
            <a:noAutofit/>
          </a:bodyPr>
          <a:lstStyle/>
          <a:p>
            <a:pPr algn="ctr">
              <a:spcBef>
                <a:spcPct val="0"/>
              </a:spcBef>
            </a:pPr>
            <a:r>
              <a:rPr lang="zh-TW" altLang="en-US" sz="4600" b="1">
                <a:solidFill>
                  <a:srgbClr val="1F497D">
                    <a:lumMod val="75000"/>
                  </a:srgbClr>
                </a:solidFill>
              </a:rPr>
              <a:t>結論 </a:t>
            </a:r>
            <a:r>
              <a:rPr lang="en-US" altLang="zh-TW" sz="4600" b="1">
                <a:solidFill>
                  <a:srgbClr val="1F497D">
                    <a:lumMod val="75000"/>
                  </a:srgbClr>
                </a:solidFill>
              </a:rPr>
              <a:t>– </a:t>
            </a:r>
            <a:r>
              <a:rPr lang="zh-TW" altLang="en-US" sz="4600" b="1">
                <a:solidFill>
                  <a:srgbClr val="1F497D">
                    <a:lumMod val="75000"/>
                  </a:srgbClr>
                </a:solidFill>
              </a:rPr>
              <a:t>極性與酸鹼變色</a:t>
            </a:r>
          </a:p>
        </p:txBody>
      </p:sp>
    </p:spTree>
    <p:extLst>
      <p:ext uri="{BB962C8B-B14F-4D97-AF65-F5344CB8AC3E}">
        <p14:creationId xmlns:p14="http://schemas.microsoft.com/office/powerpoint/2010/main" val="20420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預留位置 13"/>
          <p:cNvSpPr txBox="1">
            <a:spLocks/>
          </p:cNvSpPr>
          <p:nvPr/>
        </p:nvSpPr>
        <p:spPr>
          <a:xfrm>
            <a:off x="2024034" y="1643050"/>
            <a:ext cx="7715304" cy="3286148"/>
          </a:xfrm>
          <a:prstGeom prst="rect">
            <a:avLst/>
          </a:prstGeom>
        </p:spPr>
        <p:txBody>
          <a:bodyPr rtlCol="0">
            <a:noAutofit/>
          </a:bodyPr>
          <a:lstStyle/>
          <a:p>
            <a:pPr algn="just">
              <a:lnSpc>
                <a:spcPts val="5000"/>
              </a:lnSpc>
            </a:pPr>
            <a:r>
              <a:rPr lang="zh-TW" altLang="en-US" sz="2800" b="1">
                <a:solidFill>
                  <a:prstClr val="black"/>
                </a:solidFill>
                <a:latin typeface="新細明體" panose="02020500000000000000" pitchFamily="18" charset="-120"/>
              </a:rPr>
              <a:t>本專題研究所合成的</a:t>
            </a:r>
            <a:r>
              <a:rPr lang="zh-TW" altLang="en-US" sz="2800" b="1">
                <a:solidFill>
                  <a:srgbClr val="7030A0"/>
                </a:solidFill>
                <a:latin typeface="新細明體" panose="02020500000000000000" pitchFamily="18" charset="-120"/>
              </a:rPr>
              <a:t>化合物</a:t>
            </a:r>
            <a:r>
              <a:rPr lang="en-US" altLang="zh-TW" sz="2800" b="1">
                <a:solidFill>
                  <a:srgbClr val="7030A0"/>
                </a:solidFill>
                <a:latin typeface="新細明體" panose="02020500000000000000" pitchFamily="18" charset="-120"/>
              </a:rPr>
              <a:t>3</a:t>
            </a:r>
            <a:r>
              <a:rPr lang="zh-TW" altLang="en-US" sz="2800" b="1">
                <a:solidFill>
                  <a:prstClr val="black"/>
                </a:solidFill>
                <a:latin typeface="新細明體" panose="02020500000000000000" pitchFamily="18" charset="-120"/>
              </a:rPr>
              <a:t>可以在</a:t>
            </a:r>
            <a:r>
              <a:rPr lang="zh-TW" altLang="en-US" sz="2800" b="1">
                <a:solidFill>
                  <a:srgbClr val="7030A0"/>
                </a:solidFill>
                <a:latin typeface="新細明體" panose="02020500000000000000" pitchFamily="18" charset="-120"/>
              </a:rPr>
              <a:t>多種不同的外界刺激</a:t>
            </a:r>
            <a:r>
              <a:rPr lang="zh-TW" altLang="en-US" sz="2800" b="1">
                <a:solidFill>
                  <a:prstClr val="black"/>
                </a:solidFill>
                <a:latin typeface="新細明體" panose="02020500000000000000" pitchFamily="18" charset="-120"/>
              </a:rPr>
              <a:t>下，例如：熱、力、酸鹼、極性等，觀察到明顯的</a:t>
            </a:r>
            <a:r>
              <a:rPr lang="zh-TW" altLang="en-US" sz="2800" b="1">
                <a:solidFill>
                  <a:srgbClr val="7030A0"/>
                </a:solidFill>
                <a:latin typeface="新細明體" panose="02020500000000000000" pitchFamily="18" charset="-120"/>
              </a:rPr>
              <a:t>固態螢光切換</a:t>
            </a:r>
            <a:r>
              <a:rPr lang="zh-TW" altLang="en-US" sz="2800" b="1">
                <a:solidFill>
                  <a:prstClr val="black"/>
                </a:solidFill>
                <a:latin typeface="新細明體" panose="02020500000000000000" pitchFamily="18" charset="-120"/>
              </a:rPr>
              <a:t>，是一個</a:t>
            </a:r>
            <a:r>
              <a:rPr lang="zh-TW" altLang="en-US" sz="2800" b="1">
                <a:solidFill>
                  <a:srgbClr val="FF0000"/>
                </a:solidFill>
                <a:latin typeface="新細明體" panose="02020500000000000000" pitchFamily="18" charset="-120"/>
              </a:rPr>
              <a:t>性能相當優異的材料分子</a:t>
            </a:r>
            <a:r>
              <a:rPr lang="zh-TW" altLang="en-US" sz="2800" b="1">
                <a:solidFill>
                  <a:prstClr val="black"/>
                </a:solidFill>
                <a:latin typeface="新細明體" panose="02020500000000000000" pitchFamily="18" charset="-120"/>
              </a:rPr>
              <a:t>，未來有潛力可實際靈活運用於多種領域範圍，提升其應用價值。</a:t>
            </a:r>
            <a:endParaRPr lang="en-US" altLang="zh-TW" sz="2800" b="1">
              <a:solidFill>
                <a:prstClr val="black"/>
              </a:solidFill>
              <a:latin typeface="新細明體" panose="02020500000000000000" pitchFamily="18" charset="-120"/>
            </a:endParaRPr>
          </a:p>
        </p:txBody>
      </p:sp>
      <p:sp>
        <p:nvSpPr>
          <p:cNvPr id="5" name="標題 12"/>
          <p:cNvSpPr txBox="1">
            <a:spLocks/>
          </p:cNvSpPr>
          <p:nvPr/>
        </p:nvSpPr>
        <p:spPr>
          <a:xfrm>
            <a:off x="1095340" y="357166"/>
            <a:ext cx="10215634" cy="714380"/>
          </a:xfrm>
          <a:prstGeom prst="rect">
            <a:avLst/>
          </a:prstGeom>
        </p:spPr>
        <p:txBody>
          <a:bodyPr vert="horz" lIns="91440" tIns="45720" rIns="91440" bIns="45720" rtlCol="0" anchor="ctr">
            <a:noAutofit/>
          </a:bodyPr>
          <a:lstStyle/>
          <a:p>
            <a:pPr algn="ctr">
              <a:spcBef>
                <a:spcPct val="0"/>
              </a:spcBef>
            </a:pPr>
            <a:r>
              <a:rPr lang="zh-TW" altLang="en-US" sz="4600" b="1">
                <a:solidFill>
                  <a:srgbClr val="1F497D">
                    <a:lumMod val="75000"/>
                  </a:srgbClr>
                </a:solidFill>
              </a:rPr>
              <a:t>綜合上述結論得知： </a:t>
            </a:r>
          </a:p>
        </p:txBody>
      </p:sp>
    </p:spTree>
    <p:extLst>
      <p:ext uri="{BB962C8B-B14F-4D97-AF65-F5344CB8AC3E}">
        <p14:creationId xmlns:p14="http://schemas.microsoft.com/office/powerpoint/2010/main" val="3260665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預留位置 13"/>
          <p:cNvSpPr txBox="1">
            <a:spLocks/>
          </p:cNvSpPr>
          <p:nvPr/>
        </p:nvSpPr>
        <p:spPr>
          <a:xfrm>
            <a:off x="1952596" y="1643050"/>
            <a:ext cx="7786742" cy="4786346"/>
          </a:xfrm>
          <a:prstGeom prst="rect">
            <a:avLst/>
          </a:prstGeom>
        </p:spPr>
        <p:txBody>
          <a:bodyPr rtlCol="0">
            <a:noAutofit/>
          </a:bodyPr>
          <a:lstStyle/>
          <a:p>
            <a:pPr>
              <a:lnSpc>
                <a:spcPts val="5000"/>
              </a:lnSpc>
            </a:pPr>
            <a:r>
              <a:rPr lang="zh-TW" altLang="en-US" sz="2800" b="1">
                <a:solidFill>
                  <a:srgbClr val="FF0000"/>
                </a:solidFill>
                <a:latin typeface="新細明體" panose="02020500000000000000" pitchFamily="18" charset="-120"/>
              </a:rPr>
              <a:t>智慧材料</a:t>
            </a:r>
            <a:r>
              <a:rPr lang="zh-TW" altLang="en-US" sz="2800" b="1">
                <a:solidFill>
                  <a:prstClr val="black"/>
                </a:solidFill>
                <a:latin typeface="新細明體" panose="02020500000000000000" pitchFamily="18" charset="-120"/>
              </a:rPr>
              <a:t>為當代材料領域研究重點議題之一，相較於傳統的光致或電致發光材料，刺激響應型的</a:t>
            </a:r>
            <a:r>
              <a:rPr lang="zh-TW" altLang="en-US" sz="2800" b="1">
                <a:solidFill>
                  <a:srgbClr val="FF0000"/>
                </a:solidFill>
                <a:latin typeface="新細明體" panose="02020500000000000000" pitchFamily="18" charset="-120"/>
              </a:rPr>
              <a:t>智慧材料</a:t>
            </a:r>
            <a:r>
              <a:rPr lang="zh-TW" altLang="en-US" sz="2800" b="1">
                <a:solidFill>
                  <a:prstClr val="black"/>
                </a:solidFill>
                <a:latin typeface="新細明體" panose="02020500000000000000" pitchFamily="18" charset="-120"/>
              </a:rPr>
              <a:t>能夠針對</a:t>
            </a:r>
            <a:r>
              <a:rPr lang="zh-TW" altLang="en-US" sz="2800" b="1">
                <a:solidFill>
                  <a:srgbClr val="FF0000"/>
                </a:solidFill>
                <a:latin typeface="新細明體" panose="02020500000000000000" pitchFamily="18" charset="-120"/>
              </a:rPr>
              <a:t>不同的外界刺激</a:t>
            </a:r>
            <a:r>
              <a:rPr lang="zh-TW" altLang="en-US" sz="2800" b="1">
                <a:solidFill>
                  <a:prstClr val="black"/>
                </a:solidFill>
                <a:latin typeface="新細明體" panose="02020500000000000000" pitchFamily="18" charset="-120"/>
              </a:rPr>
              <a:t>產生快速回應，如機械應力、外界溫度、酸鹼 </a:t>
            </a:r>
            <a:r>
              <a:rPr lang="en-US" altLang="zh-TW" sz="2800" b="1">
                <a:solidFill>
                  <a:prstClr val="black"/>
                </a:solidFill>
                <a:latin typeface="新細明體" panose="02020500000000000000" pitchFamily="18" charset="-120"/>
              </a:rPr>
              <a:t>…</a:t>
            </a:r>
            <a:r>
              <a:rPr lang="zh-TW" altLang="en-US" sz="2800" b="1">
                <a:solidFill>
                  <a:prstClr val="black"/>
                </a:solidFill>
                <a:latin typeface="新細明體" panose="02020500000000000000" pitchFamily="18" charset="-120"/>
              </a:rPr>
              <a:t>等，具有</a:t>
            </a:r>
            <a:r>
              <a:rPr lang="zh-TW" altLang="en-US" sz="2800" b="1">
                <a:solidFill>
                  <a:srgbClr val="FF0000"/>
                </a:solidFill>
                <a:latin typeface="新細明體" panose="02020500000000000000" pitchFamily="18" charset="-120"/>
              </a:rPr>
              <a:t>顏色變化</a:t>
            </a:r>
            <a:r>
              <a:rPr lang="zh-TW" altLang="en-US" sz="2800" b="1">
                <a:solidFill>
                  <a:prstClr val="black"/>
                </a:solidFill>
                <a:latin typeface="新細明體" panose="02020500000000000000" pitchFamily="18" charset="-120"/>
              </a:rPr>
              <a:t>之響應性能與</a:t>
            </a:r>
            <a:r>
              <a:rPr lang="zh-TW" altLang="en-US" sz="2800" b="1">
                <a:solidFill>
                  <a:srgbClr val="FF0000"/>
                </a:solidFill>
                <a:latin typeface="新細明體" panose="02020500000000000000" pitchFamily="18" charset="-120"/>
              </a:rPr>
              <a:t>可循環利用</a:t>
            </a:r>
            <a:r>
              <a:rPr lang="zh-TW" altLang="en-US" sz="2800" b="1">
                <a:solidFill>
                  <a:prstClr val="black"/>
                </a:solidFill>
                <a:latin typeface="新細明體" panose="02020500000000000000" pitchFamily="18" charset="-120"/>
              </a:rPr>
              <a:t>的特性，應用更為廣泛，符合</a:t>
            </a:r>
            <a:r>
              <a:rPr lang="zh-TW" altLang="en-US" sz="2800" b="1">
                <a:solidFill>
                  <a:srgbClr val="FF0000"/>
                </a:solidFill>
                <a:latin typeface="新細明體" panose="02020500000000000000" pitchFamily="18" charset="-120"/>
              </a:rPr>
              <a:t>多功能</a:t>
            </a:r>
            <a:r>
              <a:rPr lang="zh-TW" altLang="en-US" sz="2800" b="1">
                <a:solidFill>
                  <a:prstClr val="black"/>
                </a:solidFill>
                <a:latin typeface="新細明體" panose="02020500000000000000" pitchFamily="18" charset="-120"/>
              </a:rPr>
              <a:t>、</a:t>
            </a:r>
            <a:r>
              <a:rPr lang="zh-TW" altLang="en-US" sz="2800" b="1">
                <a:solidFill>
                  <a:srgbClr val="FF0000"/>
                </a:solidFill>
                <a:latin typeface="新細明體" panose="02020500000000000000" pitchFamily="18" charset="-120"/>
              </a:rPr>
              <a:t>環保材料</a:t>
            </a:r>
            <a:r>
              <a:rPr lang="zh-TW" altLang="en-US" sz="2800" b="1">
                <a:solidFill>
                  <a:prstClr val="black"/>
                </a:solidFill>
                <a:latin typeface="新細明體" panose="02020500000000000000" pitchFamily="18" charset="-120"/>
              </a:rPr>
              <a:t>的需求。</a:t>
            </a:r>
          </a:p>
        </p:txBody>
      </p:sp>
      <p:sp>
        <p:nvSpPr>
          <p:cNvPr id="3" name="標題 12"/>
          <p:cNvSpPr txBox="1">
            <a:spLocks/>
          </p:cNvSpPr>
          <p:nvPr/>
        </p:nvSpPr>
        <p:spPr>
          <a:xfrm>
            <a:off x="1095340" y="357166"/>
            <a:ext cx="10215634" cy="714380"/>
          </a:xfrm>
          <a:prstGeom prst="rect">
            <a:avLst/>
          </a:prstGeom>
        </p:spPr>
        <p:txBody>
          <a:bodyPr vert="horz" lIns="91440" tIns="45720" rIns="91440" bIns="45720" rtlCol="0" anchor="ctr">
            <a:noAutofit/>
          </a:bodyPr>
          <a:lstStyle/>
          <a:p>
            <a:pPr algn="ctr">
              <a:spcBef>
                <a:spcPct val="0"/>
              </a:spcBef>
            </a:pPr>
            <a:r>
              <a:rPr lang="zh-TW" altLang="en-US" sz="4600" b="1">
                <a:solidFill>
                  <a:srgbClr val="1F497D">
                    <a:lumMod val="75000"/>
                  </a:srgbClr>
                </a:solidFill>
              </a:rPr>
              <a:t>未來展望</a:t>
            </a:r>
          </a:p>
        </p:txBody>
      </p:sp>
    </p:spTree>
    <p:extLst>
      <p:ext uri="{BB962C8B-B14F-4D97-AF65-F5344CB8AC3E}">
        <p14:creationId xmlns:p14="http://schemas.microsoft.com/office/powerpoint/2010/main" val="277181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預留位置 13"/>
          <p:cNvSpPr txBox="1">
            <a:spLocks/>
          </p:cNvSpPr>
          <p:nvPr/>
        </p:nvSpPr>
        <p:spPr>
          <a:xfrm>
            <a:off x="1666844" y="1428736"/>
            <a:ext cx="9929882" cy="5715040"/>
          </a:xfrm>
          <a:prstGeom prst="rect">
            <a:avLst/>
          </a:prstGeom>
        </p:spPr>
        <p:txBody>
          <a:bodyPr rtlCol="0">
            <a:noAutofit/>
          </a:bodyPr>
          <a:lstStyle/>
          <a:p>
            <a:pPr marL="228600" indent="-228600" algn="just">
              <a:lnSpc>
                <a:spcPts val="2200"/>
              </a:lnSpc>
              <a:buFont typeface="+mj-lt"/>
              <a:buAutoNum type="arabicPeriod"/>
            </a:pPr>
            <a:r>
              <a:rPr lang="en-US" altLang="zh-TW" sz="1200">
                <a:solidFill>
                  <a:prstClr val="black"/>
                </a:solidFill>
                <a:latin typeface="Microsoft JhengHei UI" pitchFamily="34" charset="-120"/>
                <a:ea typeface="Microsoft JhengHei UI" pitchFamily="34" charset="-120"/>
              </a:rPr>
              <a:t>Zhang, M.; Wei, J.; Zhang, Y.; </a:t>
            </a:r>
            <a:r>
              <a:rPr lang="en-US" altLang="zh-TW" sz="1200" err="1">
                <a:solidFill>
                  <a:prstClr val="black"/>
                </a:solidFill>
                <a:latin typeface="Microsoft JhengHei UI" pitchFamily="34" charset="-120"/>
                <a:ea typeface="Microsoft JhengHei UI" pitchFamily="34" charset="-120"/>
              </a:rPr>
              <a:t>Bai</a:t>
            </a:r>
            <a:r>
              <a:rPr lang="en-US" altLang="zh-TW" sz="1200">
                <a:solidFill>
                  <a:prstClr val="black"/>
                </a:solidFill>
                <a:latin typeface="Microsoft JhengHei UI" pitchFamily="34" charset="-120"/>
                <a:ea typeface="Microsoft JhengHei UI" pitchFamily="34" charset="-120"/>
              </a:rPr>
              <a:t>, B.; Chen, F.; Wang, H.; Li, M. (2018). Multi-stimuli-responsive fluorescent switching properties of </a:t>
            </a:r>
            <a:r>
              <a:rPr lang="zh-TW" altLang="en-US" sz="1200">
                <a:solidFill>
                  <a:prstClr val="black"/>
                </a:solidFill>
                <a:latin typeface="Microsoft JhengHei UI" pitchFamily="34" charset="-120"/>
                <a:ea typeface="Microsoft JhengHei UI" pitchFamily="34" charset="-120"/>
              </a:rPr>
              <a:t> </a:t>
            </a:r>
            <a:r>
              <a:rPr lang="en-US" altLang="zh-TW" sz="1200" err="1">
                <a:solidFill>
                  <a:prstClr val="black"/>
                </a:solidFill>
                <a:latin typeface="Microsoft JhengHei UI" pitchFamily="34" charset="-120"/>
                <a:ea typeface="Microsoft JhengHei UI" pitchFamily="34" charset="-120"/>
              </a:rPr>
              <a:t>anthracene</a:t>
            </a:r>
            <a:r>
              <a:rPr lang="en-US" altLang="zh-TW" sz="1200">
                <a:solidFill>
                  <a:prstClr val="black"/>
                </a:solidFill>
                <a:latin typeface="Microsoft JhengHei UI" pitchFamily="34" charset="-120"/>
                <a:ea typeface="Microsoft JhengHei UI" pitchFamily="34" charset="-120"/>
              </a:rPr>
              <a:t>-substituted </a:t>
            </a:r>
            <a:r>
              <a:rPr lang="en-US" altLang="zh-TW" sz="1200" err="1">
                <a:solidFill>
                  <a:prstClr val="black"/>
                </a:solidFill>
                <a:latin typeface="Microsoft JhengHei UI" pitchFamily="34" charset="-120"/>
                <a:ea typeface="Microsoft JhengHei UI" pitchFamily="34" charset="-120"/>
              </a:rPr>
              <a:t>acylhydrazone</a:t>
            </a:r>
            <a:r>
              <a:rPr lang="en-US" altLang="zh-TW" sz="1200">
                <a:solidFill>
                  <a:prstClr val="black"/>
                </a:solidFill>
                <a:latin typeface="Microsoft JhengHei UI" pitchFamily="34" charset="-120"/>
                <a:ea typeface="Microsoft JhengHei UI" pitchFamily="34" charset="-120"/>
              </a:rPr>
              <a:t> derivative. Sensors and Actuators B: Chemical, 273, 552-558.</a:t>
            </a:r>
          </a:p>
          <a:p>
            <a:pPr marL="228600" indent="-228600" algn="just">
              <a:lnSpc>
                <a:spcPts val="2200"/>
              </a:lnSpc>
              <a:buFont typeface="+mj-lt"/>
              <a:buAutoNum type="arabicPeriod"/>
            </a:pPr>
            <a:r>
              <a:rPr lang="en-US" altLang="zh-TW" sz="1200">
                <a:solidFill>
                  <a:prstClr val="black"/>
                </a:solidFill>
                <a:latin typeface="Microsoft JhengHei UI" pitchFamily="34" charset="-120"/>
                <a:ea typeface="Microsoft JhengHei UI" pitchFamily="34" charset="-120"/>
              </a:rPr>
              <a:t>Kong, Q.; </a:t>
            </a:r>
            <a:r>
              <a:rPr lang="en-US" altLang="zh-TW" sz="1200" err="1">
                <a:solidFill>
                  <a:prstClr val="black"/>
                </a:solidFill>
                <a:latin typeface="Microsoft JhengHei UI" pitchFamily="34" charset="-120"/>
                <a:ea typeface="Microsoft JhengHei UI" pitchFamily="34" charset="-120"/>
              </a:rPr>
              <a:t>Zhuang</a:t>
            </a:r>
            <a:r>
              <a:rPr lang="en-US" altLang="zh-TW" sz="1200">
                <a:solidFill>
                  <a:prstClr val="black"/>
                </a:solidFill>
                <a:latin typeface="Microsoft JhengHei UI" pitchFamily="34" charset="-120"/>
                <a:ea typeface="Microsoft JhengHei UI" pitchFamily="34" charset="-120"/>
              </a:rPr>
              <a:t>, W.; Li, G.; </a:t>
            </a:r>
            <a:r>
              <a:rPr lang="en-US" altLang="zh-TW" sz="1200" err="1">
                <a:solidFill>
                  <a:prstClr val="black"/>
                </a:solidFill>
                <a:latin typeface="Microsoft JhengHei UI" pitchFamily="34" charset="-120"/>
                <a:ea typeface="Microsoft JhengHei UI" pitchFamily="34" charset="-120"/>
              </a:rPr>
              <a:t>Xu</a:t>
            </a:r>
            <a:r>
              <a:rPr lang="en-US" altLang="zh-TW" sz="1200">
                <a:solidFill>
                  <a:prstClr val="black"/>
                </a:solidFill>
                <a:latin typeface="Microsoft JhengHei UI" pitchFamily="34" charset="-120"/>
                <a:ea typeface="Microsoft JhengHei UI" pitchFamily="34" charset="-120"/>
              </a:rPr>
              <a:t>, Y.; Jiang, Q.; Wang, Y. (2017).High contrast stimuli-responsive luminescence switching of pyrene-1-carboxylic esters triggered by a crystal-to-crystal transition. New Journal of Chemistry, 41, 13784-13791.</a:t>
            </a:r>
          </a:p>
          <a:p>
            <a:pPr marL="228600" indent="-228600" algn="just">
              <a:lnSpc>
                <a:spcPts val="2200"/>
              </a:lnSpc>
              <a:buFont typeface="+mj-lt"/>
              <a:buAutoNum type="arabicPeriod"/>
            </a:pPr>
            <a:r>
              <a:rPr lang="en-US" altLang="zh-TW" sz="1200">
                <a:solidFill>
                  <a:prstClr val="black"/>
                </a:solidFill>
                <a:latin typeface="Microsoft JhengHei UI" pitchFamily="34" charset="-120"/>
                <a:ea typeface="Microsoft JhengHei UI" pitchFamily="34" charset="-120"/>
              </a:rPr>
              <a:t>Chen, Y.; </a:t>
            </a:r>
            <a:r>
              <a:rPr lang="en-US" altLang="zh-TW" sz="1200" err="1">
                <a:solidFill>
                  <a:prstClr val="black"/>
                </a:solidFill>
                <a:latin typeface="Microsoft JhengHei UI" pitchFamily="34" charset="-120"/>
                <a:ea typeface="Microsoft JhengHei UI" pitchFamily="34" charset="-120"/>
              </a:rPr>
              <a:t>Bai</a:t>
            </a:r>
            <a:r>
              <a:rPr lang="en-US" altLang="zh-TW" sz="1200">
                <a:solidFill>
                  <a:prstClr val="black"/>
                </a:solidFill>
                <a:latin typeface="Microsoft JhengHei UI" pitchFamily="34" charset="-120"/>
                <a:ea typeface="Microsoft JhengHei UI" pitchFamily="34" charset="-120"/>
              </a:rPr>
              <a:t>, B.; </a:t>
            </a:r>
            <a:r>
              <a:rPr lang="en-US" altLang="zh-TW" sz="1200" err="1">
                <a:solidFill>
                  <a:prstClr val="black"/>
                </a:solidFill>
                <a:latin typeface="Microsoft JhengHei UI" pitchFamily="34" charset="-120"/>
                <a:ea typeface="Microsoft JhengHei UI" pitchFamily="34" charset="-120"/>
              </a:rPr>
              <a:t>Chai</a:t>
            </a:r>
            <a:r>
              <a:rPr lang="en-US" altLang="zh-TW" sz="1200">
                <a:solidFill>
                  <a:prstClr val="black"/>
                </a:solidFill>
                <a:latin typeface="Microsoft JhengHei UI" pitchFamily="34" charset="-120"/>
                <a:ea typeface="Microsoft JhengHei UI" pitchFamily="34" charset="-120"/>
              </a:rPr>
              <a:t>, Q.; Wei, J.; Wang, H.; Li, M. (2019).A </a:t>
            </a:r>
            <a:r>
              <a:rPr lang="en-US" altLang="zh-TW" sz="1200" err="1">
                <a:solidFill>
                  <a:prstClr val="black"/>
                </a:solidFill>
                <a:latin typeface="Microsoft JhengHei UI" pitchFamily="34" charset="-120"/>
                <a:ea typeface="Microsoft JhengHei UI" pitchFamily="34" charset="-120"/>
              </a:rPr>
              <a:t>mechano</a:t>
            </a:r>
            <a:r>
              <a:rPr lang="en-US" altLang="zh-TW" sz="1200">
                <a:solidFill>
                  <a:prstClr val="black"/>
                </a:solidFill>
                <a:latin typeface="Microsoft JhengHei UI" pitchFamily="34" charset="-120"/>
                <a:ea typeface="Microsoft JhengHei UI" pitchFamily="34" charset="-120"/>
              </a:rPr>
              <a:t>-responsive </a:t>
            </a:r>
            <a:r>
              <a:rPr lang="en-US" altLang="zh-TW" sz="1200" err="1">
                <a:solidFill>
                  <a:prstClr val="black"/>
                </a:solidFill>
                <a:latin typeface="Microsoft JhengHei UI" pitchFamily="34" charset="-120"/>
                <a:ea typeface="Microsoft JhengHei UI" pitchFamily="34" charset="-120"/>
              </a:rPr>
              <a:t>fluorescentxerogel</a:t>
            </a:r>
            <a:r>
              <a:rPr lang="en-US" altLang="zh-TW" sz="1200">
                <a:solidFill>
                  <a:prstClr val="black"/>
                </a:solidFill>
                <a:latin typeface="Microsoft JhengHei UI" pitchFamily="34" charset="-120"/>
                <a:ea typeface="Microsoft JhengHei UI" pitchFamily="34" charset="-120"/>
              </a:rPr>
              <a:t> based on an </a:t>
            </a:r>
            <a:r>
              <a:rPr lang="en-US" altLang="zh-TW" sz="1200" err="1">
                <a:solidFill>
                  <a:prstClr val="black"/>
                </a:solidFill>
                <a:latin typeface="Microsoft JhengHei UI" pitchFamily="34" charset="-120"/>
                <a:ea typeface="Microsoft JhengHei UI" pitchFamily="34" charset="-120"/>
              </a:rPr>
              <a:t>anthracene</a:t>
            </a:r>
            <a:r>
              <a:rPr lang="en-US" altLang="zh-TW" sz="1200">
                <a:solidFill>
                  <a:prstClr val="black"/>
                </a:solidFill>
                <a:latin typeface="Microsoft JhengHei UI" pitchFamily="34" charset="-120"/>
                <a:ea typeface="Microsoft JhengHei UI" pitchFamily="34" charset="-120"/>
              </a:rPr>
              <a:t>-substituted </a:t>
            </a:r>
            <a:r>
              <a:rPr lang="en-US" altLang="zh-TW" sz="1200" err="1">
                <a:solidFill>
                  <a:prstClr val="black"/>
                </a:solidFill>
                <a:latin typeface="Microsoft JhengHei UI" pitchFamily="34" charset="-120"/>
                <a:ea typeface="Microsoft JhengHei UI" pitchFamily="34" charset="-120"/>
              </a:rPr>
              <a:t>acylhydrazone</a:t>
            </a:r>
            <a:r>
              <a:rPr lang="en-US" altLang="zh-TW" sz="1200">
                <a:solidFill>
                  <a:prstClr val="black"/>
                </a:solidFill>
                <a:latin typeface="Microsoft JhengHei UI" pitchFamily="34" charset="-120"/>
                <a:ea typeface="Microsoft JhengHei UI" pitchFamily="34" charset="-120"/>
              </a:rPr>
              <a:t> derivative. New Journal of Chemistry, 43,5214-5218.</a:t>
            </a:r>
          </a:p>
          <a:p>
            <a:pPr marL="228600" indent="-228600" algn="just">
              <a:lnSpc>
                <a:spcPts val="2200"/>
              </a:lnSpc>
              <a:buFont typeface="+mj-lt"/>
              <a:buAutoNum type="arabicPeriod"/>
            </a:pPr>
            <a:r>
              <a:rPr lang="en-US" altLang="zh-TW" sz="1200" err="1">
                <a:solidFill>
                  <a:prstClr val="black"/>
                </a:solidFill>
                <a:latin typeface="Microsoft JhengHei UI" pitchFamily="34" charset="-120"/>
                <a:ea typeface="Microsoft JhengHei UI" pitchFamily="34" charset="-120"/>
              </a:rPr>
              <a:t>Chai</a:t>
            </a:r>
            <a:r>
              <a:rPr lang="en-US" altLang="zh-TW" sz="1200">
                <a:solidFill>
                  <a:prstClr val="black"/>
                </a:solidFill>
                <a:latin typeface="Microsoft JhengHei UI" pitchFamily="34" charset="-120"/>
                <a:ea typeface="Microsoft JhengHei UI" pitchFamily="34" charset="-120"/>
              </a:rPr>
              <a:t>, Q.; Wei, J.; Zhang, M.; </a:t>
            </a:r>
            <a:r>
              <a:rPr lang="en-US" altLang="zh-TW" sz="1200" err="1">
                <a:solidFill>
                  <a:prstClr val="black"/>
                </a:solidFill>
                <a:latin typeface="Microsoft JhengHei UI" pitchFamily="34" charset="-120"/>
                <a:ea typeface="Microsoft JhengHei UI" pitchFamily="34" charset="-120"/>
              </a:rPr>
              <a:t>Bai</a:t>
            </a:r>
            <a:r>
              <a:rPr lang="en-US" altLang="zh-TW" sz="1200">
                <a:solidFill>
                  <a:prstClr val="black"/>
                </a:solidFill>
                <a:latin typeface="Microsoft JhengHei UI" pitchFamily="34" charset="-120"/>
                <a:ea typeface="Microsoft JhengHei UI" pitchFamily="34" charset="-120"/>
              </a:rPr>
              <a:t>, B.; Wang, H.; Li, M. (2017).</a:t>
            </a:r>
            <a:r>
              <a:rPr lang="en-US" altLang="zh-TW" sz="1200" err="1">
                <a:solidFill>
                  <a:prstClr val="black"/>
                </a:solidFill>
                <a:latin typeface="Microsoft JhengHei UI" pitchFamily="34" charset="-120"/>
                <a:ea typeface="Microsoft JhengHei UI" pitchFamily="34" charset="-120"/>
              </a:rPr>
              <a:t>Mechano</a:t>
            </a:r>
            <a:r>
              <a:rPr lang="en-US" altLang="zh-TW" sz="1200">
                <a:solidFill>
                  <a:prstClr val="black"/>
                </a:solidFill>
                <a:latin typeface="Microsoft JhengHei UI" pitchFamily="34" charset="-120"/>
                <a:ea typeface="Microsoft JhengHei UI" pitchFamily="34" charset="-120"/>
              </a:rPr>
              <a:t>- and thermo-responsive fluorescent </a:t>
            </a:r>
            <a:r>
              <a:rPr lang="en-US" altLang="zh-TW" sz="1200" err="1">
                <a:solidFill>
                  <a:prstClr val="black"/>
                </a:solidFill>
                <a:latin typeface="Microsoft JhengHei UI" pitchFamily="34" charset="-120"/>
                <a:ea typeface="Microsoft JhengHei UI" pitchFamily="34" charset="-120"/>
              </a:rPr>
              <a:t>xerogel</a:t>
            </a:r>
            <a:r>
              <a:rPr lang="en-US" altLang="zh-TW" sz="1200">
                <a:solidFill>
                  <a:prstClr val="black"/>
                </a:solidFill>
                <a:latin typeface="Microsoft JhengHei UI" pitchFamily="34" charset="-120"/>
                <a:ea typeface="Microsoft JhengHei UI" pitchFamily="34" charset="-120"/>
              </a:rPr>
              <a:t> based on </a:t>
            </a:r>
            <a:r>
              <a:rPr lang="en-US" altLang="zh-TW" sz="1200" err="1">
                <a:solidFill>
                  <a:prstClr val="black"/>
                </a:solidFill>
                <a:latin typeface="Microsoft JhengHei UI" pitchFamily="34" charset="-120"/>
                <a:ea typeface="Microsoft JhengHei UI" pitchFamily="34" charset="-120"/>
              </a:rPr>
              <a:t>anthracene</a:t>
            </a:r>
            <a:r>
              <a:rPr lang="en-US" altLang="zh-TW" sz="1200">
                <a:solidFill>
                  <a:prstClr val="black"/>
                </a:solidFill>
                <a:latin typeface="Microsoft JhengHei UI" pitchFamily="34" charset="-120"/>
                <a:ea typeface="Microsoft JhengHei UI" pitchFamily="34" charset="-120"/>
              </a:rPr>
              <a:t>-substituted </a:t>
            </a:r>
            <a:r>
              <a:rPr lang="en-US" altLang="zh-TW" sz="1200" err="1">
                <a:solidFill>
                  <a:prstClr val="black"/>
                </a:solidFill>
                <a:latin typeface="Microsoft JhengHei UI" pitchFamily="34" charset="-120"/>
                <a:ea typeface="Microsoft JhengHei UI" pitchFamily="34" charset="-120"/>
              </a:rPr>
              <a:t>acylhydrazone</a:t>
            </a:r>
            <a:r>
              <a:rPr lang="en-US" altLang="zh-TW" sz="1200">
                <a:solidFill>
                  <a:prstClr val="black"/>
                </a:solidFill>
                <a:latin typeface="Microsoft JhengHei UI" pitchFamily="34" charset="-120"/>
                <a:ea typeface="Microsoft JhengHei UI" pitchFamily="34" charset="-120"/>
              </a:rPr>
              <a:t> derivatives. Dyes and Pigments, 146, 112-118.</a:t>
            </a:r>
          </a:p>
          <a:p>
            <a:pPr marL="228600" indent="-228600" algn="just">
              <a:lnSpc>
                <a:spcPts val="2200"/>
              </a:lnSpc>
              <a:buFont typeface="+mj-lt"/>
              <a:buAutoNum type="arabicPeriod"/>
            </a:pPr>
            <a:r>
              <a:rPr lang="zh-TW" altLang="en-US" sz="1200">
                <a:solidFill>
                  <a:prstClr val="black"/>
                </a:solidFill>
                <a:latin typeface="Microsoft JhengHei UI" pitchFamily="34" charset="-120"/>
                <a:ea typeface="Microsoft JhengHei UI" pitchFamily="34" charset="-120"/>
              </a:rPr>
              <a:t>呂幸紋 </a:t>
            </a:r>
            <a:r>
              <a:rPr lang="en-US" altLang="zh-TW" sz="1200">
                <a:solidFill>
                  <a:prstClr val="black"/>
                </a:solidFill>
                <a:latin typeface="Microsoft JhengHei UI" pitchFamily="34" charset="-120"/>
                <a:ea typeface="Microsoft JhengHei UI" pitchFamily="34" charset="-120"/>
              </a:rPr>
              <a:t>(2013)</a:t>
            </a:r>
            <a:r>
              <a:rPr lang="zh-TW" altLang="en-US" sz="1200">
                <a:solidFill>
                  <a:prstClr val="black"/>
                </a:solidFill>
                <a:latin typeface="Microsoft JhengHei UI" pitchFamily="34" charset="-120"/>
                <a:ea typeface="Microsoft JhengHei UI" pitchFamily="34" charset="-120"/>
              </a:rPr>
              <a:t>．設計並合成含有醯胺官能基的乙炔蒽和乙炔芘衍生物之有機凝膠分子 </a:t>
            </a:r>
            <a:r>
              <a:rPr lang="en-US" altLang="zh-TW" sz="1200">
                <a:solidFill>
                  <a:prstClr val="black"/>
                </a:solidFill>
                <a:latin typeface="Microsoft JhengHei UI" pitchFamily="34" charset="-120"/>
                <a:ea typeface="Microsoft JhengHei UI" pitchFamily="34" charset="-120"/>
              </a:rPr>
              <a:t>(</a:t>
            </a:r>
            <a:r>
              <a:rPr lang="zh-TW" altLang="en-US" sz="1200">
                <a:solidFill>
                  <a:prstClr val="black"/>
                </a:solidFill>
                <a:latin typeface="Microsoft JhengHei UI" pitchFamily="34" charset="-120"/>
                <a:ea typeface="Microsoft JhengHei UI" pitchFamily="34" charset="-120"/>
              </a:rPr>
              <a:t>碩士論文</a:t>
            </a:r>
            <a:r>
              <a:rPr lang="en-US" altLang="zh-TW" sz="1200">
                <a:solidFill>
                  <a:prstClr val="black"/>
                </a:solidFill>
                <a:latin typeface="Microsoft JhengHei UI" pitchFamily="34" charset="-120"/>
                <a:ea typeface="Microsoft JhengHei UI" pitchFamily="34" charset="-120"/>
              </a:rPr>
              <a:t>) </a:t>
            </a:r>
            <a:r>
              <a:rPr lang="zh-TW" altLang="en-US" sz="1200">
                <a:solidFill>
                  <a:prstClr val="black"/>
                </a:solidFill>
                <a:latin typeface="Microsoft JhengHei UI" pitchFamily="34" charset="-120"/>
                <a:ea typeface="Microsoft JhengHei UI" pitchFamily="34" charset="-120"/>
              </a:rPr>
              <a:t>．臺北：國立臺灣師範大學化學研究所。</a:t>
            </a:r>
          </a:p>
          <a:p>
            <a:pPr marL="228600" indent="-228600" algn="just">
              <a:lnSpc>
                <a:spcPts val="2200"/>
              </a:lnSpc>
              <a:buFont typeface="+mj-lt"/>
              <a:buAutoNum type="arabicPeriod"/>
            </a:pPr>
            <a:r>
              <a:rPr lang="en-US" altLang="zh-TW" sz="1200" err="1">
                <a:solidFill>
                  <a:prstClr val="black"/>
                </a:solidFill>
                <a:latin typeface="Microsoft JhengHei UI" pitchFamily="34" charset="-120"/>
                <a:ea typeface="Microsoft JhengHei UI" pitchFamily="34" charset="-120"/>
              </a:rPr>
              <a:t>Xiong</a:t>
            </a:r>
            <a:r>
              <a:rPr lang="en-US" altLang="zh-TW" sz="1200">
                <a:solidFill>
                  <a:prstClr val="black"/>
                </a:solidFill>
                <a:latin typeface="Microsoft JhengHei UI" pitchFamily="34" charset="-120"/>
                <a:ea typeface="Microsoft JhengHei UI" pitchFamily="34" charset="-120"/>
              </a:rPr>
              <a:t>, Y.; Ma, Y.; Yan, X; Yin, G.; Chen, B. (2015). Significant effect of alkyl chain length on fluorescent </a:t>
            </a:r>
            <a:r>
              <a:rPr lang="en-US" altLang="zh-TW" sz="1200" err="1">
                <a:solidFill>
                  <a:prstClr val="black"/>
                </a:solidFill>
                <a:latin typeface="Microsoft JhengHei UI" pitchFamily="34" charset="-120"/>
                <a:ea typeface="Microsoft JhengHei UI" pitchFamily="34" charset="-120"/>
              </a:rPr>
              <a:t>thermochromism</a:t>
            </a:r>
            <a:r>
              <a:rPr lang="en-US" altLang="zh-TW" sz="1200">
                <a:solidFill>
                  <a:prstClr val="black"/>
                </a:solidFill>
                <a:latin typeface="Microsoft JhengHei UI" pitchFamily="34" charset="-120"/>
                <a:ea typeface="Microsoft JhengHei UI" pitchFamily="34" charset="-120"/>
              </a:rPr>
              <a:t> of 9,10-bis(p-</a:t>
            </a:r>
            <a:r>
              <a:rPr lang="en-US" altLang="zh-TW" sz="1200" err="1">
                <a:solidFill>
                  <a:prstClr val="black"/>
                </a:solidFill>
                <a:latin typeface="Microsoft JhengHei UI" pitchFamily="34" charset="-120"/>
                <a:ea typeface="Microsoft JhengHei UI" pitchFamily="34" charset="-120"/>
              </a:rPr>
              <a:t>alkoxystyryl</a:t>
            </a:r>
            <a:r>
              <a:rPr lang="en-US" altLang="zh-TW" sz="1200">
                <a:solidFill>
                  <a:prstClr val="black"/>
                </a:solidFill>
                <a:latin typeface="Microsoft JhengHei UI" pitchFamily="34" charset="-120"/>
                <a:ea typeface="Microsoft JhengHei UI" pitchFamily="34" charset="-120"/>
              </a:rPr>
              <a:t>)</a:t>
            </a:r>
            <a:r>
              <a:rPr lang="en-US" altLang="zh-TW" sz="1200" err="1">
                <a:solidFill>
                  <a:prstClr val="black"/>
                </a:solidFill>
                <a:latin typeface="Microsoft JhengHei UI" pitchFamily="34" charset="-120"/>
                <a:ea typeface="Microsoft JhengHei UI" pitchFamily="34" charset="-120"/>
              </a:rPr>
              <a:t>anthracenes</a:t>
            </a:r>
            <a:r>
              <a:rPr lang="en-US" altLang="zh-TW" sz="1200">
                <a:solidFill>
                  <a:prstClr val="black"/>
                </a:solidFill>
                <a:latin typeface="Microsoft JhengHei UI" pitchFamily="34" charset="-120"/>
                <a:ea typeface="Microsoft JhengHei UI" pitchFamily="34" charset="-120"/>
              </a:rPr>
              <a:t>. RSC Advances, 5, 53255-53258.</a:t>
            </a:r>
          </a:p>
          <a:p>
            <a:pPr marL="228600" indent="-228600" algn="just">
              <a:lnSpc>
                <a:spcPts val="2200"/>
              </a:lnSpc>
              <a:buFont typeface="+mj-lt"/>
              <a:buAutoNum type="arabicPeriod"/>
            </a:pPr>
            <a:r>
              <a:rPr lang="en-US" altLang="zh-TW" sz="1200">
                <a:solidFill>
                  <a:prstClr val="black"/>
                </a:solidFill>
                <a:latin typeface="Microsoft JhengHei UI" pitchFamily="34" charset="-120"/>
                <a:ea typeface="Microsoft JhengHei UI" pitchFamily="34" charset="-120"/>
              </a:rPr>
              <a:t>Wang, Y.; Liu, W.; Bu, L.; Li, J.; </a:t>
            </a:r>
            <a:r>
              <a:rPr lang="en-US" altLang="zh-TW" sz="1200" err="1">
                <a:solidFill>
                  <a:prstClr val="black"/>
                </a:solidFill>
                <a:latin typeface="Microsoft JhengHei UI" pitchFamily="34" charset="-120"/>
                <a:ea typeface="Microsoft JhengHei UI" pitchFamily="34" charset="-120"/>
              </a:rPr>
              <a:t>Zheng</a:t>
            </a:r>
            <a:r>
              <a:rPr lang="en-US" altLang="zh-TW" sz="1200">
                <a:solidFill>
                  <a:prstClr val="black"/>
                </a:solidFill>
                <a:latin typeface="Microsoft JhengHei UI" pitchFamily="34" charset="-120"/>
                <a:ea typeface="Microsoft JhengHei UI" pitchFamily="34" charset="-120"/>
              </a:rPr>
              <a:t>, M.; Zhang, D.; Sun, M.; Tao, Y.; </a:t>
            </a:r>
            <a:r>
              <a:rPr lang="en-US" altLang="zh-TW" sz="1200" err="1">
                <a:solidFill>
                  <a:prstClr val="black"/>
                </a:solidFill>
                <a:latin typeface="Microsoft JhengHei UI" pitchFamily="34" charset="-120"/>
                <a:ea typeface="Microsoft JhengHei UI" pitchFamily="34" charset="-120"/>
              </a:rPr>
              <a:t>Xue</a:t>
            </a:r>
            <a:r>
              <a:rPr lang="en-US" altLang="zh-TW" sz="1200">
                <a:solidFill>
                  <a:prstClr val="black"/>
                </a:solidFill>
                <a:latin typeface="Microsoft JhengHei UI" pitchFamily="34" charset="-120"/>
                <a:ea typeface="Microsoft JhengHei UI" pitchFamily="34" charset="-120"/>
              </a:rPr>
              <a:t>, S.; Yang, W. (2013),</a:t>
            </a:r>
            <a:r>
              <a:rPr lang="zh-TW" altLang="en-US" sz="1200">
                <a:solidFill>
                  <a:prstClr val="black"/>
                </a:solidFill>
                <a:latin typeface="Microsoft JhengHei UI" pitchFamily="34" charset="-120"/>
                <a:ea typeface="Microsoft JhengHei UI" pitchFamily="34" charset="-120"/>
              </a:rPr>
              <a:t> </a:t>
            </a:r>
            <a:r>
              <a:rPr lang="en-US" altLang="zh-TW" sz="1200">
                <a:solidFill>
                  <a:prstClr val="black"/>
                </a:solidFill>
                <a:latin typeface="Microsoft JhengHei UI" pitchFamily="34" charset="-120"/>
                <a:ea typeface="Microsoft JhengHei UI" pitchFamily="34" charset="-120"/>
              </a:rPr>
              <a:t>Reversible </a:t>
            </a:r>
            <a:r>
              <a:rPr lang="en-US" altLang="zh-TW" sz="1200" err="1">
                <a:solidFill>
                  <a:prstClr val="black"/>
                </a:solidFill>
                <a:latin typeface="Microsoft JhengHei UI" pitchFamily="34" charset="-120"/>
                <a:ea typeface="Microsoft JhengHei UI" pitchFamily="34" charset="-120"/>
              </a:rPr>
              <a:t>piezochromic</a:t>
            </a:r>
            <a:r>
              <a:rPr lang="en-US" altLang="zh-TW" sz="1200">
                <a:solidFill>
                  <a:prstClr val="black"/>
                </a:solidFill>
                <a:latin typeface="Microsoft JhengHei UI" pitchFamily="34" charset="-120"/>
                <a:ea typeface="Microsoft JhengHei UI" pitchFamily="34" charset="-120"/>
              </a:rPr>
              <a:t> luminescence of 9,10-bis[(N-alkylcarbazol-3-yl)vinyl]</a:t>
            </a:r>
            <a:r>
              <a:rPr lang="en-US" altLang="zh-TW" sz="1200" err="1">
                <a:solidFill>
                  <a:prstClr val="black"/>
                </a:solidFill>
                <a:latin typeface="Microsoft JhengHei UI" pitchFamily="34" charset="-120"/>
                <a:ea typeface="Microsoft JhengHei UI" pitchFamily="34" charset="-120"/>
              </a:rPr>
              <a:t>anthracenes</a:t>
            </a:r>
            <a:r>
              <a:rPr lang="en-US" altLang="zh-TW" sz="1200">
                <a:solidFill>
                  <a:prstClr val="black"/>
                </a:solidFill>
                <a:latin typeface="Microsoft JhengHei UI" pitchFamily="34" charset="-120"/>
                <a:ea typeface="Microsoft JhengHei UI" pitchFamily="34" charset="-120"/>
              </a:rPr>
              <a:t> and the dependence on N-alkyl chain length. Journal of Materials Chemistry C, 1, 856-862.</a:t>
            </a:r>
          </a:p>
          <a:p>
            <a:pPr marL="228600" indent="-228600" algn="just">
              <a:lnSpc>
                <a:spcPts val="2200"/>
              </a:lnSpc>
              <a:buFont typeface="+mj-lt"/>
              <a:buAutoNum type="arabicPeriod"/>
            </a:pPr>
            <a:r>
              <a:rPr lang="en-US" altLang="zh-TW" sz="1200" err="1">
                <a:solidFill>
                  <a:prstClr val="black"/>
                </a:solidFill>
                <a:latin typeface="Microsoft JhengHei UI" pitchFamily="34" charset="-120"/>
                <a:ea typeface="Microsoft JhengHei UI" pitchFamily="34" charset="-120"/>
              </a:rPr>
              <a:t>Bamfield</a:t>
            </a:r>
            <a:r>
              <a:rPr lang="en-US" altLang="zh-TW" sz="1200">
                <a:solidFill>
                  <a:prstClr val="black"/>
                </a:solidFill>
                <a:latin typeface="Microsoft JhengHei UI" pitchFamily="34" charset="-120"/>
                <a:ea typeface="Microsoft JhengHei UI" pitchFamily="34" charset="-120"/>
              </a:rPr>
              <a:t>, P. (2001). Chromic Phenomena, RSC Press. London.</a:t>
            </a:r>
          </a:p>
          <a:p>
            <a:pPr marL="228600" indent="-228600" algn="just">
              <a:lnSpc>
                <a:spcPts val="2200"/>
              </a:lnSpc>
              <a:buFont typeface="+mj-lt"/>
              <a:buAutoNum type="arabicPeriod"/>
            </a:pPr>
            <a:r>
              <a:rPr lang="en-US" altLang="zh-TW" sz="1200" err="1">
                <a:solidFill>
                  <a:prstClr val="black"/>
                </a:solidFill>
                <a:latin typeface="Microsoft JhengHei UI" pitchFamily="34" charset="-120"/>
                <a:ea typeface="Microsoft JhengHei UI" pitchFamily="34" charset="-120"/>
              </a:rPr>
              <a:t>Sagara</a:t>
            </a:r>
            <a:r>
              <a:rPr lang="en-US" altLang="zh-TW" sz="1200">
                <a:solidFill>
                  <a:prstClr val="black"/>
                </a:solidFill>
                <a:latin typeface="Microsoft JhengHei UI" pitchFamily="34" charset="-120"/>
                <a:ea typeface="Microsoft JhengHei UI" pitchFamily="34" charset="-120"/>
              </a:rPr>
              <a:t>, Y.; Yamane, S.; </a:t>
            </a:r>
            <a:r>
              <a:rPr lang="en-US" altLang="zh-TW" sz="1200" err="1">
                <a:solidFill>
                  <a:prstClr val="black"/>
                </a:solidFill>
                <a:latin typeface="Microsoft JhengHei UI" pitchFamily="34" charset="-120"/>
                <a:ea typeface="Microsoft JhengHei UI" pitchFamily="34" charset="-120"/>
              </a:rPr>
              <a:t>Mutai</a:t>
            </a:r>
            <a:r>
              <a:rPr lang="en-US" altLang="zh-TW" sz="1200">
                <a:solidFill>
                  <a:prstClr val="black"/>
                </a:solidFill>
                <a:latin typeface="Microsoft JhengHei UI" pitchFamily="34" charset="-120"/>
                <a:ea typeface="Microsoft JhengHei UI" pitchFamily="34" charset="-120"/>
              </a:rPr>
              <a:t>, T.; Araki, K.; </a:t>
            </a:r>
            <a:r>
              <a:rPr lang="en-US" altLang="zh-TW" sz="1200" err="1">
                <a:solidFill>
                  <a:prstClr val="black"/>
                </a:solidFill>
                <a:latin typeface="Microsoft JhengHei UI" pitchFamily="34" charset="-120"/>
                <a:ea typeface="Microsoft JhengHei UI" pitchFamily="34" charset="-120"/>
              </a:rPr>
              <a:t>Kato,T</a:t>
            </a:r>
            <a:r>
              <a:rPr lang="en-US" altLang="zh-TW" sz="1200">
                <a:solidFill>
                  <a:prstClr val="black"/>
                </a:solidFill>
                <a:latin typeface="Microsoft JhengHei UI" pitchFamily="34" charset="-120"/>
                <a:ea typeface="Microsoft JhengHei UI" pitchFamily="34" charset="-120"/>
              </a:rPr>
              <a:t>. (2009).A Stimuli‐Responsive, </a:t>
            </a:r>
            <a:r>
              <a:rPr lang="en-US" altLang="zh-TW" sz="1200" err="1">
                <a:solidFill>
                  <a:prstClr val="black"/>
                </a:solidFill>
                <a:latin typeface="Microsoft JhengHei UI" pitchFamily="34" charset="-120"/>
                <a:ea typeface="Microsoft JhengHei UI" pitchFamily="34" charset="-120"/>
              </a:rPr>
              <a:t>Photoluminescent</a:t>
            </a:r>
            <a:r>
              <a:rPr lang="en-US" altLang="zh-TW" sz="1200">
                <a:solidFill>
                  <a:prstClr val="black"/>
                </a:solidFill>
                <a:latin typeface="Microsoft JhengHei UI" pitchFamily="34" charset="-120"/>
                <a:ea typeface="Microsoft JhengHei UI" pitchFamily="34" charset="-120"/>
              </a:rPr>
              <a:t>, </a:t>
            </a:r>
            <a:r>
              <a:rPr lang="en-US" altLang="zh-TW" sz="1200" err="1">
                <a:solidFill>
                  <a:prstClr val="black"/>
                </a:solidFill>
                <a:latin typeface="Microsoft JhengHei UI" pitchFamily="34" charset="-120"/>
                <a:ea typeface="Microsoft JhengHei UI" pitchFamily="34" charset="-120"/>
              </a:rPr>
              <a:t>Anthracene</a:t>
            </a:r>
            <a:r>
              <a:rPr lang="en-US" altLang="zh-TW" sz="1200">
                <a:solidFill>
                  <a:prstClr val="black"/>
                </a:solidFill>
                <a:latin typeface="Microsoft JhengHei UI" pitchFamily="34" charset="-120"/>
                <a:ea typeface="Microsoft JhengHei UI" pitchFamily="34" charset="-120"/>
              </a:rPr>
              <a:t>‐Based Liquid Crystal: Emission Color Determined by Thermal and Mechanical Processes. Advanced Functional Materials, 19, 1869-1875.</a:t>
            </a:r>
          </a:p>
          <a:p>
            <a:pPr algn="just">
              <a:lnSpc>
                <a:spcPts val="2200"/>
              </a:lnSpc>
            </a:pPr>
            <a:endParaRPr lang="zh-TW" altLang="en-US" sz="1200">
              <a:solidFill>
                <a:prstClr val="black"/>
              </a:solidFill>
              <a:latin typeface="Microsoft JhengHei UI" pitchFamily="34" charset="-120"/>
              <a:ea typeface="Microsoft JhengHei UI" pitchFamily="34" charset="-120"/>
            </a:endParaRPr>
          </a:p>
        </p:txBody>
      </p:sp>
      <p:sp>
        <p:nvSpPr>
          <p:cNvPr id="3" name="標題 12"/>
          <p:cNvSpPr txBox="1">
            <a:spLocks/>
          </p:cNvSpPr>
          <p:nvPr/>
        </p:nvSpPr>
        <p:spPr>
          <a:xfrm>
            <a:off x="1095340" y="357166"/>
            <a:ext cx="10215634" cy="714380"/>
          </a:xfrm>
          <a:prstGeom prst="rect">
            <a:avLst/>
          </a:prstGeom>
        </p:spPr>
        <p:txBody>
          <a:bodyPr vert="horz" lIns="91440" tIns="45720" rIns="91440" bIns="45720" rtlCol="0" anchor="ctr">
            <a:noAutofit/>
          </a:bodyPr>
          <a:lstStyle/>
          <a:p>
            <a:pPr algn="ctr">
              <a:spcBef>
                <a:spcPct val="0"/>
              </a:spcBef>
            </a:pPr>
            <a:r>
              <a:rPr lang="zh-TW" altLang="en-US" sz="4600" b="1">
                <a:solidFill>
                  <a:srgbClr val="1F497D">
                    <a:lumMod val="75000"/>
                  </a:srgbClr>
                </a:solidFill>
              </a:rPr>
              <a:t>參考資料</a:t>
            </a:r>
            <a:r>
              <a:rPr lang="en-US" altLang="zh-TW" sz="4600" b="1">
                <a:solidFill>
                  <a:srgbClr val="1F497D">
                    <a:lumMod val="75000"/>
                  </a:srgbClr>
                </a:solidFill>
              </a:rPr>
              <a:t>(</a:t>
            </a:r>
            <a:r>
              <a:rPr lang="zh-TW" altLang="en-US" sz="4600" b="1">
                <a:solidFill>
                  <a:srgbClr val="1F497D">
                    <a:lumMod val="75000"/>
                  </a:srgbClr>
                </a:solidFill>
              </a:rPr>
              <a:t>文獻</a:t>
            </a:r>
            <a:r>
              <a:rPr lang="en-US" altLang="zh-TW" sz="4600" b="1">
                <a:solidFill>
                  <a:srgbClr val="1F497D">
                    <a:lumMod val="75000"/>
                  </a:srgbClr>
                </a:solidFill>
              </a:rPr>
              <a:t>)</a:t>
            </a:r>
            <a:r>
              <a:rPr lang="zh-TW" altLang="en-US" sz="4600" b="1">
                <a:solidFill>
                  <a:srgbClr val="1F497D">
                    <a:lumMod val="75000"/>
                  </a:srgbClr>
                </a:solidFill>
              </a:rPr>
              <a:t>及其他</a:t>
            </a:r>
          </a:p>
        </p:txBody>
      </p:sp>
    </p:spTree>
    <p:extLst>
      <p:ext uri="{BB962C8B-B14F-4D97-AF65-F5344CB8AC3E}">
        <p14:creationId xmlns:p14="http://schemas.microsoft.com/office/powerpoint/2010/main" val="2025459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txBox="1">
            <a:spLocks/>
          </p:cNvSpPr>
          <p:nvPr/>
        </p:nvSpPr>
        <p:spPr>
          <a:xfrm>
            <a:off x="2068420" y="1305676"/>
            <a:ext cx="8419748" cy="4162436"/>
          </a:xfrm>
          <a:prstGeom prst="rect">
            <a:avLst/>
          </a:prstGeom>
        </p:spPr>
        <p:txBody>
          <a:bodyPr vert="horz" lIns="91440" tIns="45720" rIns="91440" bIns="45720" rtlCol="0" anchor="ctr">
            <a:noAutofit/>
          </a:bodyPr>
          <a:lstStyle/>
          <a:p>
            <a:pPr algn="ctr">
              <a:lnSpc>
                <a:spcPts val="7200"/>
              </a:lnSpc>
              <a:spcBef>
                <a:spcPct val="0"/>
              </a:spcBef>
              <a:defRPr/>
            </a:pPr>
            <a:r>
              <a:rPr lang="zh-TW" altLang="en-US" sz="4600" b="1" dirty="0">
                <a:solidFill>
                  <a:srgbClr val="C0504D">
                    <a:lumMod val="50000"/>
                  </a:srgbClr>
                </a:solidFill>
                <a:latin typeface="新細明體" panose="02020500000000000000" pitchFamily="18" charset="-120"/>
              </a:rPr>
              <a:t>中研院化學所  </a:t>
            </a:r>
            <a:r>
              <a:rPr lang="zh-TW" altLang="en-US" sz="4600" b="1" dirty="0">
                <a:solidFill>
                  <a:srgbClr val="4F81BD">
                    <a:lumMod val="50000"/>
                  </a:srgbClr>
                </a:solidFill>
                <a:latin typeface="新細明體" panose="02020500000000000000" pitchFamily="18" charset="-120"/>
              </a:rPr>
              <a:t>孫世勝教授</a:t>
            </a:r>
            <a:endParaRPr lang="en-US" altLang="zh-TW" sz="4600" b="1" dirty="0">
              <a:solidFill>
                <a:srgbClr val="4F81BD">
                  <a:lumMod val="50000"/>
                </a:srgbClr>
              </a:solidFill>
              <a:latin typeface="新細明體" panose="02020500000000000000" pitchFamily="18" charset="-120"/>
            </a:endParaRPr>
          </a:p>
          <a:p>
            <a:pPr algn="ctr">
              <a:lnSpc>
                <a:spcPts val="7200"/>
              </a:lnSpc>
              <a:spcBef>
                <a:spcPct val="0"/>
              </a:spcBef>
              <a:defRPr/>
            </a:pPr>
            <a:r>
              <a:rPr lang="zh-TW" altLang="en-US" sz="4600" b="1" dirty="0">
                <a:solidFill>
                  <a:srgbClr val="C0504D">
                    <a:lumMod val="50000"/>
                  </a:srgbClr>
                </a:solidFill>
                <a:latin typeface="新細明體" panose="02020500000000000000" pitchFamily="18" charset="-120"/>
              </a:rPr>
              <a:t>中研院化學所  </a:t>
            </a:r>
            <a:r>
              <a:rPr lang="zh-TW" altLang="en-US" sz="4600" b="1" dirty="0">
                <a:solidFill>
                  <a:srgbClr val="4F81BD">
                    <a:lumMod val="50000"/>
                  </a:srgbClr>
                </a:solidFill>
                <a:latin typeface="新細明體" panose="02020500000000000000" pitchFamily="18" charset="-120"/>
              </a:rPr>
              <a:t>李曼綺學姐</a:t>
            </a:r>
            <a:endParaRPr lang="en-US" altLang="zh-TW" sz="4600" b="1" dirty="0">
              <a:solidFill>
                <a:srgbClr val="4F81BD">
                  <a:lumMod val="50000"/>
                </a:srgbClr>
              </a:solidFill>
              <a:latin typeface="新細明體" panose="02020500000000000000" pitchFamily="18" charset="-120"/>
            </a:endParaRPr>
          </a:p>
          <a:p>
            <a:pPr algn="ctr">
              <a:lnSpc>
                <a:spcPts val="7200"/>
              </a:lnSpc>
              <a:spcBef>
                <a:spcPct val="0"/>
              </a:spcBef>
              <a:defRPr/>
            </a:pPr>
            <a:r>
              <a:rPr lang="zh-TW" altLang="en-US" sz="4600" b="1" dirty="0">
                <a:solidFill>
                  <a:srgbClr val="C0504D">
                    <a:lumMod val="50000"/>
                  </a:srgbClr>
                </a:solidFill>
                <a:latin typeface="新細明體" panose="02020500000000000000" pitchFamily="18" charset="-120"/>
              </a:rPr>
              <a:t>建國高級中學  </a:t>
            </a:r>
            <a:r>
              <a:rPr lang="zh-TW" altLang="en-US" sz="4600" b="1" dirty="0">
                <a:solidFill>
                  <a:srgbClr val="4F81BD">
                    <a:lumMod val="50000"/>
                  </a:srgbClr>
                </a:solidFill>
                <a:latin typeface="新細明體" panose="02020500000000000000" pitchFamily="18" charset="-120"/>
              </a:rPr>
              <a:t>柯淑惠老師</a:t>
            </a:r>
            <a:endParaRPr lang="en-US" altLang="zh-TW" sz="4600" b="1" dirty="0">
              <a:solidFill>
                <a:srgbClr val="4F81BD">
                  <a:lumMod val="50000"/>
                </a:srgbClr>
              </a:solidFill>
              <a:latin typeface="新細明體" panose="02020500000000000000" pitchFamily="18" charset="-120"/>
            </a:endParaRPr>
          </a:p>
        </p:txBody>
      </p:sp>
      <p:sp>
        <p:nvSpPr>
          <p:cNvPr id="6" name="標題 12"/>
          <p:cNvSpPr txBox="1">
            <a:spLocks/>
          </p:cNvSpPr>
          <p:nvPr/>
        </p:nvSpPr>
        <p:spPr>
          <a:xfrm>
            <a:off x="1095340" y="357166"/>
            <a:ext cx="10215634" cy="714380"/>
          </a:xfrm>
          <a:prstGeom prst="rect">
            <a:avLst/>
          </a:prstGeom>
        </p:spPr>
        <p:txBody>
          <a:bodyPr vert="horz" lIns="91440" tIns="45720" rIns="91440" bIns="45720" rtlCol="0" anchor="ctr">
            <a:noAutofit/>
          </a:bodyPr>
          <a:lstStyle/>
          <a:p>
            <a:pPr algn="ctr">
              <a:spcBef>
                <a:spcPct val="0"/>
              </a:spcBef>
            </a:pPr>
            <a:r>
              <a:rPr lang="zh-TW" altLang="en-US" sz="4600" b="1" dirty="0">
                <a:solidFill>
                  <a:srgbClr val="1F497D">
                    <a:lumMod val="75000"/>
                  </a:srgbClr>
                </a:solidFill>
              </a:rPr>
              <a:t>特別感謝</a:t>
            </a:r>
            <a:endParaRPr lang="zh-TW" altLang="en-US" sz="4600" b="1" dirty="0">
              <a:solidFill>
                <a:srgbClr val="1F497D">
                  <a:lumMod val="75000"/>
                </a:srgbClr>
              </a:solidFill>
            </a:endParaRPr>
          </a:p>
        </p:txBody>
      </p:sp>
    </p:spTree>
    <p:extLst>
      <p:ext uri="{BB962C8B-B14F-4D97-AF65-F5344CB8AC3E}">
        <p14:creationId xmlns:p14="http://schemas.microsoft.com/office/powerpoint/2010/main" val="140653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內容預留位置 13"/>
          <p:cNvSpPr>
            <a:spLocks noGrp="1"/>
          </p:cNvSpPr>
          <p:nvPr>
            <p:ph idx="1"/>
          </p:nvPr>
        </p:nvSpPr>
        <p:spPr>
          <a:xfrm>
            <a:off x="1452530" y="1643050"/>
            <a:ext cx="10072758" cy="4714908"/>
          </a:xfrm>
        </p:spPr>
        <p:txBody>
          <a:bodyPr rtlCol="0">
            <a:normAutofit/>
          </a:bodyPr>
          <a:lstStyle/>
          <a:p>
            <a:pPr algn="just">
              <a:lnSpc>
                <a:spcPts val="3600"/>
              </a:lnSpc>
              <a:buNone/>
            </a:pPr>
            <a:r>
              <a:rPr lang="en-US" altLang="zh-TW" sz="2400">
                <a:latin typeface="+mn-ea"/>
              </a:rPr>
              <a:t>	</a:t>
            </a:r>
            <a:r>
              <a:rPr lang="zh-TW" altLang="en-US" sz="2400">
                <a:latin typeface="+mn-ea"/>
              </a:rPr>
              <a:t>    </a:t>
            </a:r>
            <a:r>
              <a:rPr lang="zh-TW" altLang="en-US" sz="2400">
                <a:solidFill>
                  <a:srgbClr val="FF0000"/>
                </a:solidFill>
                <a:latin typeface="+mn-ea"/>
              </a:rPr>
              <a:t>螢光變色機制</a:t>
            </a:r>
            <a:r>
              <a:rPr lang="zh-TW" altLang="en-US" sz="2400">
                <a:latin typeface="+mn-ea"/>
              </a:rPr>
              <a:t>是由於不同的分子間作用力導致不一樣的</a:t>
            </a:r>
            <a:r>
              <a:rPr lang="zh-TW" altLang="en-US" sz="2400">
                <a:solidFill>
                  <a:srgbClr val="FF0000"/>
                </a:solidFill>
                <a:latin typeface="+mn-ea"/>
              </a:rPr>
              <a:t>分子堆積模式</a:t>
            </a:r>
            <a:r>
              <a:rPr lang="zh-TW" altLang="en-US" sz="2400">
                <a:latin typeface="+mn-ea"/>
              </a:rPr>
              <a:t>，例如：凡得瓦力、</a:t>
            </a:r>
            <a:r>
              <a:rPr lang="en-US" altLang="zh-TW" sz="2400">
                <a:latin typeface="+mn-ea"/>
              </a:rPr>
              <a:t>π-π</a:t>
            </a:r>
            <a:r>
              <a:rPr lang="zh-TW" altLang="en-US" sz="2400">
                <a:latin typeface="+mn-ea"/>
              </a:rPr>
              <a:t>作用力、氫鍵、偶極</a:t>
            </a:r>
            <a:r>
              <a:rPr lang="en-US" altLang="zh-TW" sz="2400">
                <a:latin typeface="+mn-ea"/>
              </a:rPr>
              <a:t>-</a:t>
            </a:r>
            <a:r>
              <a:rPr lang="zh-TW" altLang="en-US" sz="2400">
                <a:latin typeface="+mn-ea"/>
              </a:rPr>
              <a:t>偶極力、陽</a:t>
            </a:r>
            <a:r>
              <a:rPr lang="en-US" altLang="zh-TW" sz="2400">
                <a:latin typeface="+mn-ea"/>
              </a:rPr>
              <a:t>-</a:t>
            </a:r>
            <a:r>
              <a:rPr lang="zh-TW" altLang="en-US" sz="2400">
                <a:latin typeface="+mn-ea"/>
              </a:rPr>
              <a:t>陰離子作用力</a:t>
            </a:r>
            <a:r>
              <a:rPr lang="en-US" altLang="zh-TW" sz="2400">
                <a:latin typeface="+mn-ea"/>
              </a:rPr>
              <a:t>......</a:t>
            </a:r>
            <a:r>
              <a:rPr lang="zh-TW" altLang="en-US" sz="2400">
                <a:latin typeface="+mn-ea"/>
              </a:rPr>
              <a:t>等，我們必須</a:t>
            </a:r>
            <a:r>
              <a:rPr lang="zh-TW" altLang="en-US" sz="2400">
                <a:solidFill>
                  <a:srgbClr val="FF0000"/>
                </a:solidFill>
                <a:latin typeface="+mn-ea"/>
              </a:rPr>
              <a:t>保持分子間相互作用的平衡</a:t>
            </a:r>
            <a:r>
              <a:rPr lang="zh-TW" altLang="en-US" sz="2400">
                <a:latin typeface="+mn-ea"/>
              </a:rPr>
              <a:t>，外部的刺激才能使分子結構與顏色有所變化。</a:t>
            </a:r>
            <a:endParaRPr lang="en-US" altLang="zh-TW" sz="2400">
              <a:latin typeface="+mn-ea"/>
            </a:endParaRPr>
          </a:p>
          <a:p>
            <a:pPr algn="just">
              <a:lnSpc>
                <a:spcPts val="2000"/>
              </a:lnSpc>
              <a:buNone/>
            </a:pPr>
            <a:r>
              <a:rPr lang="en-US" altLang="zh-TW" sz="800">
                <a:latin typeface="+mn-ea"/>
              </a:rPr>
              <a:t>		</a:t>
            </a:r>
            <a:r>
              <a:rPr lang="zh-TW" altLang="en-US" sz="800">
                <a:latin typeface="+mn-ea"/>
              </a:rPr>
              <a:t> </a:t>
            </a:r>
            <a:endParaRPr lang="en-US" altLang="zh-TW" sz="800">
              <a:latin typeface="+mn-ea"/>
            </a:endParaRPr>
          </a:p>
          <a:p>
            <a:pPr algn="just">
              <a:lnSpc>
                <a:spcPts val="3600"/>
              </a:lnSpc>
              <a:buNone/>
            </a:pPr>
            <a:r>
              <a:rPr lang="en-US" altLang="zh-TW" sz="2400">
                <a:latin typeface="+mn-ea"/>
              </a:rPr>
              <a:t>	</a:t>
            </a:r>
            <a:r>
              <a:rPr lang="zh-TW" altLang="en-US" sz="2400">
                <a:latin typeface="+mn-ea"/>
              </a:rPr>
              <a:t>本研究透過</a:t>
            </a:r>
            <a:r>
              <a:rPr lang="zh-TW" altLang="en-US" sz="2400">
                <a:solidFill>
                  <a:srgbClr val="FF0000"/>
                </a:solidFill>
                <a:latin typeface="+mn-ea"/>
              </a:rPr>
              <a:t>引入長烷基鏈抑制</a:t>
            </a:r>
            <a:r>
              <a:rPr lang="en-US" altLang="zh-TW" sz="2400">
                <a:solidFill>
                  <a:srgbClr val="FF0000"/>
                </a:solidFill>
                <a:latin typeface="+mn-ea"/>
              </a:rPr>
              <a:t>π-π</a:t>
            </a:r>
            <a:r>
              <a:rPr lang="zh-TW" altLang="en-US" sz="2400">
                <a:solidFill>
                  <a:srgbClr val="FF0000"/>
                </a:solidFill>
                <a:latin typeface="+mn-ea"/>
              </a:rPr>
              <a:t>作用力</a:t>
            </a:r>
            <a:r>
              <a:rPr lang="zh-TW" altLang="en-US" sz="2400">
                <a:latin typeface="+mn-ea"/>
              </a:rPr>
              <a:t>，以及</a:t>
            </a:r>
            <a:r>
              <a:rPr lang="zh-TW" altLang="en-US" sz="2400">
                <a:solidFill>
                  <a:srgbClr val="FF0000"/>
                </a:solidFill>
                <a:latin typeface="+mn-ea"/>
              </a:rPr>
              <a:t>醯胺基之氫鍵作用力來平衡</a:t>
            </a:r>
            <a:r>
              <a:rPr lang="en-US" altLang="zh-TW" sz="2400">
                <a:solidFill>
                  <a:srgbClr val="FF0000"/>
                </a:solidFill>
                <a:latin typeface="+mn-ea"/>
              </a:rPr>
              <a:t>π-π</a:t>
            </a:r>
            <a:r>
              <a:rPr lang="zh-TW" altLang="en-US" sz="2400">
                <a:solidFill>
                  <a:srgbClr val="FF0000"/>
                </a:solidFill>
                <a:latin typeface="+mn-ea"/>
              </a:rPr>
              <a:t>作用力</a:t>
            </a:r>
            <a:r>
              <a:rPr lang="zh-TW" altLang="en-US" sz="2400">
                <a:latin typeface="+mn-ea"/>
              </a:rPr>
              <a:t>，期望藉由增加分子內之</a:t>
            </a:r>
            <a:r>
              <a:rPr lang="zh-TW" altLang="en-US" sz="2400">
                <a:solidFill>
                  <a:srgbClr val="FF0000"/>
                </a:solidFill>
                <a:latin typeface="+mn-ea"/>
              </a:rPr>
              <a:t>碳</a:t>
            </a:r>
            <a:r>
              <a:rPr lang="en-US" altLang="zh-TW" sz="2400">
                <a:solidFill>
                  <a:srgbClr val="FF0000"/>
                </a:solidFill>
                <a:latin typeface="+mn-ea"/>
              </a:rPr>
              <a:t>-</a:t>
            </a:r>
            <a:r>
              <a:rPr lang="zh-TW" altLang="en-US" sz="2400">
                <a:solidFill>
                  <a:srgbClr val="FF0000"/>
                </a:solidFill>
                <a:latin typeface="+mn-ea"/>
              </a:rPr>
              <a:t>碳鍵</a:t>
            </a:r>
            <a:r>
              <a:rPr lang="zh-TW" altLang="en-US" sz="2400">
                <a:latin typeface="+mn-ea"/>
              </a:rPr>
              <a:t>的</a:t>
            </a:r>
            <a:r>
              <a:rPr lang="zh-TW" altLang="en-US" sz="2400">
                <a:solidFill>
                  <a:srgbClr val="FF0000"/>
                </a:solidFill>
                <a:latin typeface="+mn-ea"/>
              </a:rPr>
              <a:t>可旋轉性</a:t>
            </a:r>
            <a:r>
              <a:rPr lang="zh-TW" altLang="en-US" sz="2400">
                <a:latin typeface="+mn-ea"/>
              </a:rPr>
              <a:t>，使分子堆疊相對疏鬆並增加可變性，如此給予外界刺激時，更容易有相對應的結構或顏色變化。</a:t>
            </a:r>
          </a:p>
          <a:p>
            <a:pPr algn="just">
              <a:lnSpc>
                <a:spcPts val="3600"/>
              </a:lnSpc>
              <a:buNone/>
            </a:pPr>
            <a:endParaRPr lang="zh-TW" altLang="en-US" sz="2400">
              <a:latin typeface="+mn-ea"/>
            </a:endParaRPr>
          </a:p>
          <a:p>
            <a:pPr algn="just">
              <a:lnSpc>
                <a:spcPts val="3600"/>
              </a:lnSpc>
            </a:pPr>
            <a:endParaRPr lang="en-US" altLang="zh-TW" sz="2400">
              <a:latin typeface="+mn-ea"/>
            </a:endParaRPr>
          </a:p>
          <a:p>
            <a:pPr algn="just">
              <a:lnSpc>
                <a:spcPts val="3600"/>
              </a:lnSpc>
            </a:pPr>
            <a:endParaRPr lang="zh-TW" altLang="en-US" sz="2400">
              <a:latin typeface="+mn-ea"/>
            </a:endParaRPr>
          </a:p>
        </p:txBody>
      </p:sp>
      <p:sp>
        <p:nvSpPr>
          <p:cNvPr id="5" name="標題 12"/>
          <p:cNvSpPr>
            <a:spLocks noGrp="1"/>
          </p:cNvSpPr>
          <p:nvPr>
            <p:ph type="title"/>
          </p:nvPr>
        </p:nvSpPr>
        <p:spPr>
          <a:xfrm>
            <a:off x="1095340" y="357166"/>
            <a:ext cx="10215634" cy="714380"/>
          </a:xfrm>
        </p:spPr>
        <p:txBody>
          <a:bodyPr rtlCol="0">
            <a:noAutofit/>
          </a:bodyPr>
          <a:lstStyle/>
          <a:p>
            <a:pPr algn="ctr" rtl="0"/>
            <a:r>
              <a:rPr lang="zh-TW" altLang="en-US" sz="4600" b="1">
                <a:solidFill>
                  <a:schemeClr val="tx2">
                    <a:lumMod val="75000"/>
                  </a:schemeClr>
                </a:solidFill>
              </a:rPr>
              <a:t>研究動機</a:t>
            </a:r>
          </a:p>
        </p:txBody>
      </p:sp>
    </p:spTree>
    <p:extLst>
      <p:ext uri="{BB962C8B-B14F-4D97-AF65-F5344CB8AC3E}">
        <p14:creationId xmlns:p14="http://schemas.microsoft.com/office/powerpoint/2010/main" val="136712825"/>
      </p:ext>
    </p:extLst>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cstate="print"/>
          <a:srcRect/>
          <a:stretch>
            <a:fillRect/>
          </a:stretch>
        </p:blipFill>
        <p:spPr bwMode="auto">
          <a:xfrm>
            <a:off x="6528816" y="2021375"/>
            <a:ext cx="5567976" cy="3550764"/>
          </a:xfrm>
          <a:prstGeom prst="rect">
            <a:avLst/>
          </a:prstGeom>
          <a:noFill/>
          <a:ln w="9525">
            <a:noFill/>
            <a:miter lim="800000"/>
            <a:headEnd/>
            <a:tailEnd/>
          </a:ln>
          <a:effectLst>
            <a:softEdge rad="635000"/>
          </a:effectLst>
        </p:spPr>
      </p:pic>
      <p:sp>
        <p:nvSpPr>
          <p:cNvPr id="5" name="標題 1"/>
          <p:cNvSpPr txBox="1">
            <a:spLocks/>
          </p:cNvSpPr>
          <p:nvPr/>
        </p:nvSpPr>
        <p:spPr>
          <a:xfrm>
            <a:off x="2620108" y="2195692"/>
            <a:ext cx="4286280" cy="2643206"/>
          </a:xfrm>
          <a:prstGeom prst="rect">
            <a:avLst/>
          </a:prstGeom>
        </p:spPr>
        <p:txBody>
          <a:bodyPr vert="horz" lIns="91440" tIns="45720" rIns="91440" bIns="45720" rtlCol="0" anchor="ctr">
            <a:noAutofit/>
          </a:bodyPr>
          <a:lstStyle/>
          <a:p>
            <a:pPr>
              <a:lnSpc>
                <a:spcPts val="10000"/>
              </a:lnSpc>
              <a:spcBef>
                <a:spcPct val="0"/>
              </a:spcBef>
              <a:defRPr/>
            </a:pPr>
            <a:r>
              <a:rPr lang="en-US" altLang="zh-TW" sz="6600" b="1" dirty="0">
                <a:solidFill>
                  <a:srgbClr val="C0504D">
                    <a:lumMod val="50000"/>
                  </a:srgbClr>
                </a:solidFill>
                <a:latin typeface="新細明體" panose="02020500000000000000" pitchFamily="18" charset="-120"/>
              </a:rPr>
              <a:t>THE END</a:t>
            </a:r>
          </a:p>
          <a:p>
            <a:pPr>
              <a:lnSpc>
                <a:spcPts val="10000"/>
              </a:lnSpc>
              <a:spcBef>
                <a:spcPct val="0"/>
              </a:spcBef>
              <a:defRPr/>
            </a:pPr>
            <a:r>
              <a:rPr lang="zh-TW" altLang="en-US" sz="6600" b="1" dirty="0">
                <a:solidFill>
                  <a:srgbClr val="C0504D">
                    <a:lumMod val="50000"/>
                  </a:srgbClr>
                </a:solidFill>
                <a:latin typeface="新細明體" panose="02020500000000000000" pitchFamily="18" charset="-120"/>
              </a:rPr>
              <a:t>謝謝聆聽</a:t>
            </a:r>
          </a:p>
        </p:txBody>
      </p:sp>
    </p:spTree>
    <p:extLst>
      <p:ext uri="{BB962C8B-B14F-4D97-AF65-F5344CB8AC3E}">
        <p14:creationId xmlns:p14="http://schemas.microsoft.com/office/powerpoint/2010/main" val="1594245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內容預留位置 13"/>
          <p:cNvSpPr>
            <a:spLocks noGrp="1"/>
          </p:cNvSpPr>
          <p:nvPr>
            <p:ph idx="1"/>
          </p:nvPr>
        </p:nvSpPr>
        <p:spPr>
          <a:xfrm>
            <a:off x="1952596" y="1714488"/>
            <a:ext cx="9358378" cy="4786346"/>
          </a:xfrm>
        </p:spPr>
        <p:txBody>
          <a:bodyPr rtlCol="0">
            <a:normAutofit/>
          </a:bodyPr>
          <a:lstStyle/>
          <a:p>
            <a:pPr algn="just">
              <a:lnSpc>
                <a:spcPts val="4000"/>
              </a:lnSpc>
              <a:spcBef>
                <a:spcPts val="0"/>
              </a:spcBef>
              <a:buNone/>
            </a:pPr>
            <a:r>
              <a:rPr lang="zh-TW" altLang="en-US" sz="2400"/>
              <a:t>設計與合成含醯胺基及長烷基鏈的乙炔蒽分子，透過施加外部刺激，</a:t>
            </a:r>
            <a:endParaRPr lang="en-US" altLang="zh-TW" sz="2400"/>
          </a:p>
          <a:p>
            <a:pPr algn="just">
              <a:lnSpc>
                <a:spcPts val="4000"/>
              </a:lnSpc>
              <a:spcBef>
                <a:spcPts val="0"/>
              </a:spcBef>
              <a:buNone/>
            </a:pPr>
            <a:r>
              <a:rPr lang="zh-TW" altLang="en-US" sz="2400"/>
              <a:t>來測試目標化合物在</a:t>
            </a:r>
            <a:r>
              <a:rPr lang="zh-TW" altLang="en-US" sz="2400">
                <a:solidFill>
                  <a:srgbClr val="FF0000"/>
                </a:solidFill>
              </a:rPr>
              <a:t>多種不同的刺激</a:t>
            </a:r>
            <a:r>
              <a:rPr lang="zh-TW" altLang="en-US" sz="2400"/>
              <a:t>下，可否切換固態螢光：</a:t>
            </a:r>
          </a:p>
          <a:p>
            <a:pPr algn="just">
              <a:lnSpc>
                <a:spcPts val="4000"/>
              </a:lnSpc>
              <a:spcBef>
                <a:spcPts val="0"/>
              </a:spcBef>
              <a:buNone/>
            </a:pPr>
            <a:endParaRPr lang="en-US" altLang="zh-TW" sz="2400"/>
          </a:p>
          <a:p>
            <a:pPr algn="just">
              <a:lnSpc>
                <a:spcPts val="4000"/>
              </a:lnSpc>
              <a:spcBef>
                <a:spcPts val="0"/>
              </a:spcBef>
              <a:buNone/>
            </a:pPr>
            <a:r>
              <a:rPr lang="zh-TW" altLang="en-US" sz="2400" b="1">
                <a:solidFill>
                  <a:schemeClr val="accent3">
                    <a:lumMod val="50000"/>
                  </a:schemeClr>
                </a:solidFill>
              </a:rPr>
              <a:t>一、熱致變色及其可逆性</a:t>
            </a:r>
          </a:p>
          <a:p>
            <a:pPr algn="just">
              <a:lnSpc>
                <a:spcPts val="4000"/>
              </a:lnSpc>
              <a:spcBef>
                <a:spcPts val="0"/>
              </a:spcBef>
              <a:buNone/>
            </a:pPr>
            <a:r>
              <a:rPr lang="zh-TW" altLang="en-US" sz="2400" b="1">
                <a:solidFill>
                  <a:schemeClr val="accent3">
                    <a:lumMod val="50000"/>
                  </a:schemeClr>
                </a:solidFill>
              </a:rPr>
              <a:t>二、力致變色及其可逆性</a:t>
            </a:r>
          </a:p>
          <a:p>
            <a:pPr algn="just">
              <a:lnSpc>
                <a:spcPts val="4000"/>
              </a:lnSpc>
              <a:spcBef>
                <a:spcPts val="0"/>
              </a:spcBef>
              <a:buNone/>
            </a:pPr>
            <a:r>
              <a:rPr lang="zh-TW" altLang="en-US" sz="2400" b="1">
                <a:solidFill>
                  <a:schemeClr val="accent3">
                    <a:lumMod val="50000"/>
                  </a:schemeClr>
                </a:solidFill>
              </a:rPr>
              <a:t>三、形成乾凝膠固體後的力致變色效應</a:t>
            </a:r>
          </a:p>
          <a:p>
            <a:pPr algn="just">
              <a:lnSpc>
                <a:spcPts val="4000"/>
              </a:lnSpc>
              <a:spcBef>
                <a:spcPts val="0"/>
              </a:spcBef>
              <a:buNone/>
            </a:pPr>
            <a:r>
              <a:rPr lang="zh-TW" altLang="en-US" sz="2400" b="1">
                <a:solidFill>
                  <a:schemeClr val="accent3">
                    <a:lumMod val="50000"/>
                  </a:schemeClr>
                </a:solidFill>
              </a:rPr>
              <a:t>四、溶劑極性對分子發光顏色的影響</a:t>
            </a:r>
          </a:p>
          <a:p>
            <a:pPr algn="just">
              <a:lnSpc>
                <a:spcPts val="4000"/>
              </a:lnSpc>
              <a:spcBef>
                <a:spcPts val="0"/>
              </a:spcBef>
              <a:buNone/>
            </a:pPr>
            <a:r>
              <a:rPr lang="zh-TW" altLang="en-US" sz="2400" b="1">
                <a:solidFill>
                  <a:schemeClr val="accent3">
                    <a:lumMod val="50000"/>
                  </a:schemeClr>
                </a:solidFill>
              </a:rPr>
              <a:t>五、酸鹼刺激響應及其可逆性</a:t>
            </a:r>
          </a:p>
          <a:p>
            <a:pPr algn="just">
              <a:lnSpc>
                <a:spcPts val="4000"/>
              </a:lnSpc>
              <a:spcBef>
                <a:spcPts val="0"/>
              </a:spcBef>
              <a:buNone/>
            </a:pPr>
            <a:endParaRPr lang="zh-TW" altLang="en-US" sz="2400">
              <a:latin typeface="+mn-ea"/>
            </a:endParaRPr>
          </a:p>
          <a:p>
            <a:pPr algn="just">
              <a:lnSpc>
                <a:spcPts val="4000"/>
              </a:lnSpc>
              <a:spcBef>
                <a:spcPts val="0"/>
              </a:spcBef>
              <a:buNone/>
            </a:pPr>
            <a:endParaRPr lang="zh-TW" altLang="en-US" sz="2400">
              <a:latin typeface="+mn-ea"/>
            </a:endParaRPr>
          </a:p>
          <a:p>
            <a:pPr algn="just">
              <a:lnSpc>
                <a:spcPts val="4000"/>
              </a:lnSpc>
              <a:spcBef>
                <a:spcPts val="0"/>
              </a:spcBef>
            </a:pPr>
            <a:endParaRPr lang="en-US" altLang="zh-TW" sz="2400">
              <a:latin typeface="+mn-ea"/>
            </a:endParaRPr>
          </a:p>
          <a:p>
            <a:pPr algn="just">
              <a:lnSpc>
                <a:spcPts val="4000"/>
              </a:lnSpc>
              <a:spcBef>
                <a:spcPts val="0"/>
              </a:spcBef>
            </a:pPr>
            <a:endParaRPr lang="zh-TW" altLang="en-US" sz="2400"/>
          </a:p>
        </p:txBody>
      </p:sp>
      <p:sp>
        <p:nvSpPr>
          <p:cNvPr id="5" name="標題 12"/>
          <p:cNvSpPr>
            <a:spLocks noGrp="1"/>
          </p:cNvSpPr>
          <p:nvPr>
            <p:ph type="title"/>
          </p:nvPr>
        </p:nvSpPr>
        <p:spPr>
          <a:xfrm>
            <a:off x="1095340" y="357166"/>
            <a:ext cx="10215634" cy="714380"/>
          </a:xfrm>
        </p:spPr>
        <p:txBody>
          <a:bodyPr rtlCol="0">
            <a:noAutofit/>
          </a:bodyPr>
          <a:lstStyle/>
          <a:p>
            <a:pPr algn="ctr" rtl="0"/>
            <a:r>
              <a:rPr lang="zh-TW" altLang="en-US" sz="4600" b="1">
                <a:solidFill>
                  <a:schemeClr val="tx2">
                    <a:lumMod val="75000"/>
                  </a:schemeClr>
                </a:solidFill>
              </a:rPr>
              <a:t>研究目的</a:t>
            </a:r>
          </a:p>
        </p:txBody>
      </p:sp>
    </p:spTree>
    <p:extLst>
      <p:ext uri="{BB962C8B-B14F-4D97-AF65-F5344CB8AC3E}">
        <p14:creationId xmlns:p14="http://schemas.microsoft.com/office/powerpoint/2010/main" val="2026035168"/>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內容預留位置 13"/>
          <p:cNvSpPr>
            <a:spLocks noGrp="1"/>
          </p:cNvSpPr>
          <p:nvPr>
            <p:ph idx="1"/>
          </p:nvPr>
        </p:nvSpPr>
        <p:spPr>
          <a:xfrm>
            <a:off x="738150" y="2000240"/>
            <a:ext cx="5500726" cy="4429156"/>
          </a:xfrm>
        </p:spPr>
        <p:txBody>
          <a:bodyPr rtlCol="0">
            <a:normAutofit/>
          </a:bodyPr>
          <a:lstStyle/>
          <a:p>
            <a:pPr marL="457200" indent="-457200">
              <a:lnSpc>
                <a:spcPts val="3600"/>
              </a:lnSpc>
              <a:spcBef>
                <a:spcPts val="1200"/>
              </a:spcBef>
              <a:buFont typeface="+mj-lt"/>
              <a:buAutoNum type="arabicPeriod"/>
            </a:pPr>
            <a:r>
              <a:rPr lang="zh-TW" altLang="en-US" sz="2400"/>
              <a:t>所有反應物和溶劑均為試藥級，購自各廠牌後直接使用。</a:t>
            </a:r>
          </a:p>
          <a:p>
            <a:pPr marL="457200" indent="-457200">
              <a:lnSpc>
                <a:spcPts val="3600"/>
              </a:lnSpc>
              <a:spcBef>
                <a:spcPts val="1200"/>
              </a:spcBef>
              <a:buFont typeface="+mj-lt"/>
              <a:buAutoNum type="arabicPeriod"/>
            </a:pPr>
            <a:r>
              <a:rPr lang="zh-TW" altLang="en-US" sz="2400"/>
              <a:t>分析用之薄膜色層分析片（</a:t>
            </a:r>
            <a:r>
              <a:rPr lang="en-US" altLang="zh-TW" sz="2400"/>
              <a:t>TLC</a:t>
            </a:r>
            <a:r>
              <a:rPr lang="zh-TW" altLang="en-US" sz="2400"/>
              <a:t>）：使用</a:t>
            </a:r>
            <a:r>
              <a:rPr lang="en-US" altLang="zh-TW" sz="2400"/>
              <a:t>silica gel 60F 245 Merck</a:t>
            </a:r>
            <a:r>
              <a:rPr lang="zh-TW" altLang="en-US" sz="2400"/>
              <a:t>薄片之</a:t>
            </a:r>
            <a:r>
              <a:rPr lang="en-US" altLang="zh-TW" sz="2400"/>
              <a:t>TLC</a:t>
            </a:r>
            <a:r>
              <a:rPr lang="zh-TW" altLang="en-US" sz="2400"/>
              <a:t>，薄片展開後，以紫外燈檢視。</a:t>
            </a:r>
          </a:p>
          <a:p>
            <a:pPr marL="457200" indent="-457200">
              <a:lnSpc>
                <a:spcPts val="3600"/>
              </a:lnSpc>
              <a:spcBef>
                <a:spcPts val="1200"/>
              </a:spcBef>
              <a:buFont typeface="+mj-lt"/>
              <a:buAutoNum type="arabicPeriod"/>
            </a:pPr>
            <a:r>
              <a:rPr lang="zh-TW" altLang="en-US" sz="2400"/>
              <a:t>管柱色層層析：使用</a:t>
            </a:r>
            <a:r>
              <a:rPr lang="en-US" altLang="zh-TW" sz="2400"/>
              <a:t>silica gel 60F</a:t>
            </a:r>
            <a:r>
              <a:rPr lang="zh-TW" altLang="en-US" sz="2400"/>
              <a:t>，</a:t>
            </a:r>
            <a:r>
              <a:rPr lang="en-US" altLang="zh-TW" sz="2400"/>
              <a:t>230-240 mesh ASTM Merck</a:t>
            </a:r>
            <a:r>
              <a:rPr lang="zh-TW" altLang="en-US" sz="2400"/>
              <a:t>為填充物，溶劑比例是以體積比配置。</a:t>
            </a:r>
          </a:p>
          <a:p>
            <a:pPr algn="just">
              <a:lnSpc>
                <a:spcPts val="3600"/>
              </a:lnSpc>
              <a:spcBef>
                <a:spcPts val="1200"/>
              </a:spcBef>
              <a:buNone/>
            </a:pPr>
            <a:endParaRPr lang="zh-TW" altLang="en-US" sz="2400">
              <a:latin typeface="+mn-ea"/>
            </a:endParaRPr>
          </a:p>
          <a:p>
            <a:pPr algn="just">
              <a:lnSpc>
                <a:spcPts val="3600"/>
              </a:lnSpc>
              <a:spcBef>
                <a:spcPts val="1200"/>
              </a:spcBef>
              <a:buNone/>
            </a:pPr>
            <a:endParaRPr lang="zh-TW" altLang="en-US" sz="2400">
              <a:latin typeface="+mn-ea"/>
            </a:endParaRPr>
          </a:p>
          <a:p>
            <a:pPr algn="just">
              <a:lnSpc>
                <a:spcPts val="3600"/>
              </a:lnSpc>
              <a:spcBef>
                <a:spcPts val="1200"/>
              </a:spcBef>
            </a:pPr>
            <a:endParaRPr lang="en-US" altLang="zh-TW" sz="2400">
              <a:latin typeface="+mn-ea"/>
            </a:endParaRPr>
          </a:p>
          <a:p>
            <a:pPr algn="just">
              <a:lnSpc>
                <a:spcPts val="3600"/>
              </a:lnSpc>
              <a:spcBef>
                <a:spcPts val="1200"/>
              </a:spcBef>
            </a:pPr>
            <a:endParaRPr lang="zh-TW" altLang="en-US" sz="2400"/>
          </a:p>
        </p:txBody>
      </p:sp>
      <p:pic>
        <p:nvPicPr>
          <p:cNvPr id="9" name="圖片 8" descr="IMG_1562.JPG"/>
          <p:cNvPicPr/>
          <p:nvPr/>
        </p:nvPicPr>
        <p:blipFill>
          <a:blip r:embed="rId3" cstate="print"/>
          <a:stretch>
            <a:fillRect/>
          </a:stretch>
        </p:blipFill>
        <p:spPr>
          <a:xfrm rot="5400000">
            <a:off x="8675652" y="2722505"/>
            <a:ext cx="3429025" cy="2556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圖片 12" descr="IMG_1594.JPG"/>
          <p:cNvPicPr/>
          <p:nvPr/>
        </p:nvPicPr>
        <p:blipFill>
          <a:blip r:embed="rId4" cstate="print"/>
          <a:stretch>
            <a:fillRect/>
          </a:stretch>
        </p:blipFill>
        <p:spPr>
          <a:xfrm rot="5400000">
            <a:off x="5954802" y="2733749"/>
            <a:ext cx="3408219" cy="25543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標題 12"/>
          <p:cNvSpPr>
            <a:spLocks noGrp="1"/>
          </p:cNvSpPr>
          <p:nvPr>
            <p:ph type="title"/>
          </p:nvPr>
        </p:nvSpPr>
        <p:spPr>
          <a:xfrm>
            <a:off x="1095340" y="357166"/>
            <a:ext cx="10215634" cy="714380"/>
          </a:xfrm>
        </p:spPr>
        <p:txBody>
          <a:bodyPr rtlCol="0">
            <a:noAutofit/>
          </a:bodyPr>
          <a:lstStyle/>
          <a:p>
            <a:pPr algn="ctr" rtl="0"/>
            <a:r>
              <a:rPr lang="zh-TW" altLang="en-US" sz="4600" b="1">
                <a:solidFill>
                  <a:schemeClr val="tx2">
                    <a:lumMod val="75000"/>
                  </a:schemeClr>
                </a:solidFill>
              </a:rPr>
              <a:t>研究設備及器材</a:t>
            </a:r>
            <a:r>
              <a:rPr lang="en-US" altLang="zh-TW" sz="4600" b="1">
                <a:solidFill>
                  <a:schemeClr val="tx2">
                    <a:lumMod val="75000"/>
                  </a:schemeClr>
                </a:solidFill>
              </a:rPr>
              <a:t>-</a:t>
            </a:r>
            <a:r>
              <a:rPr lang="zh-TW" altLang="en-US" sz="4600" b="1">
                <a:solidFill>
                  <a:schemeClr val="tx2">
                    <a:lumMod val="75000"/>
                  </a:schemeClr>
                </a:solidFill>
              </a:rPr>
              <a:t>實驗藥品</a:t>
            </a:r>
          </a:p>
        </p:txBody>
      </p:sp>
    </p:spTree>
    <p:extLst>
      <p:ext uri="{BB962C8B-B14F-4D97-AF65-F5344CB8AC3E}">
        <p14:creationId xmlns:p14="http://schemas.microsoft.com/office/powerpoint/2010/main" val="1133294796"/>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p:cNvGraphicFramePr>
            <a:graphicFrameLocks noGrp="1"/>
          </p:cNvGraphicFramePr>
          <p:nvPr/>
        </p:nvGraphicFramePr>
        <p:xfrm>
          <a:off x="1452534" y="1928802"/>
          <a:ext cx="9929879" cy="3357586"/>
        </p:xfrm>
        <a:graphic>
          <a:graphicData uri="http://schemas.openxmlformats.org/drawingml/2006/table">
            <a:tbl>
              <a:tblPr/>
              <a:tblGrid>
                <a:gridCol w="1654079">
                  <a:extLst>
                    <a:ext uri="{9D8B030D-6E8A-4147-A177-3AD203B41FA5}">
                      <a16:colId xmlns:a16="http://schemas.microsoft.com/office/drawing/2014/main" xmlns="" val="20000"/>
                    </a:ext>
                  </a:extLst>
                </a:gridCol>
                <a:gridCol w="1655160">
                  <a:extLst>
                    <a:ext uri="{9D8B030D-6E8A-4147-A177-3AD203B41FA5}">
                      <a16:colId xmlns:a16="http://schemas.microsoft.com/office/drawing/2014/main" xmlns="" val="20001"/>
                    </a:ext>
                  </a:extLst>
                </a:gridCol>
                <a:gridCol w="1655160">
                  <a:extLst>
                    <a:ext uri="{9D8B030D-6E8A-4147-A177-3AD203B41FA5}">
                      <a16:colId xmlns:a16="http://schemas.microsoft.com/office/drawing/2014/main" xmlns="" val="20002"/>
                    </a:ext>
                  </a:extLst>
                </a:gridCol>
                <a:gridCol w="1655160">
                  <a:extLst>
                    <a:ext uri="{9D8B030D-6E8A-4147-A177-3AD203B41FA5}">
                      <a16:colId xmlns:a16="http://schemas.microsoft.com/office/drawing/2014/main" xmlns="" val="20003"/>
                    </a:ext>
                  </a:extLst>
                </a:gridCol>
                <a:gridCol w="1655160">
                  <a:extLst>
                    <a:ext uri="{9D8B030D-6E8A-4147-A177-3AD203B41FA5}">
                      <a16:colId xmlns:a16="http://schemas.microsoft.com/office/drawing/2014/main" xmlns="" val="20004"/>
                    </a:ext>
                  </a:extLst>
                </a:gridCol>
                <a:gridCol w="1655160">
                  <a:extLst>
                    <a:ext uri="{9D8B030D-6E8A-4147-A177-3AD203B41FA5}">
                      <a16:colId xmlns:a16="http://schemas.microsoft.com/office/drawing/2014/main" xmlns="" val="20005"/>
                    </a:ext>
                  </a:extLst>
                </a:gridCol>
              </a:tblGrid>
              <a:tr h="705274">
                <a:tc gridSpan="6">
                  <a:txBody>
                    <a:bodyPr/>
                    <a:lstStyle/>
                    <a:p>
                      <a:pPr algn="ctr">
                        <a:lnSpc>
                          <a:spcPct val="150000"/>
                        </a:lnSpc>
                        <a:spcAft>
                          <a:spcPts val="0"/>
                        </a:spcAft>
                      </a:pPr>
                      <a:r>
                        <a:rPr lang="zh-TW" sz="2400" b="1" kern="100">
                          <a:latin typeface="Microsoft YaHei UI" pitchFamily="34" charset="-122"/>
                          <a:ea typeface="Microsoft YaHei UI" pitchFamily="34" charset="-122"/>
                          <a:cs typeface="Times New Roman"/>
                        </a:rPr>
                        <a:t>名</a:t>
                      </a:r>
                      <a:r>
                        <a:rPr lang="zh-TW" altLang="en-US" sz="2400" b="1" kern="100">
                          <a:latin typeface="Microsoft YaHei UI" pitchFamily="34" charset="-122"/>
                          <a:ea typeface="Microsoft YaHei UI" pitchFamily="34" charset="-122"/>
                          <a:cs typeface="Times New Roman"/>
                        </a:rPr>
                        <a:t>   </a:t>
                      </a:r>
                      <a:r>
                        <a:rPr lang="zh-TW" sz="2400" b="1" kern="100">
                          <a:latin typeface="Microsoft YaHei UI" pitchFamily="34" charset="-122"/>
                          <a:ea typeface="Microsoft YaHei UI" pitchFamily="34" charset="-122"/>
                          <a:cs typeface="Times New Roman"/>
                        </a:rPr>
                        <a:t>稱</a:t>
                      </a:r>
                      <a:endParaRPr lang="zh-TW" sz="2400" kern="100">
                        <a:latin typeface="Microsoft YaHei UI" pitchFamily="34" charset="-122"/>
                        <a:ea typeface="Microsoft YaHei UI" pitchFamily="34" charset="-122"/>
                        <a:cs typeface="Times New Roman"/>
                      </a:endParaRPr>
                    </a:p>
                  </a:txBody>
                  <a:tcPr marL="68580" marR="68580" marT="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28575" cap="flat" cmpd="sng" algn="ctr">
                      <a:solidFill>
                        <a:srgbClr val="4BACC6"/>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xmlns="" val="10000"/>
                  </a:ext>
                </a:extLst>
              </a:tr>
              <a:tr h="663078">
                <a:tc>
                  <a:txBody>
                    <a:bodyPr/>
                    <a:lstStyle/>
                    <a:p>
                      <a:pPr algn="ctr">
                        <a:lnSpc>
                          <a:spcPts val="2200"/>
                        </a:lnSpc>
                        <a:spcAft>
                          <a:spcPts val="0"/>
                        </a:spcAft>
                      </a:pPr>
                      <a:r>
                        <a:rPr lang="zh-TW" sz="2000" kern="100">
                          <a:latin typeface="Microsoft YaHei UI" pitchFamily="34" charset="-122"/>
                          <a:ea typeface="Microsoft YaHei UI" pitchFamily="34" charset="-122"/>
                          <a:cs typeface="Times New Roman"/>
                        </a:rPr>
                        <a:t>反應圓底瓶</a:t>
                      </a:r>
                    </a:p>
                  </a:txBody>
                  <a:tcPr marL="68580" marR="68580" marT="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28575"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D2EAF1"/>
                    </a:solidFill>
                  </a:tcPr>
                </a:tc>
                <a:tc>
                  <a:txBody>
                    <a:bodyPr/>
                    <a:lstStyle/>
                    <a:p>
                      <a:pPr algn="ctr">
                        <a:lnSpc>
                          <a:spcPts val="2200"/>
                        </a:lnSpc>
                        <a:spcAft>
                          <a:spcPts val="0"/>
                        </a:spcAft>
                      </a:pPr>
                      <a:r>
                        <a:rPr lang="zh-TW" sz="2000" kern="100">
                          <a:latin typeface="Microsoft YaHei UI" pitchFamily="34" charset="-122"/>
                          <a:ea typeface="Microsoft YaHei UI" pitchFamily="34" charset="-122"/>
                          <a:cs typeface="Times New Roman"/>
                        </a:rPr>
                        <a:t>天秤</a:t>
                      </a:r>
                    </a:p>
                  </a:txBody>
                  <a:tcPr marL="68580" marR="68580" marT="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28575"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D2EAF1"/>
                    </a:solidFill>
                  </a:tcPr>
                </a:tc>
                <a:tc>
                  <a:txBody>
                    <a:bodyPr/>
                    <a:lstStyle/>
                    <a:p>
                      <a:pPr algn="ctr">
                        <a:lnSpc>
                          <a:spcPts val="2200"/>
                        </a:lnSpc>
                        <a:spcAft>
                          <a:spcPts val="0"/>
                        </a:spcAft>
                      </a:pPr>
                      <a:r>
                        <a:rPr lang="zh-TW" sz="2000" kern="100">
                          <a:latin typeface="Microsoft YaHei UI" pitchFamily="34" charset="-122"/>
                          <a:ea typeface="Microsoft YaHei UI" pitchFamily="34" charset="-122"/>
                          <a:cs typeface="Times New Roman"/>
                        </a:rPr>
                        <a:t>錐形瓶</a:t>
                      </a:r>
                    </a:p>
                  </a:txBody>
                  <a:tcPr marL="68580" marR="68580" marT="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28575"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D2EAF1"/>
                    </a:solidFill>
                  </a:tcPr>
                </a:tc>
                <a:tc>
                  <a:txBody>
                    <a:bodyPr/>
                    <a:lstStyle/>
                    <a:p>
                      <a:pPr algn="ctr">
                        <a:lnSpc>
                          <a:spcPts val="2200"/>
                        </a:lnSpc>
                        <a:spcAft>
                          <a:spcPts val="0"/>
                        </a:spcAft>
                      </a:pPr>
                      <a:r>
                        <a:rPr lang="zh-TW" sz="2000" kern="100">
                          <a:latin typeface="Microsoft YaHei UI" pitchFamily="34" charset="-122"/>
                          <a:ea typeface="Microsoft YaHei UI" pitchFamily="34" charset="-122"/>
                          <a:cs typeface="Times New Roman"/>
                        </a:rPr>
                        <a:t>漏斗</a:t>
                      </a:r>
                    </a:p>
                  </a:txBody>
                  <a:tcPr marL="68580" marR="68580" marT="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28575"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D2EAF1"/>
                    </a:solidFill>
                  </a:tcPr>
                </a:tc>
                <a:tc>
                  <a:txBody>
                    <a:bodyPr/>
                    <a:lstStyle/>
                    <a:p>
                      <a:pPr algn="ctr">
                        <a:lnSpc>
                          <a:spcPts val="2200"/>
                        </a:lnSpc>
                        <a:spcAft>
                          <a:spcPts val="0"/>
                        </a:spcAft>
                      </a:pPr>
                      <a:r>
                        <a:rPr lang="zh-TW" sz="2000" kern="100">
                          <a:latin typeface="Microsoft YaHei UI" pitchFamily="34" charset="-122"/>
                          <a:ea typeface="Microsoft YaHei UI" pitchFamily="34" charset="-122"/>
                          <a:cs typeface="Times New Roman"/>
                        </a:rPr>
                        <a:t>滴管</a:t>
                      </a:r>
                    </a:p>
                  </a:txBody>
                  <a:tcPr marL="68580" marR="68580" marT="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28575"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D2EAF1"/>
                    </a:solidFill>
                  </a:tcPr>
                </a:tc>
                <a:tc>
                  <a:txBody>
                    <a:bodyPr/>
                    <a:lstStyle/>
                    <a:p>
                      <a:pPr algn="ctr">
                        <a:lnSpc>
                          <a:spcPts val="2200"/>
                        </a:lnSpc>
                        <a:spcAft>
                          <a:spcPts val="0"/>
                        </a:spcAft>
                      </a:pPr>
                      <a:r>
                        <a:rPr lang="zh-TW" sz="2000" kern="100">
                          <a:latin typeface="Microsoft YaHei UI" pitchFamily="34" charset="-122"/>
                          <a:ea typeface="Microsoft YaHei UI" pitchFamily="34" charset="-122"/>
                          <a:cs typeface="Times New Roman"/>
                        </a:rPr>
                        <a:t>石英片</a:t>
                      </a:r>
                    </a:p>
                  </a:txBody>
                  <a:tcPr marL="68580" marR="68580" marT="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28575"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D2EAF1"/>
                    </a:solidFill>
                  </a:tcPr>
                </a:tc>
                <a:extLst>
                  <a:ext uri="{0D108BD9-81ED-4DB2-BD59-A6C34878D82A}">
                    <a16:rowId xmlns:a16="http://schemas.microsoft.com/office/drawing/2014/main" xmlns="" val="10001"/>
                  </a:ext>
                </a:extLst>
              </a:tr>
              <a:tr h="663078">
                <a:tc>
                  <a:txBody>
                    <a:bodyPr/>
                    <a:lstStyle/>
                    <a:p>
                      <a:pPr algn="ctr">
                        <a:lnSpc>
                          <a:spcPts val="2200"/>
                        </a:lnSpc>
                        <a:spcAft>
                          <a:spcPts val="0"/>
                        </a:spcAft>
                      </a:pPr>
                      <a:r>
                        <a:rPr lang="zh-TW" sz="2000" kern="100">
                          <a:latin typeface="Microsoft YaHei UI" pitchFamily="34" charset="-122"/>
                          <a:ea typeface="Microsoft YaHei UI" pitchFamily="34" charset="-122"/>
                          <a:cs typeface="Times New Roman"/>
                        </a:rPr>
                        <a:t>定量瓶</a:t>
                      </a:r>
                    </a:p>
                  </a:txBody>
                  <a:tcPr marL="68580" marR="68580" marT="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c>
                  <a:txBody>
                    <a:bodyPr/>
                    <a:lstStyle/>
                    <a:p>
                      <a:pPr algn="ctr">
                        <a:lnSpc>
                          <a:spcPts val="2200"/>
                        </a:lnSpc>
                        <a:spcAft>
                          <a:spcPts val="0"/>
                        </a:spcAft>
                      </a:pPr>
                      <a:r>
                        <a:rPr lang="zh-TW" sz="2000" kern="100">
                          <a:latin typeface="Microsoft YaHei UI" pitchFamily="34" charset="-122"/>
                          <a:ea typeface="Microsoft YaHei UI" pitchFamily="34" charset="-122"/>
                          <a:cs typeface="Times New Roman"/>
                        </a:rPr>
                        <a:t>藥勺</a:t>
                      </a:r>
                    </a:p>
                  </a:txBody>
                  <a:tcPr marL="68580" marR="68580" marT="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c>
                  <a:txBody>
                    <a:bodyPr/>
                    <a:lstStyle/>
                    <a:p>
                      <a:pPr algn="ctr">
                        <a:lnSpc>
                          <a:spcPts val="2200"/>
                        </a:lnSpc>
                        <a:spcAft>
                          <a:spcPts val="0"/>
                        </a:spcAft>
                      </a:pPr>
                      <a:r>
                        <a:rPr lang="zh-TW" sz="2000" kern="100">
                          <a:latin typeface="Microsoft YaHei UI" pitchFamily="34" charset="-122"/>
                          <a:ea typeface="Microsoft YaHei UI" pitchFamily="34" charset="-122"/>
                          <a:cs typeface="Times New Roman"/>
                        </a:rPr>
                        <a:t>萃取瓶</a:t>
                      </a:r>
                    </a:p>
                  </a:txBody>
                  <a:tcPr marL="68580" marR="68580" marT="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c>
                  <a:txBody>
                    <a:bodyPr/>
                    <a:lstStyle/>
                    <a:p>
                      <a:pPr algn="ctr">
                        <a:lnSpc>
                          <a:spcPts val="2200"/>
                        </a:lnSpc>
                        <a:spcAft>
                          <a:spcPts val="0"/>
                        </a:spcAft>
                      </a:pPr>
                      <a:r>
                        <a:rPr lang="zh-TW" sz="2000" kern="100">
                          <a:latin typeface="Microsoft YaHei UI" pitchFamily="34" charset="-122"/>
                          <a:ea typeface="Microsoft YaHei UI" pitchFamily="34" charset="-122"/>
                          <a:cs typeface="Times New Roman"/>
                        </a:rPr>
                        <a:t>迴旋濃縮機</a:t>
                      </a:r>
                    </a:p>
                  </a:txBody>
                  <a:tcPr marL="68580" marR="68580" marT="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c>
                  <a:txBody>
                    <a:bodyPr/>
                    <a:lstStyle/>
                    <a:p>
                      <a:pPr algn="ctr">
                        <a:lnSpc>
                          <a:spcPts val="2200"/>
                        </a:lnSpc>
                        <a:spcAft>
                          <a:spcPts val="0"/>
                        </a:spcAft>
                      </a:pPr>
                      <a:r>
                        <a:rPr lang="zh-TW" sz="2000" kern="100">
                          <a:latin typeface="Microsoft YaHei UI" pitchFamily="34" charset="-122"/>
                          <a:ea typeface="Microsoft YaHei UI" pitchFamily="34" charset="-122"/>
                          <a:cs typeface="Times New Roman"/>
                        </a:rPr>
                        <a:t>燒杯</a:t>
                      </a:r>
                    </a:p>
                  </a:txBody>
                  <a:tcPr marL="68580" marR="68580" marT="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c>
                  <a:txBody>
                    <a:bodyPr/>
                    <a:lstStyle/>
                    <a:p>
                      <a:pPr algn="ctr">
                        <a:lnSpc>
                          <a:spcPts val="2200"/>
                        </a:lnSpc>
                        <a:spcAft>
                          <a:spcPts val="0"/>
                        </a:spcAft>
                      </a:pPr>
                      <a:r>
                        <a:rPr lang="zh-TW" sz="2000" kern="100">
                          <a:latin typeface="Microsoft YaHei UI" pitchFamily="34" charset="-122"/>
                          <a:ea typeface="Microsoft YaHei UI" pitchFamily="34" charset="-122"/>
                          <a:cs typeface="Times New Roman"/>
                        </a:rPr>
                        <a:t>石英槽</a:t>
                      </a:r>
                    </a:p>
                  </a:txBody>
                  <a:tcPr marL="68580" marR="68580" marT="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extLst>
                  <a:ext uri="{0D108BD9-81ED-4DB2-BD59-A6C34878D82A}">
                    <a16:rowId xmlns:a16="http://schemas.microsoft.com/office/drawing/2014/main" xmlns="" val="10002"/>
                  </a:ext>
                </a:extLst>
              </a:tr>
              <a:tr h="663078">
                <a:tc>
                  <a:txBody>
                    <a:bodyPr/>
                    <a:lstStyle/>
                    <a:p>
                      <a:pPr algn="ctr">
                        <a:lnSpc>
                          <a:spcPts val="2200"/>
                        </a:lnSpc>
                        <a:spcAft>
                          <a:spcPts val="0"/>
                        </a:spcAft>
                      </a:pPr>
                      <a:r>
                        <a:rPr lang="zh-TW" sz="2000" kern="100">
                          <a:latin typeface="Microsoft YaHei UI" pitchFamily="34" charset="-122"/>
                          <a:ea typeface="Microsoft YaHei UI" pitchFamily="34" charset="-122"/>
                          <a:cs typeface="Times New Roman"/>
                        </a:rPr>
                        <a:t>磁石</a:t>
                      </a:r>
                    </a:p>
                  </a:txBody>
                  <a:tcPr marL="68580" marR="68580" marT="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D2EAF1"/>
                    </a:solidFill>
                  </a:tcPr>
                </a:tc>
                <a:tc>
                  <a:txBody>
                    <a:bodyPr/>
                    <a:lstStyle/>
                    <a:p>
                      <a:pPr algn="ctr">
                        <a:lnSpc>
                          <a:spcPts val="2200"/>
                        </a:lnSpc>
                        <a:spcAft>
                          <a:spcPts val="0"/>
                        </a:spcAft>
                      </a:pPr>
                      <a:r>
                        <a:rPr lang="zh-TW" sz="2000" kern="100">
                          <a:latin typeface="Microsoft YaHei UI" pitchFamily="34" charset="-122"/>
                          <a:ea typeface="Microsoft YaHei UI" pitchFamily="34" charset="-122"/>
                          <a:cs typeface="Times New Roman"/>
                        </a:rPr>
                        <a:t>秤量紙</a:t>
                      </a:r>
                    </a:p>
                  </a:txBody>
                  <a:tcPr marL="68580" marR="68580" marT="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D2EAF1"/>
                    </a:solidFill>
                  </a:tcPr>
                </a:tc>
                <a:tc>
                  <a:txBody>
                    <a:bodyPr/>
                    <a:lstStyle/>
                    <a:p>
                      <a:pPr algn="ctr">
                        <a:lnSpc>
                          <a:spcPts val="2200"/>
                        </a:lnSpc>
                        <a:spcAft>
                          <a:spcPts val="0"/>
                        </a:spcAft>
                      </a:pPr>
                      <a:r>
                        <a:rPr lang="zh-TW" sz="2000" kern="100">
                          <a:latin typeface="Microsoft YaHei UI" pitchFamily="34" charset="-122"/>
                          <a:ea typeface="Microsoft YaHei UI" pitchFamily="34" charset="-122"/>
                          <a:cs typeface="Times New Roman"/>
                        </a:rPr>
                        <a:t>三向閥</a:t>
                      </a:r>
                    </a:p>
                  </a:txBody>
                  <a:tcPr marL="68580" marR="68580" marT="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D2EAF1"/>
                    </a:solidFill>
                  </a:tcPr>
                </a:tc>
                <a:tc>
                  <a:txBody>
                    <a:bodyPr/>
                    <a:lstStyle/>
                    <a:p>
                      <a:pPr algn="ctr">
                        <a:lnSpc>
                          <a:spcPts val="2200"/>
                        </a:lnSpc>
                        <a:spcAft>
                          <a:spcPts val="0"/>
                        </a:spcAft>
                      </a:pPr>
                      <a:r>
                        <a:rPr lang="zh-TW" sz="2000" kern="100">
                          <a:latin typeface="Microsoft YaHei UI" pitchFamily="34" charset="-122"/>
                          <a:ea typeface="Microsoft YaHei UI" pitchFamily="34" charset="-122"/>
                          <a:cs typeface="Times New Roman"/>
                        </a:rPr>
                        <a:t>迴旋濃縮瓶</a:t>
                      </a:r>
                    </a:p>
                  </a:txBody>
                  <a:tcPr marL="68580" marR="68580" marT="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D2EAF1"/>
                    </a:solidFill>
                  </a:tcPr>
                </a:tc>
                <a:tc>
                  <a:txBody>
                    <a:bodyPr/>
                    <a:lstStyle/>
                    <a:p>
                      <a:pPr algn="ctr">
                        <a:lnSpc>
                          <a:spcPts val="2200"/>
                        </a:lnSpc>
                        <a:spcAft>
                          <a:spcPts val="0"/>
                        </a:spcAft>
                      </a:pPr>
                      <a:r>
                        <a:rPr lang="en-US" sz="2000" kern="100">
                          <a:latin typeface="Microsoft YaHei UI" pitchFamily="34" charset="-122"/>
                          <a:ea typeface="Microsoft YaHei UI" pitchFamily="34" charset="-122"/>
                          <a:cs typeface="Times New Roman"/>
                        </a:rPr>
                        <a:t>UV</a:t>
                      </a:r>
                      <a:r>
                        <a:rPr lang="zh-TW" sz="2000" kern="100">
                          <a:latin typeface="Microsoft YaHei UI" pitchFamily="34" charset="-122"/>
                          <a:ea typeface="Microsoft YaHei UI" pitchFamily="34" charset="-122"/>
                          <a:cs typeface="Times New Roman"/>
                        </a:rPr>
                        <a:t>燈</a:t>
                      </a:r>
                    </a:p>
                  </a:txBody>
                  <a:tcPr marL="68580" marR="68580" marT="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D2EAF1"/>
                    </a:solidFill>
                  </a:tcPr>
                </a:tc>
                <a:tc>
                  <a:txBody>
                    <a:bodyPr/>
                    <a:lstStyle/>
                    <a:p>
                      <a:pPr algn="ctr">
                        <a:lnSpc>
                          <a:spcPts val="2200"/>
                        </a:lnSpc>
                        <a:spcAft>
                          <a:spcPts val="0"/>
                        </a:spcAft>
                      </a:pPr>
                      <a:r>
                        <a:rPr lang="zh-TW" sz="2000" kern="100">
                          <a:latin typeface="Microsoft YaHei UI" pitchFamily="34" charset="-122"/>
                          <a:ea typeface="Microsoft YaHei UI" pitchFamily="34" charset="-122"/>
                          <a:cs typeface="Times New Roman"/>
                        </a:rPr>
                        <a:t>刮勺</a:t>
                      </a:r>
                    </a:p>
                  </a:txBody>
                  <a:tcPr marL="68580" marR="68580" marT="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D2EAF1"/>
                    </a:solidFill>
                  </a:tcPr>
                </a:tc>
                <a:extLst>
                  <a:ext uri="{0D108BD9-81ED-4DB2-BD59-A6C34878D82A}">
                    <a16:rowId xmlns:a16="http://schemas.microsoft.com/office/drawing/2014/main" xmlns="" val="10003"/>
                  </a:ext>
                </a:extLst>
              </a:tr>
              <a:tr h="663078">
                <a:tc>
                  <a:txBody>
                    <a:bodyPr/>
                    <a:lstStyle/>
                    <a:p>
                      <a:pPr algn="ctr">
                        <a:lnSpc>
                          <a:spcPts val="2200"/>
                        </a:lnSpc>
                        <a:spcAft>
                          <a:spcPts val="0"/>
                        </a:spcAft>
                      </a:pPr>
                      <a:r>
                        <a:rPr lang="zh-TW" sz="2000" kern="100">
                          <a:latin typeface="Microsoft YaHei UI" pitchFamily="34" charset="-122"/>
                          <a:ea typeface="Microsoft YaHei UI" pitchFamily="34" charset="-122"/>
                          <a:cs typeface="Times New Roman"/>
                        </a:rPr>
                        <a:t>加熱板</a:t>
                      </a:r>
                    </a:p>
                  </a:txBody>
                  <a:tcPr marL="68580" marR="68580" marT="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c>
                  <a:txBody>
                    <a:bodyPr/>
                    <a:lstStyle/>
                    <a:p>
                      <a:pPr algn="ctr">
                        <a:lnSpc>
                          <a:spcPts val="2200"/>
                        </a:lnSpc>
                        <a:spcAft>
                          <a:spcPts val="0"/>
                        </a:spcAft>
                      </a:pPr>
                      <a:r>
                        <a:rPr lang="zh-TW" sz="2000" kern="100">
                          <a:latin typeface="Microsoft YaHei UI" pitchFamily="34" charset="-122"/>
                          <a:ea typeface="Microsoft YaHei UI" pitchFamily="34" charset="-122"/>
                          <a:cs typeface="Times New Roman"/>
                        </a:rPr>
                        <a:t>油浴鍋</a:t>
                      </a:r>
                    </a:p>
                  </a:txBody>
                  <a:tcPr marL="68580" marR="68580" marT="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c>
                  <a:txBody>
                    <a:bodyPr/>
                    <a:lstStyle/>
                    <a:p>
                      <a:pPr algn="ctr">
                        <a:lnSpc>
                          <a:spcPts val="2200"/>
                        </a:lnSpc>
                        <a:spcAft>
                          <a:spcPts val="0"/>
                        </a:spcAft>
                      </a:pPr>
                      <a:r>
                        <a:rPr lang="zh-TW" sz="2000" kern="100">
                          <a:latin typeface="Microsoft YaHei UI" pitchFamily="34" charset="-122"/>
                          <a:ea typeface="Microsoft YaHei UI" pitchFamily="34" charset="-122"/>
                          <a:cs typeface="Times New Roman"/>
                        </a:rPr>
                        <a:t>濾紙</a:t>
                      </a:r>
                    </a:p>
                  </a:txBody>
                  <a:tcPr marL="68580" marR="68580" marT="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c>
                  <a:txBody>
                    <a:bodyPr/>
                    <a:lstStyle/>
                    <a:p>
                      <a:pPr algn="ctr">
                        <a:lnSpc>
                          <a:spcPts val="2200"/>
                        </a:lnSpc>
                        <a:spcAft>
                          <a:spcPts val="0"/>
                        </a:spcAft>
                      </a:pPr>
                      <a:r>
                        <a:rPr lang="zh-TW" sz="2000" kern="100">
                          <a:latin typeface="Microsoft YaHei UI" pitchFamily="34" charset="-122"/>
                          <a:ea typeface="Microsoft YaHei UI" pitchFamily="34" charset="-122"/>
                          <a:cs typeface="Times New Roman"/>
                        </a:rPr>
                        <a:t>杜爾瓶</a:t>
                      </a:r>
                    </a:p>
                  </a:txBody>
                  <a:tcPr marL="68580" marR="68580" marT="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c>
                  <a:txBody>
                    <a:bodyPr/>
                    <a:lstStyle/>
                    <a:p>
                      <a:pPr algn="ctr">
                        <a:lnSpc>
                          <a:spcPts val="2200"/>
                        </a:lnSpc>
                        <a:spcAft>
                          <a:spcPts val="0"/>
                        </a:spcAft>
                      </a:pPr>
                      <a:r>
                        <a:rPr lang="zh-TW" sz="2000" kern="100">
                          <a:latin typeface="Microsoft YaHei UI" pitchFamily="34" charset="-122"/>
                          <a:ea typeface="Microsoft YaHei UI" pitchFamily="34" charset="-122"/>
                          <a:cs typeface="Times New Roman"/>
                        </a:rPr>
                        <a:t>毛細管</a:t>
                      </a:r>
                    </a:p>
                  </a:txBody>
                  <a:tcPr marL="68580" marR="68580" marT="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c>
                  <a:txBody>
                    <a:bodyPr/>
                    <a:lstStyle/>
                    <a:p>
                      <a:pPr algn="ctr">
                        <a:lnSpc>
                          <a:spcPts val="2200"/>
                        </a:lnSpc>
                        <a:spcAft>
                          <a:spcPts val="0"/>
                        </a:spcAft>
                      </a:pPr>
                      <a:r>
                        <a:rPr lang="zh-TW" sz="2000" kern="100">
                          <a:latin typeface="Microsoft YaHei UI" pitchFamily="34" charset="-122"/>
                          <a:ea typeface="Microsoft YaHei UI" pitchFamily="34" charset="-122"/>
                          <a:cs typeface="Times New Roman"/>
                        </a:rPr>
                        <a:t>分度吸量管</a:t>
                      </a:r>
                    </a:p>
                  </a:txBody>
                  <a:tcPr marL="68580" marR="68580" marT="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
        <p:nvSpPr>
          <p:cNvPr id="5" name="標題 12"/>
          <p:cNvSpPr>
            <a:spLocks noGrp="1"/>
          </p:cNvSpPr>
          <p:nvPr>
            <p:ph type="title"/>
          </p:nvPr>
        </p:nvSpPr>
        <p:spPr>
          <a:xfrm>
            <a:off x="1095340" y="357166"/>
            <a:ext cx="10215634" cy="714380"/>
          </a:xfrm>
        </p:spPr>
        <p:txBody>
          <a:bodyPr rtlCol="0">
            <a:noAutofit/>
          </a:bodyPr>
          <a:lstStyle/>
          <a:p>
            <a:pPr algn="ctr" rtl="0"/>
            <a:r>
              <a:rPr lang="zh-TW" altLang="en-US" sz="4600" b="1">
                <a:solidFill>
                  <a:schemeClr val="tx2">
                    <a:lumMod val="75000"/>
                  </a:schemeClr>
                </a:solidFill>
              </a:rPr>
              <a:t>研究設備及器材</a:t>
            </a:r>
            <a:r>
              <a:rPr lang="en-US" altLang="zh-TW" sz="4600" b="1">
                <a:solidFill>
                  <a:schemeClr val="tx2">
                    <a:lumMod val="75000"/>
                  </a:schemeClr>
                </a:solidFill>
              </a:rPr>
              <a:t>-</a:t>
            </a:r>
            <a:r>
              <a:rPr lang="zh-TW" altLang="en-US" sz="4600" b="1">
                <a:solidFill>
                  <a:schemeClr val="tx2">
                    <a:lumMod val="75000"/>
                  </a:schemeClr>
                </a:solidFill>
              </a:rPr>
              <a:t>實驗器材</a:t>
            </a:r>
          </a:p>
        </p:txBody>
      </p:sp>
    </p:spTree>
    <p:extLst>
      <p:ext uri="{BB962C8B-B14F-4D97-AF65-F5344CB8AC3E}">
        <p14:creationId xmlns:p14="http://schemas.microsoft.com/office/powerpoint/2010/main" val="3240043040"/>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內容預留位置 13"/>
          <p:cNvSpPr>
            <a:spLocks noGrp="1"/>
          </p:cNvSpPr>
          <p:nvPr>
            <p:ph idx="1"/>
          </p:nvPr>
        </p:nvSpPr>
        <p:spPr>
          <a:xfrm>
            <a:off x="1166778" y="1714488"/>
            <a:ext cx="5929354" cy="5000660"/>
          </a:xfrm>
        </p:spPr>
        <p:txBody>
          <a:bodyPr rtlCol="0">
            <a:normAutofit/>
          </a:bodyPr>
          <a:lstStyle/>
          <a:p>
            <a:pPr>
              <a:lnSpc>
                <a:spcPts val="3800"/>
              </a:lnSpc>
              <a:spcBef>
                <a:spcPts val="0"/>
              </a:spcBef>
              <a:buNone/>
            </a:pPr>
            <a:r>
              <a:rPr lang="zh-TW" altLang="en-US" sz="2400" b="1">
                <a:solidFill>
                  <a:schemeClr val="accent3">
                    <a:lumMod val="50000"/>
                  </a:schemeClr>
                </a:solidFill>
                <a:latin typeface="+mn-ea"/>
              </a:rPr>
              <a:t>一、核磁共振光譜儀 </a:t>
            </a:r>
            <a:r>
              <a:rPr lang="en-US" altLang="zh-TW" sz="2400" b="1">
                <a:solidFill>
                  <a:schemeClr val="accent3">
                    <a:lumMod val="50000"/>
                  </a:schemeClr>
                </a:solidFill>
                <a:latin typeface="+mn-ea"/>
              </a:rPr>
              <a:t>(NMR)</a:t>
            </a:r>
          </a:p>
          <a:p>
            <a:pPr>
              <a:lnSpc>
                <a:spcPts val="3800"/>
              </a:lnSpc>
              <a:spcBef>
                <a:spcPts val="0"/>
              </a:spcBef>
              <a:buNone/>
            </a:pPr>
            <a:r>
              <a:rPr lang="zh-TW" altLang="en-US" sz="2400">
                <a:latin typeface="+mn-ea"/>
              </a:rPr>
              <a:t>        </a:t>
            </a:r>
            <a:r>
              <a:rPr lang="en-US" altLang="zh-TW" sz="2400">
                <a:latin typeface="+mn-ea"/>
              </a:rPr>
              <a:t>1. </a:t>
            </a:r>
            <a:r>
              <a:rPr lang="zh-TW" altLang="en-US" sz="2400">
                <a:latin typeface="+mn-ea"/>
              </a:rPr>
              <a:t>以</a:t>
            </a:r>
            <a:r>
              <a:rPr lang="en-US" sz="2400">
                <a:latin typeface="+mn-ea"/>
              </a:rPr>
              <a:t>BRUKER AVIII</a:t>
            </a:r>
            <a:r>
              <a:rPr lang="zh-TW" altLang="en-US" sz="2400">
                <a:latin typeface="+mn-ea"/>
              </a:rPr>
              <a:t>型核磁共振光譜儀</a:t>
            </a:r>
            <a:endParaRPr lang="en-US" altLang="zh-TW" sz="2400">
              <a:latin typeface="+mn-ea"/>
            </a:endParaRPr>
          </a:p>
          <a:p>
            <a:pPr>
              <a:lnSpc>
                <a:spcPts val="3800"/>
              </a:lnSpc>
              <a:spcBef>
                <a:spcPts val="0"/>
              </a:spcBef>
              <a:buNone/>
            </a:pPr>
            <a:r>
              <a:rPr lang="zh-TW" altLang="en-US" sz="2400">
                <a:latin typeface="+mn-ea"/>
              </a:rPr>
              <a:t>            做為測定儀器</a:t>
            </a:r>
            <a:endParaRPr lang="en-US" altLang="zh-TW" sz="2400">
              <a:latin typeface="+mn-ea"/>
            </a:endParaRPr>
          </a:p>
          <a:p>
            <a:pPr>
              <a:lnSpc>
                <a:spcPts val="3800"/>
              </a:lnSpc>
              <a:spcBef>
                <a:spcPts val="0"/>
              </a:spcBef>
              <a:buNone/>
            </a:pPr>
            <a:r>
              <a:rPr lang="en-US" altLang="zh-TW" sz="2400">
                <a:latin typeface="+mn-ea"/>
              </a:rPr>
              <a:t> </a:t>
            </a:r>
            <a:r>
              <a:rPr lang="zh-TW" altLang="en-US" sz="2400">
                <a:latin typeface="+mn-ea"/>
              </a:rPr>
              <a:t>       </a:t>
            </a:r>
            <a:r>
              <a:rPr lang="en-US" altLang="zh-TW" sz="2400">
                <a:latin typeface="+mn-ea"/>
              </a:rPr>
              <a:t>2. </a:t>
            </a:r>
            <a:r>
              <a:rPr lang="zh-TW" altLang="en-US" sz="2400">
                <a:latin typeface="+mn-ea"/>
              </a:rPr>
              <a:t>樣品之溶劑為氘化氯仿（</a:t>
            </a:r>
            <a:r>
              <a:rPr lang="en-US" sz="2400">
                <a:latin typeface="+mn-ea"/>
              </a:rPr>
              <a:t>CDCl</a:t>
            </a:r>
            <a:r>
              <a:rPr lang="en-US" sz="2400" baseline="-25000">
                <a:latin typeface="+mn-ea"/>
              </a:rPr>
              <a:t>3</a:t>
            </a:r>
            <a:r>
              <a:rPr lang="zh-TW" altLang="en-US" sz="2400">
                <a:latin typeface="+mn-ea"/>
              </a:rPr>
              <a:t>）</a:t>
            </a:r>
            <a:endParaRPr lang="en-US" altLang="zh-TW" sz="2400">
              <a:latin typeface="+mn-ea"/>
            </a:endParaRPr>
          </a:p>
          <a:p>
            <a:pPr>
              <a:lnSpc>
                <a:spcPts val="3800"/>
              </a:lnSpc>
              <a:spcBef>
                <a:spcPts val="0"/>
              </a:spcBef>
              <a:buNone/>
            </a:pPr>
            <a:r>
              <a:rPr lang="en-US" altLang="zh-TW" sz="2400">
                <a:latin typeface="+mn-ea"/>
              </a:rPr>
              <a:t> </a:t>
            </a:r>
            <a:r>
              <a:rPr lang="zh-TW" altLang="en-US" sz="2400">
                <a:latin typeface="+mn-ea"/>
              </a:rPr>
              <a:t>       </a:t>
            </a:r>
            <a:r>
              <a:rPr lang="en-US" altLang="zh-TW" sz="2400">
                <a:latin typeface="+mn-ea"/>
              </a:rPr>
              <a:t>3. </a:t>
            </a:r>
            <a:r>
              <a:rPr lang="zh-TW" altLang="en-US" sz="2400">
                <a:latin typeface="+mn-ea"/>
              </a:rPr>
              <a:t>光譜化學位移以</a:t>
            </a:r>
            <a:r>
              <a:rPr lang="en-US" sz="2400" err="1">
                <a:latin typeface="+mn-ea"/>
              </a:rPr>
              <a:t>ppm</a:t>
            </a:r>
            <a:r>
              <a:rPr lang="zh-TW" altLang="en-US" sz="2400">
                <a:latin typeface="+mn-ea"/>
              </a:rPr>
              <a:t>為單位</a:t>
            </a:r>
            <a:endParaRPr lang="en-US" altLang="zh-TW" sz="2400">
              <a:latin typeface="+mn-ea"/>
            </a:endParaRPr>
          </a:p>
          <a:p>
            <a:pPr>
              <a:lnSpc>
                <a:spcPts val="2000"/>
              </a:lnSpc>
              <a:spcBef>
                <a:spcPts val="0"/>
              </a:spcBef>
              <a:buNone/>
            </a:pPr>
            <a:endParaRPr lang="zh-TW" altLang="en-US" sz="2400">
              <a:latin typeface="+mn-ea"/>
            </a:endParaRPr>
          </a:p>
          <a:p>
            <a:pPr>
              <a:lnSpc>
                <a:spcPts val="3800"/>
              </a:lnSpc>
              <a:spcBef>
                <a:spcPts val="0"/>
              </a:spcBef>
              <a:buNone/>
            </a:pPr>
            <a:r>
              <a:rPr lang="zh-TW" altLang="en-US" sz="2400" b="1">
                <a:solidFill>
                  <a:schemeClr val="accent3">
                    <a:lumMod val="50000"/>
                  </a:schemeClr>
                </a:solidFill>
                <a:latin typeface="+mn-ea"/>
              </a:rPr>
              <a:t>二、螢光光譜儀</a:t>
            </a:r>
            <a:endParaRPr lang="en-US" altLang="zh-TW" sz="2400" b="1">
              <a:solidFill>
                <a:schemeClr val="accent3">
                  <a:lumMod val="50000"/>
                </a:schemeClr>
              </a:solidFill>
              <a:latin typeface="+mn-ea"/>
            </a:endParaRPr>
          </a:p>
          <a:p>
            <a:pPr>
              <a:lnSpc>
                <a:spcPts val="3800"/>
              </a:lnSpc>
              <a:spcBef>
                <a:spcPts val="0"/>
              </a:spcBef>
              <a:buNone/>
            </a:pPr>
            <a:r>
              <a:rPr lang="zh-TW" altLang="en-US" sz="2400">
                <a:solidFill>
                  <a:schemeClr val="tx2"/>
                </a:solidFill>
                <a:latin typeface="+mn-ea"/>
              </a:rPr>
              <a:t>       </a:t>
            </a:r>
            <a:r>
              <a:rPr lang="zh-TW" altLang="en-US" sz="2400">
                <a:latin typeface="+mn-ea"/>
              </a:rPr>
              <a:t>（</a:t>
            </a:r>
            <a:r>
              <a:rPr lang="en-US" sz="1800">
                <a:latin typeface="+mn-ea"/>
              </a:rPr>
              <a:t>Fluorescence  Spectrophotometer</a:t>
            </a:r>
            <a:r>
              <a:rPr lang="zh-TW" altLang="en-US" sz="1800">
                <a:latin typeface="+mn-ea"/>
              </a:rPr>
              <a:t>，</a:t>
            </a:r>
            <a:r>
              <a:rPr lang="en-US" sz="1800">
                <a:latin typeface="+mn-ea"/>
              </a:rPr>
              <a:t>PL</a:t>
            </a:r>
            <a:r>
              <a:rPr lang="zh-TW" altLang="en-US" sz="2400">
                <a:latin typeface="+mn-ea"/>
              </a:rPr>
              <a:t>） </a:t>
            </a:r>
            <a:endParaRPr lang="en-US" altLang="zh-TW" sz="2400">
              <a:latin typeface="+mn-ea"/>
            </a:endParaRPr>
          </a:p>
          <a:p>
            <a:pPr>
              <a:lnSpc>
                <a:spcPts val="3800"/>
              </a:lnSpc>
              <a:spcBef>
                <a:spcPts val="0"/>
              </a:spcBef>
              <a:buNone/>
            </a:pPr>
            <a:r>
              <a:rPr lang="zh-TW" altLang="en-US" sz="2400">
                <a:latin typeface="+mn-ea"/>
              </a:rPr>
              <a:t>        </a:t>
            </a:r>
            <a:r>
              <a:rPr lang="en-US" altLang="zh-TW" sz="2400">
                <a:latin typeface="+mn-ea"/>
              </a:rPr>
              <a:t>1. </a:t>
            </a:r>
            <a:r>
              <a:rPr lang="zh-TW" altLang="en-US" sz="2400">
                <a:latin typeface="+mn-ea"/>
              </a:rPr>
              <a:t>使用</a:t>
            </a:r>
            <a:r>
              <a:rPr lang="en-US" sz="2400">
                <a:latin typeface="+mn-ea"/>
              </a:rPr>
              <a:t>JOBIN YVON HORIBA </a:t>
            </a:r>
            <a:r>
              <a:rPr lang="zh-TW" altLang="en-US" sz="2400">
                <a:latin typeface="+mn-ea"/>
              </a:rPr>
              <a:t> </a:t>
            </a:r>
            <a:endParaRPr lang="en-US" altLang="zh-TW" sz="2400">
              <a:latin typeface="+mn-ea"/>
            </a:endParaRPr>
          </a:p>
          <a:p>
            <a:pPr>
              <a:lnSpc>
                <a:spcPts val="3800"/>
              </a:lnSpc>
              <a:spcBef>
                <a:spcPts val="0"/>
              </a:spcBef>
              <a:buNone/>
            </a:pPr>
            <a:r>
              <a:rPr lang="zh-TW" altLang="en-US" sz="2400">
                <a:latin typeface="+mn-ea"/>
              </a:rPr>
              <a:t>             </a:t>
            </a:r>
            <a:r>
              <a:rPr lang="en-US" sz="2400">
                <a:latin typeface="+mn-ea"/>
              </a:rPr>
              <a:t>Fluorolog-3</a:t>
            </a:r>
            <a:r>
              <a:rPr lang="zh-TW" altLang="en-US" sz="2400">
                <a:latin typeface="+mn-ea"/>
              </a:rPr>
              <a:t>型儀器做為測定儀器</a:t>
            </a:r>
          </a:p>
          <a:p>
            <a:pPr algn="just">
              <a:lnSpc>
                <a:spcPts val="3800"/>
              </a:lnSpc>
              <a:spcBef>
                <a:spcPts val="0"/>
              </a:spcBef>
              <a:buNone/>
            </a:pPr>
            <a:endParaRPr lang="zh-TW" altLang="en-US" sz="2400">
              <a:latin typeface="+mn-ea"/>
            </a:endParaRPr>
          </a:p>
          <a:p>
            <a:pPr algn="just">
              <a:lnSpc>
                <a:spcPts val="3800"/>
              </a:lnSpc>
              <a:spcBef>
                <a:spcPts val="0"/>
              </a:spcBef>
              <a:buNone/>
            </a:pPr>
            <a:endParaRPr lang="zh-TW" altLang="en-US" sz="2400">
              <a:latin typeface="+mn-ea"/>
            </a:endParaRPr>
          </a:p>
          <a:p>
            <a:pPr algn="just">
              <a:lnSpc>
                <a:spcPts val="3800"/>
              </a:lnSpc>
              <a:spcBef>
                <a:spcPts val="0"/>
              </a:spcBef>
            </a:pPr>
            <a:endParaRPr lang="en-US" altLang="zh-TW" sz="2400">
              <a:latin typeface="+mn-ea"/>
            </a:endParaRPr>
          </a:p>
          <a:p>
            <a:pPr algn="just">
              <a:lnSpc>
                <a:spcPts val="3800"/>
              </a:lnSpc>
              <a:spcBef>
                <a:spcPts val="0"/>
              </a:spcBef>
            </a:pPr>
            <a:endParaRPr lang="zh-TW" altLang="en-US" sz="2400">
              <a:latin typeface="+mn-ea"/>
            </a:endParaRPr>
          </a:p>
        </p:txBody>
      </p:sp>
      <p:pic>
        <p:nvPicPr>
          <p:cNvPr id="5" name="圖片 4" descr="IMG_2311-3.jpg"/>
          <p:cNvPicPr>
            <a:picLocks noChangeAspect="1"/>
          </p:cNvPicPr>
          <p:nvPr/>
        </p:nvPicPr>
        <p:blipFill>
          <a:blip r:embed="rId3" cstate="print"/>
          <a:stretch>
            <a:fillRect/>
          </a:stretch>
        </p:blipFill>
        <p:spPr>
          <a:xfrm>
            <a:off x="7524761" y="1785926"/>
            <a:ext cx="2053579" cy="28798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文字方塊 7"/>
          <p:cNvSpPr txBox="1"/>
          <p:nvPr/>
        </p:nvSpPr>
        <p:spPr>
          <a:xfrm>
            <a:off x="7524760" y="4786322"/>
            <a:ext cx="2000264" cy="369332"/>
          </a:xfrm>
          <a:prstGeom prst="rect">
            <a:avLst/>
          </a:prstGeom>
          <a:noFill/>
        </p:spPr>
        <p:txBody>
          <a:bodyPr wrap="square" rtlCol="0">
            <a:spAutoFit/>
          </a:bodyPr>
          <a:lstStyle/>
          <a:p>
            <a:pPr algn="ctr"/>
            <a:r>
              <a:rPr lang="zh-TW" altLang="en-US" b="1">
                <a:solidFill>
                  <a:prstClr val="black"/>
                </a:solidFill>
              </a:rPr>
              <a:t>核磁共振光譜儀</a:t>
            </a:r>
            <a:endParaRPr lang="zh-TW" altLang="en-US">
              <a:solidFill>
                <a:prstClr val="black"/>
              </a:solidFill>
            </a:endParaRPr>
          </a:p>
        </p:txBody>
      </p:sp>
      <p:sp>
        <p:nvSpPr>
          <p:cNvPr id="10" name="文字方塊 9"/>
          <p:cNvSpPr txBox="1"/>
          <p:nvPr/>
        </p:nvSpPr>
        <p:spPr>
          <a:xfrm>
            <a:off x="9882214" y="5643578"/>
            <a:ext cx="2071702" cy="369332"/>
          </a:xfrm>
          <a:prstGeom prst="rect">
            <a:avLst/>
          </a:prstGeom>
          <a:noFill/>
        </p:spPr>
        <p:txBody>
          <a:bodyPr wrap="square" rtlCol="0">
            <a:spAutoFit/>
          </a:bodyPr>
          <a:lstStyle/>
          <a:p>
            <a:pPr algn="ctr"/>
            <a:r>
              <a:rPr lang="zh-TW" altLang="en-US" b="1">
                <a:solidFill>
                  <a:prstClr val="black"/>
                </a:solidFill>
              </a:rPr>
              <a:t>螢光光譜儀</a:t>
            </a:r>
            <a:endParaRPr lang="zh-TW" altLang="en-US">
              <a:solidFill>
                <a:prstClr val="black"/>
              </a:solidFill>
            </a:endParaRPr>
          </a:p>
        </p:txBody>
      </p:sp>
      <p:pic>
        <p:nvPicPr>
          <p:cNvPr id="11" name="圖片 10"/>
          <p:cNvPicPr/>
          <p:nvPr/>
        </p:nvPicPr>
        <p:blipFill>
          <a:blip r:embed="rId4" cstate="print"/>
          <a:srcRect/>
          <a:stretch>
            <a:fillRect/>
          </a:stretch>
        </p:blipFill>
        <p:spPr bwMode="auto">
          <a:xfrm>
            <a:off x="9882215" y="1857365"/>
            <a:ext cx="1324841" cy="19534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圖片 11"/>
          <p:cNvPicPr/>
          <p:nvPr/>
        </p:nvPicPr>
        <p:blipFill>
          <a:blip r:embed="rId5" cstate="print"/>
          <a:srcRect/>
          <a:stretch>
            <a:fillRect/>
          </a:stretch>
        </p:blipFill>
        <p:spPr bwMode="auto">
          <a:xfrm>
            <a:off x="9882215" y="4071942"/>
            <a:ext cx="2045277" cy="1447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標題 12"/>
          <p:cNvSpPr>
            <a:spLocks noGrp="1"/>
          </p:cNvSpPr>
          <p:nvPr>
            <p:ph type="title"/>
          </p:nvPr>
        </p:nvSpPr>
        <p:spPr>
          <a:xfrm>
            <a:off x="1095340" y="357166"/>
            <a:ext cx="10215634" cy="714380"/>
          </a:xfrm>
        </p:spPr>
        <p:txBody>
          <a:bodyPr rtlCol="0">
            <a:noAutofit/>
          </a:bodyPr>
          <a:lstStyle/>
          <a:p>
            <a:pPr algn="ctr" rtl="0"/>
            <a:r>
              <a:rPr lang="zh-TW" altLang="en-US" sz="4600" b="1">
                <a:solidFill>
                  <a:schemeClr val="tx2">
                    <a:lumMod val="75000"/>
                  </a:schemeClr>
                </a:solidFill>
              </a:rPr>
              <a:t>研究設備及器材</a:t>
            </a:r>
            <a:r>
              <a:rPr lang="en-US" altLang="zh-TW" sz="4600" b="1">
                <a:solidFill>
                  <a:schemeClr val="tx2">
                    <a:lumMod val="75000"/>
                  </a:schemeClr>
                </a:solidFill>
              </a:rPr>
              <a:t>-</a:t>
            </a:r>
            <a:r>
              <a:rPr lang="zh-TW" altLang="en-US" sz="4600" b="1">
                <a:solidFill>
                  <a:schemeClr val="tx2">
                    <a:lumMod val="75000"/>
                  </a:schemeClr>
                </a:solidFill>
              </a:rPr>
              <a:t>實驗儀器</a:t>
            </a:r>
          </a:p>
        </p:txBody>
      </p:sp>
    </p:spTree>
    <p:extLst>
      <p:ext uri="{BB962C8B-B14F-4D97-AF65-F5344CB8AC3E}">
        <p14:creationId xmlns:p14="http://schemas.microsoft.com/office/powerpoint/2010/main" val="1335328597"/>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3506</Words>
  <Application>Microsoft Office PowerPoint</Application>
  <PresentationFormat>寬螢幕</PresentationFormat>
  <Paragraphs>407</Paragraphs>
  <Slides>50</Slides>
  <Notes>26</Notes>
  <HiddenSlides>0</HiddenSlides>
  <MMClips>0</MMClips>
  <ScaleCrop>false</ScaleCrop>
  <HeadingPairs>
    <vt:vector size="6" baseType="variant">
      <vt:variant>
        <vt:lpstr>使用字型</vt:lpstr>
      </vt:variant>
      <vt:variant>
        <vt:i4>9</vt:i4>
      </vt:variant>
      <vt:variant>
        <vt:lpstr>佈景主題</vt:lpstr>
      </vt:variant>
      <vt:variant>
        <vt:i4>2</vt:i4>
      </vt:variant>
      <vt:variant>
        <vt:lpstr>投影片標題</vt:lpstr>
      </vt:variant>
      <vt:variant>
        <vt:i4>50</vt:i4>
      </vt:variant>
    </vt:vector>
  </HeadingPairs>
  <TitlesOfParts>
    <vt:vector size="61" baseType="lpstr">
      <vt:lpstr>Microsoft JhengHei UI</vt:lpstr>
      <vt:lpstr>Microsoft YaHei UI</vt:lpstr>
      <vt:lpstr>新細明體</vt:lpstr>
      <vt:lpstr>Arial</vt:lpstr>
      <vt:lpstr>Arial Black</vt:lpstr>
      <vt:lpstr>Calibri</vt:lpstr>
      <vt:lpstr>Calibri Light</vt:lpstr>
      <vt:lpstr>Segoe UI Black</vt:lpstr>
      <vt:lpstr>Times New Roman</vt:lpstr>
      <vt:lpstr>Office 佈景主題</vt:lpstr>
      <vt:lpstr>1_Office 佈景主題</vt:lpstr>
      <vt:lpstr>PowerPoint 簡報</vt:lpstr>
      <vt:lpstr>PowerPoint 簡報</vt:lpstr>
      <vt:lpstr>壹、摘要 貳、研究動機 參、研究目的 肆、研究設備及器材 伍、實驗原理 陸、研究過程或方法 柒、研究結果與討論 捌、結論與未來展望 玖、參考資料(文獻)及其他</vt:lpstr>
      <vt:lpstr>摘要</vt:lpstr>
      <vt:lpstr>研究動機</vt:lpstr>
      <vt:lpstr>研究目的</vt:lpstr>
      <vt:lpstr>研究設備及器材-實驗藥品</vt:lpstr>
      <vt:lpstr>研究設備及器材-實驗器材</vt:lpstr>
      <vt:lpstr>研究設備及器材-實驗儀器</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Microsoft account</dc:creator>
  <cp:lastModifiedBy>Microsoft account</cp:lastModifiedBy>
  <cp:revision>12</cp:revision>
  <dcterms:created xsi:type="dcterms:W3CDTF">2020-06-15T08:06:40Z</dcterms:created>
  <dcterms:modified xsi:type="dcterms:W3CDTF">2020-06-15T08:18:44Z</dcterms:modified>
</cp:coreProperties>
</file>